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8"/>
  </p:notesMasterIdLst>
  <p:sldIdLst>
    <p:sldId id="256" r:id="rId2"/>
    <p:sldId id="286" r:id="rId3"/>
    <p:sldId id="287" r:id="rId4"/>
    <p:sldId id="288" r:id="rId5"/>
    <p:sldId id="289" r:id="rId6"/>
    <p:sldId id="262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71" r:id="rId15"/>
    <p:sldId id="297" r:id="rId16"/>
    <p:sldId id="298" r:id="rId17"/>
    <p:sldId id="299" r:id="rId18"/>
    <p:sldId id="300" r:id="rId19"/>
    <p:sldId id="277" r:id="rId20"/>
    <p:sldId id="301" r:id="rId21"/>
    <p:sldId id="279" r:id="rId22"/>
    <p:sldId id="280" r:id="rId23"/>
    <p:sldId id="282" r:id="rId24"/>
    <p:sldId id="302" r:id="rId25"/>
    <p:sldId id="303" r:id="rId26"/>
    <p:sldId id="304" r:id="rId2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3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2CF8A-6F9A-4B46-A3C5-F5E35F4556E3}" v="1482" dt="2024-03-17T20:37:21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99" autoAdjust="0"/>
    <p:restoredTop sz="86388" autoAdjust="0"/>
  </p:normalViewPr>
  <p:slideViewPr>
    <p:cSldViewPr>
      <p:cViewPr varScale="1">
        <p:scale>
          <a:sx n="46" d="100"/>
          <a:sy n="46" d="100"/>
        </p:scale>
        <p:origin x="-88" y="36"/>
      </p:cViewPr>
      <p:guideLst>
        <p:guide orient="horz" pos="3016"/>
        <p:guide pos="2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bi, Jihene" userId="011dcf93-4cd8-42cc-a5b2-f87c76cf03d7" providerId="ADAL" clId="{4852CF8A-6F9A-4B46-A3C5-F5E35F4556E3}"/>
    <pc:docChg chg="undo custSel addSld delSld modSld modMainMaster">
      <pc:chgData name="Kaabi, Jihene" userId="011dcf93-4cd8-42cc-a5b2-f87c76cf03d7" providerId="ADAL" clId="{4852CF8A-6F9A-4B46-A3C5-F5E35F4556E3}" dt="2024-03-17T20:37:21.718" v="4855"/>
      <pc:docMkLst>
        <pc:docMk/>
      </pc:docMkLst>
      <pc:sldChg chg="addSp delSp modSp mod">
        <pc:chgData name="Kaabi, Jihene" userId="011dcf93-4cd8-42cc-a5b2-f87c76cf03d7" providerId="ADAL" clId="{4852CF8A-6F9A-4B46-A3C5-F5E35F4556E3}" dt="2023-10-26T18:58:33.444" v="2027" actId="20577"/>
        <pc:sldMkLst>
          <pc:docMk/>
          <pc:sldMk cId="0" sldId="256"/>
        </pc:sldMkLst>
        <pc:spChg chg="del">
          <ac:chgData name="Kaabi, Jihene" userId="011dcf93-4cd8-42cc-a5b2-f87c76cf03d7" providerId="ADAL" clId="{4852CF8A-6F9A-4B46-A3C5-F5E35F4556E3}" dt="2023-10-20T17:00:37.162" v="25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0T17:00:43.862" v="26" actId="478"/>
          <ac:spMkLst>
            <pc:docMk/>
            <pc:sldMk cId="0" sldId="256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3:48.570" v="1899" actId="962"/>
          <ac:spMkLst>
            <pc:docMk/>
            <pc:sldMk cId="0" sldId="256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3:49.533" v="1900" actId="962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Kaabi, Jihene" userId="011dcf93-4cd8-42cc-a5b2-f87c76cf03d7" providerId="ADAL" clId="{4852CF8A-6F9A-4B46-A3C5-F5E35F4556E3}" dt="2023-10-26T18:58:33.444" v="2027" actId="20577"/>
          <ac:spMkLst>
            <pc:docMk/>
            <pc:sldMk cId="0" sldId="256"/>
            <ac:spMk id="7" creationId="{EFC18288-EB32-C75C-E011-4CC4387E2A03}"/>
          </ac:spMkLst>
        </pc:spChg>
        <pc:spChg chg="add mod">
          <ac:chgData name="Kaabi, Jihene" userId="011dcf93-4cd8-42cc-a5b2-f87c76cf03d7" providerId="ADAL" clId="{4852CF8A-6F9A-4B46-A3C5-F5E35F4556E3}" dt="2023-10-24T13:43:46.522" v="1897" actId="962"/>
          <ac:spMkLst>
            <pc:docMk/>
            <pc:sldMk cId="0" sldId="256"/>
            <ac:spMk id="8" creationId="{E22965B6-1748-446F-AFD6-0AF1E4D01931}"/>
          </ac:spMkLst>
        </pc:spChg>
        <pc:spChg chg="mod">
          <ac:chgData name="Kaabi, Jihene" userId="011dcf93-4cd8-42cc-a5b2-f87c76cf03d7" providerId="ADAL" clId="{4852CF8A-6F9A-4B46-A3C5-F5E35F4556E3}" dt="2023-10-24T13:43:45.616" v="1896" actId="962"/>
          <ac:spMkLst>
            <pc:docMk/>
            <pc:sldMk cId="0" sldId="256"/>
            <ac:spMk id="9" creationId="{6C744E15-4093-A28B-F09E-7714BB4F88E7}"/>
          </ac:spMkLst>
        </pc:spChg>
        <pc:picChg chg="del">
          <ac:chgData name="Kaabi, Jihene" userId="011dcf93-4cd8-42cc-a5b2-f87c76cf03d7" providerId="ADAL" clId="{4852CF8A-6F9A-4B46-A3C5-F5E35F4556E3}" dt="2023-10-20T17:00:28.630" v="24" actId="478"/>
          <ac:picMkLst>
            <pc:docMk/>
            <pc:sldMk cId="0" sldId="256"/>
            <ac:picMk id="2" creationId="{00000000-0000-0000-0000-000000000000}"/>
          </ac:picMkLst>
        </pc:picChg>
      </pc:sldChg>
      <pc:sldChg chg="delSp modSp mod modAnim">
        <pc:chgData name="Kaabi, Jihene" userId="011dcf93-4cd8-42cc-a5b2-f87c76cf03d7" providerId="ADAL" clId="{4852CF8A-6F9A-4B46-A3C5-F5E35F4556E3}" dt="2023-10-24T13:44:05.855" v="1909" actId="962"/>
        <pc:sldMkLst>
          <pc:docMk/>
          <pc:sldMk cId="0" sldId="257"/>
        </pc:sldMkLst>
        <pc:spChg chg="mod">
          <ac:chgData name="Kaabi, Jihene" userId="011dcf93-4cd8-42cc-a5b2-f87c76cf03d7" providerId="ADAL" clId="{4852CF8A-6F9A-4B46-A3C5-F5E35F4556E3}" dt="2023-10-24T13:43:57.495" v="1901" actId="962"/>
          <ac:spMkLst>
            <pc:docMk/>
            <pc:sldMk cId="0" sldId="257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3:59.632" v="1903" actId="962"/>
          <ac:spMkLst>
            <pc:docMk/>
            <pc:sldMk cId="0" sldId="257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00.856" v="1904" actId="962"/>
          <ac:spMkLst>
            <pc:docMk/>
            <pc:sldMk cId="0" sldId="257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01.793" v="1905" actId="962"/>
          <ac:spMkLst>
            <pc:docMk/>
            <pc:sldMk cId="0" sldId="257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02.761" v="1906" actId="962"/>
          <ac:spMkLst>
            <pc:docMk/>
            <pc:sldMk cId="0" sldId="257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03.760" v="1907" actId="962"/>
          <ac:spMkLst>
            <pc:docMk/>
            <pc:sldMk cId="0" sldId="257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04.808" v="1908" actId="962"/>
          <ac:spMkLst>
            <pc:docMk/>
            <pc:sldMk cId="0" sldId="257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3:58.591" v="1902" actId="962"/>
          <ac:spMkLst>
            <pc:docMk/>
            <pc:sldMk cId="0" sldId="257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05.855" v="1909" actId="962"/>
          <ac:spMkLst>
            <pc:docMk/>
            <pc:sldMk cId="0" sldId="257"/>
            <ac:spMk id="11" creationId="{EBA5FE93-158F-DAB9-9F8C-2DB946F2035E}"/>
          </ac:spMkLst>
        </pc:spChg>
        <pc:picChg chg="del">
          <ac:chgData name="Kaabi, Jihene" userId="011dcf93-4cd8-42cc-a5b2-f87c76cf03d7" providerId="ADAL" clId="{4852CF8A-6F9A-4B46-A3C5-F5E35F4556E3}" dt="2023-10-20T17:02:47.897" v="106" actId="478"/>
          <ac:picMkLst>
            <pc:docMk/>
            <pc:sldMk cId="0" sldId="257"/>
            <ac:picMk id="2" creationId="{00000000-0000-0000-0000-000000000000}"/>
          </ac:picMkLst>
        </pc:picChg>
      </pc:sldChg>
      <pc:sldChg chg="addSp delSp modSp mod modAnim">
        <pc:chgData name="Kaabi, Jihene" userId="011dcf93-4cd8-42cc-a5b2-f87c76cf03d7" providerId="ADAL" clId="{4852CF8A-6F9A-4B46-A3C5-F5E35F4556E3}" dt="2023-10-24T13:48:55.980" v="1961"/>
        <pc:sldMkLst>
          <pc:docMk/>
          <pc:sldMk cId="0" sldId="258"/>
        </pc:sldMkLst>
        <pc:spChg chg="mod">
          <ac:chgData name="Kaabi, Jihene" userId="011dcf93-4cd8-42cc-a5b2-f87c76cf03d7" providerId="ADAL" clId="{4852CF8A-6F9A-4B46-A3C5-F5E35F4556E3}" dt="2023-10-21T12:06:04.716" v="210" actId="123"/>
          <ac:spMkLst>
            <pc:docMk/>
            <pc:sldMk cId="0" sldId="258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05:04.404" v="204" actId="1038"/>
          <ac:spMkLst>
            <pc:docMk/>
            <pc:sldMk cId="0" sldId="258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07:31.268" v="212" actId="164"/>
          <ac:spMkLst>
            <pc:docMk/>
            <pc:sldMk cId="0" sldId="258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07:31.268" v="212" actId="164"/>
          <ac:spMkLst>
            <pc:docMk/>
            <pc:sldMk cId="0" sldId="258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07:31.268" v="212" actId="164"/>
          <ac:spMkLst>
            <pc:docMk/>
            <pc:sldMk cId="0" sldId="258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07:58.645" v="214" actId="14100"/>
          <ac:spMkLst>
            <pc:docMk/>
            <pc:sldMk cId="0" sldId="258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08:25.223" v="217" actId="6549"/>
          <ac:spMkLst>
            <pc:docMk/>
            <pc:sldMk cId="0" sldId="258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08:55.159" v="218" actId="6549"/>
          <ac:spMkLst>
            <pc:docMk/>
            <pc:sldMk cId="0" sldId="258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09:27.757" v="220" actId="6549"/>
          <ac:spMkLst>
            <pc:docMk/>
            <pc:sldMk cId="0" sldId="258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12:47.846" v="221" actId="164"/>
          <ac:spMkLst>
            <pc:docMk/>
            <pc:sldMk cId="0" sldId="258"/>
            <ac:spMk id="1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12:47.846" v="221" actId="164"/>
          <ac:spMkLst>
            <pc:docMk/>
            <pc:sldMk cId="0" sldId="258"/>
            <ac:spMk id="1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12:59.493" v="222" actId="164"/>
          <ac:spMkLst>
            <pc:docMk/>
            <pc:sldMk cId="0" sldId="258"/>
            <ac:spMk id="1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12:59.493" v="222" actId="164"/>
          <ac:spMkLst>
            <pc:docMk/>
            <pc:sldMk cId="0" sldId="258"/>
            <ac:spMk id="1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12:59.493" v="222" actId="164"/>
          <ac:spMkLst>
            <pc:docMk/>
            <pc:sldMk cId="0" sldId="258"/>
            <ac:spMk id="1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13:12.164" v="223" actId="164"/>
          <ac:spMkLst>
            <pc:docMk/>
            <pc:sldMk cId="0" sldId="258"/>
            <ac:spMk id="1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13:12.164" v="223" actId="164"/>
          <ac:spMkLst>
            <pc:docMk/>
            <pc:sldMk cId="0" sldId="258"/>
            <ac:spMk id="1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1:46.270" v="966" actId="962"/>
          <ac:spMkLst>
            <pc:docMk/>
            <pc:sldMk cId="0" sldId="258"/>
            <ac:spMk id="1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13:12.164" v="223" actId="164"/>
          <ac:spMkLst>
            <pc:docMk/>
            <pc:sldMk cId="0" sldId="258"/>
            <ac:spMk id="2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3:15.447" v="1089" actId="33553"/>
          <ac:spMkLst>
            <pc:docMk/>
            <pc:sldMk cId="0" sldId="258"/>
            <ac:spMk id="21" creationId="{00000000-0000-0000-0000-000000000000}"/>
          </ac:spMkLst>
        </pc:spChg>
        <pc:grpChg chg="add mod">
          <ac:chgData name="Kaabi, Jihene" userId="011dcf93-4cd8-42cc-a5b2-f87c76cf03d7" providerId="ADAL" clId="{4852CF8A-6F9A-4B46-A3C5-F5E35F4556E3}" dt="2023-10-21T13:10:44.194" v="812" actId="962"/>
          <ac:grpSpMkLst>
            <pc:docMk/>
            <pc:sldMk cId="0" sldId="258"/>
            <ac:grpSpMk id="23" creationId="{C0BAB652-B807-B676-EEC0-C3BA2A14F3C6}"/>
          </ac:grpSpMkLst>
        </pc:grpChg>
        <pc:grpChg chg="add mod">
          <ac:chgData name="Kaabi, Jihene" userId="011dcf93-4cd8-42cc-a5b2-f87c76cf03d7" providerId="ADAL" clId="{4852CF8A-6F9A-4B46-A3C5-F5E35F4556E3}" dt="2023-10-21T13:11:07.667" v="882" actId="962"/>
          <ac:grpSpMkLst>
            <pc:docMk/>
            <pc:sldMk cId="0" sldId="258"/>
            <ac:grpSpMk id="24" creationId="{8882BD6B-8287-F7A6-D67B-0AD8AB9A9867}"/>
          </ac:grpSpMkLst>
        </pc:grpChg>
        <pc:grpChg chg="add mod">
          <ac:chgData name="Kaabi, Jihene" userId="011dcf93-4cd8-42cc-a5b2-f87c76cf03d7" providerId="ADAL" clId="{4852CF8A-6F9A-4B46-A3C5-F5E35F4556E3}" dt="2023-10-21T13:11:28.093" v="938" actId="962"/>
          <ac:grpSpMkLst>
            <pc:docMk/>
            <pc:sldMk cId="0" sldId="258"/>
            <ac:grpSpMk id="25" creationId="{3FCC9F9C-D463-8AC1-F368-B8F016C44B81}"/>
          </ac:grpSpMkLst>
        </pc:grpChg>
        <pc:grpChg chg="add mod">
          <ac:chgData name="Kaabi, Jihene" userId="011dcf93-4cd8-42cc-a5b2-f87c76cf03d7" providerId="ADAL" clId="{4852CF8A-6F9A-4B46-A3C5-F5E35F4556E3}" dt="2023-10-21T13:12:05.435" v="992" actId="962"/>
          <ac:grpSpMkLst>
            <pc:docMk/>
            <pc:sldMk cId="0" sldId="258"/>
            <ac:grpSpMk id="26" creationId="{DA77D42B-B273-FDEE-600F-C2342FD742A3}"/>
          </ac:grpSpMkLst>
        </pc:grpChg>
        <pc:picChg chg="del">
          <ac:chgData name="Kaabi, Jihene" userId="011dcf93-4cd8-42cc-a5b2-f87c76cf03d7" providerId="ADAL" clId="{4852CF8A-6F9A-4B46-A3C5-F5E35F4556E3}" dt="2023-10-20T19:23:49.091" v="179" actId="478"/>
          <ac:picMkLst>
            <pc:docMk/>
            <pc:sldMk cId="0" sldId="258"/>
            <ac:picMk id="2" creationId="{00000000-0000-0000-0000-000000000000}"/>
          </ac:picMkLst>
        </pc:picChg>
      </pc:sldChg>
      <pc:sldChg chg="addSp delSp modSp mod modAnim">
        <pc:chgData name="Kaabi, Jihene" userId="011dcf93-4cd8-42cc-a5b2-f87c76cf03d7" providerId="ADAL" clId="{4852CF8A-6F9A-4B46-A3C5-F5E35F4556E3}" dt="2023-10-24T13:45:44.133" v="1959" actId="20577"/>
        <pc:sldMkLst>
          <pc:docMk/>
          <pc:sldMk cId="0" sldId="259"/>
        </pc:sldMkLst>
        <pc:spChg chg="mod">
          <ac:chgData name="Kaabi, Jihene" userId="011dcf93-4cd8-42cc-a5b2-f87c76cf03d7" providerId="ADAL" clId="{4852CF8A-6F9A-4B46-A3C5-F5E35F4556E3}" dt="2023-10-21T12:20:31.485" v="270" actId="1035"/>
          <ac:spMkLst>
            <pc:docMk/>
            <pc:sldMk cId="0" sldId="259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21:17.604" v="307" actId="14100"/>
          <ac:spMkLst>
            <pc:docMk/>
            <pc:sldMk cId="0" sldId="259"/>
            <ac:spMk id="4" creationId="{00000000-0000-0000-0000-000000000000}"/>
          </ac:spMkLst>
        </pc:spChg>
        <pc:spChg chg="add del mod">
          <ac:chgData name="Kaabi, Jihene" userId="011dcf93-4cd8-42cc-a5b2-f87c76cf03d7" providerId="ADAL" clId="{4852CF8A-6F9A-4B46-A3C5-F5E35F4556E3}" dt="2023-10-21T12:20:47.913" v="281" actId="1036"/>
          <ac:spMkLst>
            <pc:docMk/>
            <pc:sldMk cId="0" sldId="259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20:54.834" v="286" actId="1035"/>
          <ac:spMkLst>
            <pc:docMk/>
            <pc:sldMk cId="0" sldId="259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21:08.656" v="306" actId="1036"/>
          <ac:spMkLst>
            <pc:docMk/>
            <pc:sldMk cId="0" sldId="259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22:11.787" v="312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5:44.133" v="1959" actId="20577"/>
          <ac:spMkLst>
            <pc:docMk/>
            <pc:sldMk cId="0" sldId="259"/>
            <ac:spMk id="9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1T12:01:27.109" v="185" actId="478"/>
          <ac:picMkLst>
            <pc:docMk/>
            <pc:sldMk cId="0" sldId="259"/>
            <ac:picMk id="2" creationId="{00000000-0000-0000-0000-000000000000}"/>
          </ac:picMkLst>
        </pc:picChg>
      </pc:sldChg>
      <pc:sldChg chg="delSp modSp mod modAnim">
        <pc:chgData name="Kaabi, Jihene" userId="011dcf93-4cd8-42cc-a5b2-f87c76cf03d7" providerId="ADAL" clId="{4852CF8A-6F9A-4B46-A3C5-F5E35F4556E3}" dt="2023-10-21T13:13:23.507" v="1091" actId="33553"/>
        <pc:sldMkLst>
          <pc:docMk/>
          <pc:sldMk cId="0" sldId="260"/>
        </pc:sldMkLst>
        <pc:spChg chg="mod">
          <ac:chgData name="Kaabi, Jihene" userId="011dcf93-4cd8-42cc-a5b2-f87c76cf03d7" providerId="ADAL" clId="{4852CF8A-6F9A-4B46-A3C5-F5E35F4556E3}" dt="2023-10-21T12:29:06.962" v="429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29:41.874" v="432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28:16.685" v="414" actId="20577"/>
          <ac:spMkLst>
            <pc:docMk/>
            <pc:sldMk cId="0" sldId="260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28:48.061" v="426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28:50.610" v="427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3:23.507" v="1091" actId="33553"/>
          <ac:spMkLst>
            <pc:docMk/>
            <pc:sldMk cId="0" sldId="260"/>
            <ac:spMk id="8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1T12:23:22.522" v="314" actId="478"/>
          <ac:picMkLst>
            <pc:docMk/>
            <pc:sldMk cId="0" sldId="260"/>
            <ac:picMk id="2" creationId="{00000000-0000-0000-0000-000000000000}"/>
          </ac:picMkLst>
        </pc:picChg>
      </pc:sldChg>
      <pc:sldChg chg="delSp modSp mod modAnim">
        <pc:chgData name="Kaabi, Jihene" userId="011dcf93-4cd8-42cc-a5b2-f87c76cf03d7" providerId="ADAL" clId="{4852CF8A-6F9A-4B46-A3C5-F5E35F4556E3}" dt="2023-10-21T13:13:27.607" v="1092" actId="33553"/>
        <pc:sldMkLst>
          <pc:docMk/>
          <pc:sldMk cId="0" sldId="261"/>
        </pc:sldMkLst>
        <pc:spChg chg="mod">
          <ac:chgData name="Kaabi, Jihene" userId="011dcf93-4cd8-42cc-a5b2-f87c76cf03d7" providerId="ADAL" clId="{4852CF8A-6F9A-4B46-A3C5-F5E35F4556E3}" dt="2023-10-21T12:34:41.343" v="467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34:54.044" v="469" actId="123"/>
          <ac:spMkLst>
            <pc:docMk/>
            <pc:sldMk cId="0" sldId="261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37:12.957" v="498" actId="14100"/>
          <ac:spMkLst>
            <pc:docMk/>
            <pc:sldMk cId="0" sldId="261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36:20.521" v="491" actId="20577"/>
          <ac:spMkLst>
            <pc:docMk/>
            <pc:sldMk cId="0" sldId="261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36:31.487" v="493" actId="123"/>
          <ac:spMkLst>
            <pc:docMk/>
            <pc:sldMk cId="0" sldId="261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36:45.747" v="496" actId="14100"/>
          <ac:spMkLst>
            <pc:docMk/>
            <pc:sldMk cId="0" sldId="261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3:27.607" v="1092" actId="33553"/>
          <ac:spMkLst>
            <pc:docMk/>
            <pc:sldMk cId="0" sldId="261"/>
            <ac:spMk id="9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1T12:32:51.811" v="436" actId="478"/>
          <ac:picMkLst>
            <pc:docMk/>
            <pc:sldMk cId="0" sldId="261"/>
            <ac:picMk id="2" creationId="{00000000-0000-0000-0000-000000000000}"/>
          </ac:picMkLst>
        </pc:picChg>
      </pc:sldChg>
      <pc:sldChg chg="delSp modSp mod modAnim">
        <pc:chgData name="Kaabi, Jihene" userId="011dcf93-4cd8-42cc-a5b2-f87c76cf03d7" providerId="ADAL" clId="{4852CF8A-6F9A-4B46-A3C5-F5E35F4556E3}" dt="2023-10-24T13:54:14.305" v="1965"/>
        <pc:sldMkLst>
          <pc:docMk/>
          <pc:sldMk cId="0" sldId="262"/>
        </pc:sldMkLst>
        <pc:spChg chg="mod">
          <ac:chgData name="Kaabi, Jihene" userId="011dcf93-4cd8-42cc-a5b2-f87c76cf03d7" providerId="ADAL" clId="{4852CF8A-6F9A-4B46-A3C5-F5E35F4556E3}" dt="2023-10-21T12:41:30.223" v="533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1:30.223" v="533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1:30.223" v="533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1:30.223" v="533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1:30.223" v="533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39:28.407" v="511" actId="14100"/>
          <ac:spMkLst>
            <pc:docMk/>
            <pc:sldMk cId="0" sldId="262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0:30.612" v="531" actId="6549"/>
          <ac:spMkLst>
            <pc:docMk/>
            <pc:sldMk cId="0" sldId="262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0:25.696" v="530" actId="107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39:28.407" v="511" actId="14100"/>
          <ac:spMkLst>
            <pc:docMk/>
            <pc:sldMk cId="0" sldId="262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39:28.407" v="511" actId="14100"/>
          <ac:spMkLst>
            <pc:docMk/>
            <pc:sldMk cId="0" sldId="262"/>
            <ac:spMk id="1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39:28.407" v="511" actId="14100"/>
          <ac:spMkLst>
            <pc:docMk/>
            <pc:sldMk cId="0" sldId="262"/>
            <ac:spMk id="1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3:35.220" v="1093" actId="33553"/>
          <ac:spMkLst>
            <pc:docMk/>
            <pc:sldMk cId="0" sldId="262"/>
            <ac:spMk id="14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1T12:38:31.085" v="503" actId="478"/>
          <ac:picMkLst>
            <pc:docMk/>
            <pc:sldMk cId="0" sldId="262"/>
            <ac:picMk id="2" creationId="{00000000-0000-0000-0000-000000000000}"/>
          </ac:picMkLst>
        </pc:picChg>
      </pc:sldChg>
      <pc:sldChg chg="delSp modSp del mod">
        <pc:chgData name="Kaabi, Jihene" userId="011dcf93-4cd8-42cc-a5b2-f87c76cf03d7" providerId="ADAL" clId="{4852CF8A-6F9A-4B46-A3C5-F5E35F4556E3}" dt="2023-10-21T12:46:28.332" v="563" actId="47"/>
        <pc:sldMkLst>
          <pc:docMk/>
          <pc:sldMk cId="0" sldId="263"/>
        </pc:sldMkLst>
        <pc:spChg chg="mod">
          <ac:chgData name="Kaabi, Jihene" userId="011dcf93-4cd8-42cc-a5b2-f87c76cf03d7" providerId="ADAL" clId="{4852CF8A-6F9A-4B46-A3C5-F5E35F4556E3}" dt="2023-10-21T12:44:24.835" v="538" actId="13822"/>
          <ac:spMkLst>
            <pc:docMk/>
            <pc:sldMk cId="0" sldId="263"/>
            <ac:spMk id="8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1T12:43:47.315" v="536" actId="478"/>
          <ac:picMkLst>
            <pc:docMk/>
            <pc:sldMk cId="0" sldId="263"/>
            <ac:picMk id="2" creationId="{00000000-0000-0000-0000-000000000000}"/>
          </ac:picMkLst>
        </pc:picChg>
      </pc:sldChg>
      <pc:sldChg chg="addSp delSp modSp mod modAnim">
        <pc:chgData name="Kaabi, Jihene" userId="011dcf93-4cd8-42cc-a5b2-f87c76cf03d7" providerId="ADAL" clId="{4852CF8A-6F9A-4B46-A3C5-F5E35F4556E3}" dt="2023-10-24T13:58:05.246" v="1976"/>
        <pc:sldMkLst>
          <pc:docMk/>
          <pc:sldMk cId="0" sldId="264"/>
        </pc:sldMkLst>
        <pc:spChg chg="mod">
          <ac:chgData name="Kaabi, Jihene" userId="011dcf93-4cd8-42cc-a5b2-f87c76cf03d7" providerId="ADAL" clId="{4852CF8A-6F9A-4B46-A3C5-F5E35F4556E3}" dt="2023-10-21T12:49:51.081" v="596" actId="1038"/>
          <ac:spMkLst>
            <pc:docMk/>
            <pc:sldMk cId="0" sldId="264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9:51.081" v="596" actId="1038"/>
          <ac:spMkLst>
            <pc:docMk/>
            <pc:sldMk cId="0" sldId="264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8:27.396" v="567" actId="164"/>
          <ac:spMkLst>
            <pc:docMk/>
            <pc:sldMk cId="0" sldId="264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8:37.943" v="568" actId="164"/>
          <ac:spMkLst>
            <pc:docMk/>
            <pc:sldMk cId="0" sldId="264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8:48.718" v="569" actId="164"/>
          <ac:spMkLst>
            <pc:docMk/>
            <pc:sldMk cId="0" sldId="264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8:48.718" v="569" actId="164"/>
          <ac:spMkLst>
            <pc:docMk/>
            <pc:sldMk cId="0" sldId="264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8:27.396" v="567" actId="164"/>
          <ac:spMkLst>
            <pc:docMk/>
            <pc:sldMk cId="0" sldId="264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8:37.943" v="568" actId="164"/>
          <ac:spMkLst>
            <pc:docMk/>
            <pc:sldMk cId="0" sldId="264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48:48.718" v="569" actId="164"/>
          <ac:spMkLst>
            <pc:docMk/>
            <pc:sldMk cId="0" sldId="264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4:00.302" v="1095" actId="33553"/>
          <ac:spMkLst>
            <pc:docMk/>
            <pc:sldMk cId="0" sldId="264"/>
            <ac:spMk id="12" creationId="{00000000-0000-0000-0000-000000000000}"/>
          </ac:spMkLst>
        </pc:spChg>
        <pc:grpChg chg="add mod">
          <ac:chgData name="Kaabi, Jihene" userId="011dcf93-4cd8-42cc-a5b2-f87c76cf03d7" providerId="ADAL" clId="{4852CF8A-6F9A-4B46-A3C5-F5E35F4556E3}" dt="2023-10-21T13:12:21.004" v="1018" actId="962"/>
          <ac:grpSpMkLst>
            <pc:docMk/>
            <pc:sldMk cId="0" sldId="264"/>
            <ac:grpSpMk id="14" creationId="{39BEDBDE-AB2C-03CF-689D-4D921BE6F728}"/>
          </ac:grpSpMkLst>
        </pc:grpChg>
        <pc:grpChg chg="add mod">
          <ac:chgData name="Kaabi, Jihene" userId="011dcf93-4cd8-42cc-a5b2-f87c76cf03d7" providerId="ADAL" clId="{4852CF8A-6F9A-4B46-A3C5-F5E35F4556E3}" dt="2023-10-21T13:12:34.035" v="1044" actId="962"/>
          <ac:grpSpMkLst>
            <pc:docMk/>
            <pc:sldMk cId="0" sldId="264"/>
            <ac:grpSpMk id="15" creationId="{5247DCA9-D537-E361-6D86-B0CB867F2403}"/>
          </ac:grpSpMkLst>
        </pc:grpChg>
        <pc:grpChg chg="add mod">
          <ac:chgData name="Kaabi, Jihene" userId="011dcf93-4cd8-42cc-a5b2-f87c76cf03d7" providerId="ADAL" clId="{4852CF8A-6F9A-4B46-A3C5-F5E35F4556E3}" dt="2023-10-21T13:12:51.926" v="1088" actId="962"/>
          <ac:grpSpMkLst>
            <pc:docMk/>
            <pc:sldMk cId="0" sldId="264"/>
            <ac:grpSpMk id="16" creationId="{A3BB2CA7-2B39-44A5-5CBB-640A253A8806}"/>
          </ac:grpSpMkLst>
        </pc:grpChg>
        <pc:picChg chg="del">
          <ac:chgData name="Kaabi, Jihene" userId="011dcf93-4cd8-42cc-a5b2-f87c76cf03d7" providerId="ADAL" clId="{4852CF8A-6F9A-4B46-A3C5-F5E35F4556E3}" dt="2023-10-21T12:47:41.900" v="564" actId="478"/>
          <ac:picMkLst>
            <pc:docMk/>
            <pc:sldMk cId="0" sldId="264"/>
            <ac:picMk id="2" creationId="{00000000-0000-0000-0000-000000000000}"/>
          </ac:picMkLst>
        </pc:picChg>
      </pc:sldChg>
      <pc:sldChg chg="delSp modSp mod modAnim">
        <pc:chgData name="Kaabi, Jihene" userId="011dcf93-4cd8-42cc-a5b2-f87c76cf03d7" providerId="ADAL" clId="{4852CF8A-6F9A-4B46-A3C5-F5E35F4556E3}" dt="2023-10-24T14:06:26.823" v="1979"/>
        <pc:sldMkLst>
          <pc:docMk/>
          <pc:sldMk cId="0" sldId="265"/>
        </pc:sldMkLst>
        <pc:spChg chg="mod">
          <ac:chgData name="Kaabi, Jihene" userId="011dcf93-4cd8-42cc-a5b2-f87c76cf03d7" providerId="ADAL" clId="{4852CF8A-6F9A-4B46-A3C5-F5E35F4556E3}" dt="2023-10-21T12:52:26.236" v="620" actId="255"/>
          <ac:spMkLst>
            <pc:docMk/>
            <pc:sldMk cId="0" sldId="265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53:13.010" v="649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53:36.228" v="653" actId="123"/>
          <ac:spMkLst>
            <pc:docMk/>
            <pc:sldMk cId="0" sldId="265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53:45.525" v="655" actId="123"/>
          <ac:spMkLst>
            <pc:docMk/>
            <pc:sldMk cId="0" sldId="265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4:04.249" v="1096" actId="33553"/>
          <ac:spMkLst>
            <pc:docMk/>
            <pc:sldMk cId="0" sldId="265"/>
            <ac:spMk id="7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1T12:50:44.234" v="599" actId="478"/>
          <ac:picMkLst>
            <pc:docMk/>
            <pc:sldMk cId="0" sldId="265"/>
            <ac:picMk id="2" creationId="{00000000-0000-0000-0000-000000000000}"/>
          </ac:picMkLst>
        </pc:picChg>
      </pc:sldChg>
      <pc:sldChg chg="delSp modSp del mod modAnim">
        <pc:chgData name="Kaabi, Jihene" userId="011dcf93-4cd8-42cc-a5b2-f87c76cf03d7" providerId="ADAL" clId="{4852CF8A-6F9A-4B46-A3C5-F5E35F4556E3}" dt="2024-03-17T20:32:42.167" v="4851" actId="47"/>
        <pc:sldMkLst>
          <pc:docMk/>
          <pc:sldMk cId="0" sldId="266"/>
        </pc:sldMkLst>
        <pc:spChg chg="mod">
          <ac:chgData name="Kaabi, Jihene" userId="011dcf93-4cd8-42cc-a5b2-f87c76cf03d7" providerId="ADAL" clId="{4852CF8A-6F9A-4B46-A3C5-F5E35F4556E3}" dt="2023-10-21T12:54:47.296" v="657" actId="6549"/>
          <ac:spMkLst>
            <pc:docMk/>
            <pc:sldMk cId="0" sldId="266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56:12.729" v="679" actId="1076"/>
          <ac:spMkLst>
            <pc:docMk/>
            <pc:sldMk cId="0" sldId="266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56:12.729" v="679" actId="1076"/>
          <ac:spMkLst>
            <pc:docMk/>
            <pc:sldMk cId="0" sldId="266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2:56:12.729" v="679" actId="1076"/>
          <ac:spMkLst>
            <pc:docMk/>
            <pc:sldMk cId="0" sldId="266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4:07.888" v="1097" actId="33553"/>
          <ac:spMkLst>
            <pc:docMk/>
            <pc:sldMk cId="0" sldId="266"/>
            <ac:spMk id="12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1T12:54:34.937" v="656" actId="478"/>
          <ac:picMkLst>
            <pc:docMk/>
            <pc:sldMk cId="0" sldId="266"/>
            <ac:picMk id="2" creationId="{00000000-0000-0000-0000-000000000000}"/>
          </ac:picMkLst>
        </pc:picChg>
      </pc:sldChg>
      <pc:sldChg chg="addSp delSp modSp mod modAnim">
        <pc:chgData name="Kaabi, Jihene" userId="011dcf93-4cd8-42cc-a5b2-f87c76cf03d7" providerId="ADAL" clId="{4852CF8A-6F9A-4B46-A3C5-F5E35F4556E3}" dt="2023-10-26T14:36:00.824" v="2004" actId="1076"/>
        <pc:sldMkLst>
          <pc:docMk/>
          <pc:sldMk cId="0" sldId="267"/>
        </pc:sldMkLst>
        <pc:spChg chg="mod">
          <ac:chgData name="Kaabi, Jihene" userId="011dcf93-4cd8-42cc-a5b2-f87c76cf03d7" providerId="ADAL" clId="{4852CF8A-6F9A-4B46-A3C5-F5E35F4556E3}" dt="2023-10-23T13:29:24.593" v="1101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08:02.271" v="758" actId="1035"/>
          <ac:spMkLst>
            <pc:docMk/>
            <pc:sldMk cId="0" sldId="267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29:26.462" v="1102" actId="1076"/>
          <ac:spMkLst>
            <pc:docMk/>
            <pc:sldMk cId="0" sldId="267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08:15.571" v="762" actId="1035"/>
          <ac:spMkLst>
            <pc:docMk/>
            <pc:sldMk cId="0" sldId="267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08:15.571" v="762" actId="1035"/>
          <ac:spMkLst>
            <pc:docMk/>
            <pc:sldMk cId="0" sldId="267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08:21.650" v="766" actId="14100"/>
          <ac:spMkLst>
            <pc:docMk/>
            <pc:sldMk cId="0" sldId="267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6T14:36:00.824" v="2004" actId="1076"/>
          <ac:spMkLst>
            <pc:docMk/>
            <pc:sldMk cId="0" sldId="267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04:43.966" v="752" actId="20577"/>
          <ac:spMkLst>
            <pc:docMk/>
            <pc:sldMk cId="0" sldId="267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09:49.638" v="774" actId="14100"/>
          <ac:spMkLst>
            <pc:docMk/>
            <pc:sldMk cId="0" sldId="267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01:02.283" v="691" actId="1038"/>
          <ac:spMkLst>
            <pc:docMk/>
            <pc:sldMk cId="0" sldId="267"/>
            <ac:spMk id="1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0:04.561" v="777" actId="1076"/>
          <ac:spMkLst>
            <pc:docMk/>
            <pc:sldMk cId="0" sldId="267"/>
            <ac:spMk id="1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0:04.561" v="777" actId="1076"/>
          <ac:spMkLst>
            <pc:docMk/>
            <pc:sldMk cId="0" sldId="267"/>
            <ac:spMk id="1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1T13:10:04.561" v="777" actId="1076"/>
          <ac:spMkLst>
            <pc:docMk/>
            <pc:sldMk cId="0" sldId="267"/>
            <ac:spMk id="1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38.640" v="1110" actId="207"/>
          <ac:spMkLst>
            <pc:docMk/>
            <pc:sldMk cId="0" sldId="267"/>
            <ac:spMk id="16" creationId="{00000000-0000-0000-0000-000000000000}"/>
          </ac:spMkLst>
        </pc:spChg>
        <pc:spChg chg="add mod">
          <ac:chgData name="Kaabi, Jihene" userId="011dcf93-4cd8-42cc-a5b2-f87c76cf03d7" providerId="ADAL" clId="{4852CF8A-6F9A-4B46-A3C5-F5E35F4556E3}" dt="2023-10-21T13:00:29.640" v="685" actId="571"/>
          <ac:spMkLst>
            <pc:docMk/>
            <pc:sldMk cId="0" sldId="267"/>
            <ac:spMk id="18" creationId="{1E845C63-5E4A-301D-F8FC-48F64C598542}"/>
          </ac:spMkLst>
        </pc:spChg>
        <pc:spChg chg="add mod">
          <ac:chgData name="Kaabi, Jihene" userId="011dcf93-4cd8-42cc-a5b2-f87c76cf03d7" providerId="ADAL" clId="{4852CF8A-6F9A-4B46-A3C5-F5E35F4556E3}" dt="2023-10-21T13:00:29.640" v="685" actId="571"/>
          <ac:spMkLst>
            <pc:docMk/>
            <pc:sldMk cId="0" sldId="267"/>
            <ac:spMk id="19" creationId="{71460741-3271-F264-2D5A-C19FCC85B74D}"/>
          </ac:spMkLst>
        </pc:spChg>
        <pc:picChg chg="del">
          <ac:chgData name="Kaabi, Jihene" userId="011dcf93-4cd8-42cc-a5b2-f87c76cf03d7" providerId="ADAL" clId="{4852CF8A-6F9A-4B46-A3C5-F5E35F4556E3}" dt="2023-10-21T13:00:07.590" v="683" actId="478"/>
          <ac:picMkLst>
            <pc:docMk/>
            <pc:sldMk cId="0" sldId="267"/>
            <ac:picMk id="2" creationId="{00000000-0000-0000-0000-000000000000}"/>
          </ac:picMkLst>
        </pc:picChg>
      </pc:sldChg>
      <pc:sldChg chg="addSp delSp modSp del mod delAnim modAnim">
        <pc:chgData name="Kaabi, Jihene" userId="011dcf93-4cd8-42cc-a5b2-f87c76cf03d7" providerId="ADAL" clId="{4852CF8A-6F9A-4B46-A3C5-F5E35F4556E3}" dt="2024-03-15T20:23:16.672" v="2032" actId="47"/>
        <pc:sldMkLst>
          <pc:docMk/>
          <pc:sldMk cId="0" sldId="268"/>
        </pc:sldMkLst>
        <pc:spChg chg="mod">
          <ac:chgData name="Kaabi, Jihene" userId="011dcf93-4cd8-42cc-a5b2-f87c76cf03d7" providerId="ADAL" clId="{4852CF8A-6F9A-4B46-A3C5-F5E35F4556E3}" dt="2023-10-23T14:10:58.695" v="1390" actId="1036"/>
          <ac:spMkLst>
            <pc:docMk/>
            <pc:sldMk cId="0" sldId="268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4:12:10.171" v="1407" actId="1076"/>
          <ac:spMkLst>
            <pc:docMk/>
            <pc:sldMk cId="0" sldId="268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4:11:18.438" v="1402" actId="14100"/>
          <ac:spMkLst>
            <pc:docMk/>
            <pc:sldMk cId="0" sldId="268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4:08:28.852" v="1277" actId="1038"/>
          <ac:spMkLst>
            <pc:docMk/>
            <pc:sldMk cId="0" sldId="268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4:08:28.852" v="1277" actId="1038"/>
          <ac:spMkLst>
            <pc:docMk/>
            <pc:sldMk cId="0" sldId="268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4:16:44.138" v="1412" actId="14100"/>
          <ac:spMkLst>
            <pc:docMk/>
            <pc:sldMk cId="0" sldId="268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4:08:28.852" v="1277" actId="1038"/>
          <ac:spMkLst>
            <pc:docMk/>
            <pc:sldMk cId="0" sldId="268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4:39:46.377" v="1424" actId="20577"/>
          <ac:spMkLst>
            <pc:docMk/>
            <pc:sldMk cId="0" sldId="268"/>
            <ac:spMk id="10" creationId="{00000000-0000-0000-0000-000000000000}"/>
          </ac:spMkLst>
        </pc:spChg>
        <pc:spChg chg="add mod">
          <ac:chgData name="Kaabi, Jihene" userId="011dcf93-4cd8-42cc-a5b2-f87c76cf03d7" providerId="ADAL" clId="{4852CF8A-6F9A-4B46-A3C5-F5E35F4556E3}" dt="2023-10-23T14:12:08.342" v="1406" actId="6549"/>
          <ac:spMkLst>
            <pc:docMk/>
            <pc:sldMk cId="0" sldId="268"/>
            <ac:spMk id="15" creationId="{0B968F22-535C-6A5C-3DC5-E9935DF7E4F8}"/>
          </ac:spMkLst>
        </pc:spChg>
        <pc:picChg chg="add del">
          <ac:chgData name="Kaabi, Jihene" userId="011dcf93-4cd8-42cc-a5b2-f87c76cf03d7" providerId="ADAL" clId="{4852CF8A-6F9A-4B46-A3C5-F5E35F4556E3}" dt="2023-10-23T14:08:16.064" v="1268" actId="478"/>
          <ac:picMkLst>
            <pc:docMk/>
            <pc:sldMk cId="0" sldId="268"/>
            <ac:picMk id="2" creationId="{00000000-0000-0000-0000-000000000000}"/>
          </ac:picMkLst>
        </pc:picChg>
        <pc:picChg chg="add del mod">
          <ac:chgData name="Kaabi, Jihene" userId="011dcf93-4cd8-42cc-a5b2-f87c76cf03d7" providerId="ADAL" clId="{4852CF8A-6F9A-4B46-A3C5-F5E35F4556E3}" dt="2023-10-25T01:48:36.475" v="2003" actId="478"/>
          <ac:picMkLst>
            <pc:docMk/>
            <pc:sldMk cId="0" sldId="268"/>
            <ac:picMk id="13" creationId="{D266D1D3-DCBF-5FA1-1514-13EB118F5082}"/>
          </ac:picMkLst>
        </pc:picChg>
      </pc:sldChg>
      <pc:sldChg chg="delSp modSp del mod modAnim">
        <pc:chgData name="Kaabi, Jihene" userId="011dcf93-4cd8-42cc-a5b2-f87c76cf03d7" providerId="ADAL" clId="{4852CF8A-6F9A-4B46-A3C5-F5E35F4556E3}" dt="2024-03-17T20:36:07.194" v="4852" actId="47"/>
        <pc:sldMkLst>
          <pc:docMk/>
          <pc:sldMk cId="0" sldId="269"/>
        </pc:sldMkLst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43:32.028" v="1139" actId="113"/>
          <ac:spMkLst>
            <pc:docMk/>
            <pc:sldMk cId="0" sldId="269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40:27.792" v="1123" actId="6549"/>
          <ac:spMkLst>
            <pc:docMk/>
            <pc:sldMk cId="0" sldId="269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1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1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1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3:34:11.364" v="1109" actId="1038"/>
          <ac:spMkLst>
            <pc:docMk/>
            <pc:sldMk cId="0" sldId="269"/>
            <ac:spMk id="1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24:35.507" v="1717" actId="33553"/>
          <ac:spMkLst>
            <pc:docMk/>
            <pc:sldMk cId="0" sldId="269"/>
            <ac:spMk id="16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3T13:33:39.313" v="1103" actId="478"/>
          <ac:picMkLst>
            <pc:docMk/>
            <pc:sldMk cId="0" sldId="269"/>
            <ac:picMk id="2" creationId="{00000000-0000-0000-0000-000000000000}"/>
          </ac:picMkLst>
        </pc:picChg>
      </pc:sldChg>
      <pc:sldChg chg="addSp delSp modSp del mod">
        <pc:chgData name="Kaabi, Jihene" userId="011dcf93-4cd8-42cc-a5b2-f87c76cf03d7" providerId="ADAL" clId="{4852CF8A-6F9A-4B46-A3C5-F5E35F4556E3}" dt="2024-03-16T18:48:54.076" v="2689" actId="47"/>
        <pc:sldMkLst>
          <pc:docMk/>
          <pc:sldMk cId="0" sldId="270"/>
        </pc:sldMkLst>
        <pc:spChg chg="mod">
          <ac:chgData name="Kaabi, Jihene" userId="011dcf93-4cd8-42cc-a5b2-f87c76cf03d7" providerId="ADAL" clId="{4852CF8A-6F9A-4B46-A3C5-F5E35F4556E3}" dt="2024-03-15T21:15:20.354" v="2685" actId="20577"/>
          <ac:spMkLst>
            <pc:docMk/>
            <pc:sldMk cId="0" sldId="270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5T21:00:46.334" v="2682" actId="20577"/>
          <ac:spMkLst>
            <pc:docMk/>
            <pc:sldMk cId="0" sldId="270"/>
            <ac:spMk id="5" creationId="{00000000-0000-0000-0000-000000000000}"/>
          </ac:spMkLst>
        </pc:spChg>
        <pc:picChg chg="add del">
          <ac:chgData name="Kaabi, Jihene" userId="011dcf93-4cd8-42cc-a5b2-f87c76cf03d7" providerId="ADAL" clId="{4852CF8A-6F9A-4B46-A3C5-F5E35F4556E3}" dt="2023-10-23T13:51:23.403" v="1143" actId="478"/>
          <ac:picMkLst>
            <pc:docMk/>
            <pc:sldMk cId="0" sldId="270"/>
            <ac:picMk id="2" creationId="{00000000-0000-0000-0000-000000000000}"/>
          </ac:picMkLst>
        </pc:picChg>
        <pc:picChg chg="add del mod">
          <ac:chgData name="Kaabi, Jihene" userId="011dcf93-4cd8-42cc-a5b2-f87c76cf03d7" providerId="ADAL" clId="{4852CF8A-6F9A-4B46-A3C5-F5E35F4556E3}" dt="2024-03-16T18:48:40.412" v="2688" actId="478"/>
          <ac:picMkLst>
            <pc:docMk/>
            <pc:sldMk cId="0" sldId="270"/>
            <ac:picMk id="8" creationId="{0FBE4A65-7F86-BD2E-D096-15A04F55922C}"/>
          </ac:picMkLst>
        </pc:picChg>
      </pc:sldChg>
      <pc:sldChg chg="addSp delSp modSp mod delAnim modAnim">
        <pc:chgData name="Kaabi, Jihene" userId="011dcf93-4cd8-42cc-a5b2-f87c76cf03d7" providerId="ADAL" clId="{4852CF8A-6F9A-4B46-A3C5-F5E35F4556E3}" dt="2024-03-16T19:47:50.506" v="2866" actId="20577"/>
        <pc:sldMkLst>
          <pc:docMk/>
          <pc:sldMk cId="0" sldId="271"/>
        </pc:sldMkLst>
        <pc:spChg chg="del">
          <ac:chgData name="Kaabi, Jihene" userId="011dcf93-4cd8-42cc-a5b2-f87c76cf03d7" providerId="ADAL" clId="{4852CF8A-6F9A-4B46-A3C5-F5E35F4556E3}" dt="2023-10-23T13:58:10.858" v="1188" actId="478"/>
          <ac:spMkLst>
            <pc:docMk/>
            <pc:sldMk cId="0" sldId="271"/>
            <ac:spMk id="3" creationId="{00000000-0000-0000-0000-000000000000}"/>
          </ac:spMkLst>
        </pc:spChg>
        <pc:spChg chg="add mod">
          <ac:chgData name="Kaabi, Jihene" userId="011dcf93-4cd8-42cc-a5b2-f87c76cf03d7" providerId="ADAL" clId="{4852CF8A-6F9A-4B46-A3C5-F5E35F4556E3}" dt="2024-03-16T19:16:53.622" v="2816" actId="113"/>
          <ac:spMkLst>
            <pc:docMk/>
            <pc:sldMk cId="0" sldId="271"/>
            <ac:spMk id="3" creationId="{9F842ACD-C9E0-F56E-A86F-8BDCFD38F2CE}"/>
          </ac:spMkLst>
        </pc:spChg>
        <pc:spChg chg="mod">
          <ac:chgData name="Kaabi, Jihene" userId="011dcf93-4cd8-42cc-a5b2-f87c76cf03d7" providerId="ADAL" clId="{4852CF8A-6F9A-4B46-A3C5-F5E35F4556E3}" dt="2023-10-24T13:44:35.984" v="1925" actId="962"/>
          <ac:spMkLst>
            <pc:docMk/>
            <pc:sldMk cId="0" sldId="271"/>
            <ac:spMk id="4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3:58:10.858" v="1188" actId="478"/>
          <ac:spMkLst>
            <pc:docMk/>
            <pc:sldMk cId="0" sldId="271"/>
            <ac:spMk id="5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3:58:23.718" v="1192" actId="478"/>
          <ac:spMkLst>
            <pc:docMk/>
            <pc:sldMk cId="0" sldId="271"/>
            <ac:spMk id="6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3:58:10.858" v="1188" actId="478"/>
          <ac:spMkLst>
            <pc:docMk/>
            <pc:sldMk cId="0" sldId="271"/>
            <ac:spMk id="7" creationId="{00000000-0000-0000-0000-000000000000}"/>
          </ac:spMkLst>
        </pc:spChg>
        <pc:spChg chg="add mod">
          <ac:chgData name="Kaabi, Jihene" userId="011dcf93-4cd8-42cc-a5b2-f87c76cf03d7" providerId="ADAL" clId="{4852CF8A-6F9A-4B46-A3C5-F5E35F4556E3}" dt="2024-03-16T19:16:47.024" v="2815" actId="1076"/>
          <ac:spMkLst>
            <pc:docMk/>
            <pc:sldMk cId="0" sldId="271"/>
            <ac:spMk id="7" creationId="{309047E9-2F59-113A-897C-35A8BAB0BEA5}"/>
          </ac:spMkLst>
        </pc:spChg>
        <pc:spChg chg="del mod">
          <ac:chgData name="Kaabi, Jihene" userId="011dcf93-4cd8-42cc-a5b2-f87c76cf03d7" providerId="ADAL" clId="{4852CF8A-6F9A-4B46-A3C5-F5E35F4556E3}" dt="2023-10-23T13:58:20.345" v="1191" actId="478"/>
          <ac:spMkLst>
            <pc:docMk/>
            <pc:sldMk cId="0" sldId="271"/>
            <ac:spMk id="8" creationId="{00000000-0000-0000-0000-000000000000}"/>
          </ac:spMkLst>
        </pc:spChg>
        <pc:spChg chg="add mod">
          <ac:chgData name="Kaabi, Jihene" userId="011dcf93-4cd8-42cc-a5b2-f87c76cf03d7" providerId="ADAL" clId="{4852CF8A-6F9A-4B46-A3C5-F5E35F4556E3}" dt="2024-03-16T19:18:11.117" v="2845" actId="1076"/>
          <ac:spMkLst>
            <pc:docMk/>
            <pc:sldMk cId="0" sldId="271"/>
            <ac:spMk id="8" creationId="{BF76E53F-5FCE-8693-9EFA-768399F1E16A}"/>
          </ac:spMkLst>
        </pc:spChg>
        <pc:spChg chg="del">
          <ac:chgData name="Kaabi, Jihene" userId="011dcf93-4cd8-42cc-a5b2-f87c76cf03d7" providerId="ADAL" clId="{4852CF8A-6F9A-4B46-A3C5-F5E35F4556E3}" dt="2023-10-23T13:58:10.858" v="1188" actId="478"/>
          <ac:spMkLst>
            <pc:docMk/>
            <pc:sldMk cId="0" sldId="271"/>
            <ac:spMk id="9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3:58:20.345" v="1191" actId="478"/>
          <ac:spMkLst>
            <pc:docMk/>
            <pc:sldMk cId="0" sldId="271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6T19:47:50.506" v="2866" actId="20577"/>
          <ac:spMkLst>
            <pc:docMk/>
            <pc:sldMk cId="0" sldId="271"/>
            <ac:spMk id="11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4-03-16T19:47:47.184" v="2865" actId="478"/>
          <ac:spMkLst>
            <pc:docMk/>
            <pc:sldMk cId="0" sldId="271"/>
            <ac:spMk id="1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6T19:47:29.735" v="2862" actId="20577"/>
          <ac:spMkLst>
            <pc:docMk/>
            <pc:sldMk cId="0" sldId="271"/>
            <ac:spMk id="13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3:58:10.858" v="1188" actId="478"/>
          <ac:spMkLst>
            <pc:docMk/>
            <pc:sldMk cId="0" sldId="271"/>
            <ac:spMk id="14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3:58:26.959" v="1193" actId="478"/>
          <ac:spMkLst>
            <pc:docMk/>
            <pc:sldMk cId="0" sldId="271"/>
            <ac:spMk id="1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6T18:49:02.972" v="2690" actId="20577"/>
          <ac:spMkLst>
            <pc:docMk/>
            <pc:sldMk cId="0" sldId="271"/>
            <ac:spMk id="1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41.130" v="1929" actId="962"/>
          <ac:spMkLst>
            <pc:docMk/>
            <pc:sldMk cId="0" sldId="271"/>
            <ac:spMk id="17" creationId="{935D7203-FD67-5D52-512E-D79CA4BF161E}"/>
          </ac:spMkLst>
        </pc:spChg>
        <pc:spChg chg="add mod">
          <ac:chgData name="Kaabi, Jihene" userId="011dcf93-4cd8-42cc-a5b2-f87c76cf03d7" providerId="ADAL" clId="{4852CF8A-6F9A-4B46-A3C5-F5E35F4556E3}" dt="2023-10-24T13:44:43.711" v="1931" actId="962"/>
          <ac:spMkLst>
            <pc:docMk/>
            <pc:sldMk cId="0" sldId="271"/>
            <ac:spMk id="20" creationId="{EAD26F72-7AE2-1581-EE43-244C6F83B967}"/>
          </ac:spMkLst>
        </pc:spChg>
        <pc:spChg chg="add mod">
          <ac:chgData name="Kaabi, Jihene" userId="011dcf93-4cd8-42cc-a5b2-f87c76cf03d7" providerId="ADAL" clId="{4852CF8A-6F9A-4B46-A3C5-F5E35F4556E3}" dt="2023-10-23T19:26:30.756" v="1495" actId="1076"/>
          <ac:spMkLst>
            <pc:docMk/>
            <pc:sldMk cId="0" sldId="271"/>
            <ac:spMk id="21" creationId="{58D7B611-CFCA-319B-EEF3-279D9D0449A5}"/>
          </ac:spMkLst>
        </pc:spChg>
        <pc:graphicFrameChg chg="add mod modGraphic">
          <ac:chgData name="Kaabi, Jihene" userId="011dcf93-4cd8-42cc-a5b2-f87c76cf03d7" providerId="ADAL" clId="{4852CF8A-6F9A-4B46-A3C5-F5E35F4556E3}" dt="2024-03-16T19:13:43.814" v="2717"/>
          <ac:graphicFrameMkLst>
            <pc:docMk/>
            <pc:sldMk cId="0" sldId="271"/>
            <ac:graphicFrameMk id="2" creationId="{AC883F02-8654-8951-904D-42CC2874A8A7}"/>
          </ac:graphicFrameMkLst>
        </pc:graphicFrameChg>
        <pc:picChg chg="del">
          <ac:chgData name="Kaabi, Jihene" userId="011dcf93-4cd8-42cc-a5b2-f87c76cf03d7" providerId="ADAL" clId="{4852CF8A-6F9A-4B46-A3C5-F5E35F4556E3}" dt="2023-10-23T13:57:53.195" v="1186" actId="478"/>
          <ac:picMkLst>
            <pc:docMk/>
            <pc:sldMk cId="0" sldId="271"/>
            <ac:picMk id="2" creationId="{00000000-0000-0000-0000-000000000000}"/>
          </ac:picMkLst>
        </pc:picChg>
        <pc:picChg chg="add del mod">
          <ac:chgData name="Kaabi, Jihene" userId="011dcf93-4cd8-42cc-a5b2-f87c76cf03d7" providerId="ADAL" clId="{4852CF8A-6F9A-4B46-A3C5-F5E35F4556E3}" dt="2024-03-16T18:49:14.626" v="2691" actId="478"/>
          <ac:picMkLst>
            <pc:docMk/>
            <pc:sldMk cId="0" sldId="271"/>
            <ac:picMk id="19" creationId="{F7E4C7C2-9542-ABB5-FD0C-614B471EC509}"/>
          </ac:picMkLst>
        </pc:picChg>
        <pc:cxnChg chg="add mod">
          <ac:chgData name="Kaabi, Jihene" userId="011dcf93-4cd8-42cc-a5b2-f87c76cf03d7" providerId="ADAL" clId="{4852CF8A-6F9A-4B46-A3C5-F5E35F4556E3}" dt="2024-03-16T19:19:05.558" v="2846" actId="962"/>
          <ac:cxnSpMkLst>
            <pc:docMk/>
            <pc:sldMk cId="0" sldId="271"/>
            <ac:cxnSpMk id="6" creationId="{3F32E8C8-5B7D-D298-A92B-61178783C412}"/>
          </ac:cxnSpMkLst>
        </pc:cxnChg>
      </pc:sldChg>
      <pc:sldChg chg="addSp delSp modSp del mod modAnim">
        <pc:chgData name="Kaabi, Jihene" userId="011dcf93-4cd8-42cc-a5b2-f87c76cf03d7" providerId="ADAL" clId="{4852CF8A-6F9A-4B46-A3C5-F5E35F4556E3}" dt="2024-03-16T19:51:35.130" v="2910" actId="47"/>
        <pc:sldMkLst>
          <pc:docMk/>
          <pc:sldMk cId="0" sldId="272"/>
        </pc:sldMkLst>
        <pc:spChg chg="del">
          <ac:chgData name="Kaabi, Jihene" userId="011dcf93-4cd8-42cc-a5b2-f87c76cf03d7" providerId="ADAL" clId="{4852CF8A-6F9A-4B46-A3C5-F5E35F4556E3}" dt="2023-10-23T19:28:07.458" v="1500" actId="478"/>
          <ac:spMkLst>
            <pc:docMk/>
            <pc:sldMk cId="0" sldId="272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28:48.842" v="1515" actId="1038"/>
          <ac:spMkLst>
            <pc:docMk/>
            <pc:sldMk cId="0" sldId="272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28:48.842" v="1515" actId="1038"/>
          <ac:spMkLst>
            <pc:docMk/>
            <pc:sldMk cId="0" sldId="272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4:17:15.970" v="1984" actId="6549"/>
          <ac:spMkLst>
            <pc:docMk/>
            <pc:sldMk cId="0" sldId="272"/>
            <ac:spMk id="6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13.513" v="1501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13.513" v="1501" actId="478"/>
          <ac:spMkLst>
            <pc:docMk/>
            <pc:sldMk cId="0" sldId="272"/>
            <ac:spMk id="8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13.513" v="1501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13.513" v="1501" actId="478"/>
          <ac:spMkLst>
            <pc:docMk/>
            <pc:sldMk cId="0" sldId="272"/>
            <ac:spMk id="10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13.513" v="1501" actId="478"/>
          <ac:spMkLst>
            <pc:docMk/>
            <pc:sldMk cId="0" sldId="272"/>
            <ac:spMk id="11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13.513" v="1501" actId="478"/>
          <ac:spMkLst>
            <pc:docMk/>
            <pc:sldMk cId="0" sldId="272"/>
            <ac:spMk id="12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13.513" v="1501" actId="478"/>
          <ac:spMkLst>
            <pc:docMk/>
            <pc:sldMk cId="0" sldId="272"/>
            <ac:spMk id="13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13.513" v="1501" actId="478"/>
          <ac:spMkLst>
            <pc:docMk/>
            <pc:sldMk cId="0" sldId="272"/>
            <ac:spMk id="14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36.956" v="1508" actId="478"/>
          <ac:spMkLst>
            <pc:docMk/>
            <pc:sldMk cId="0" sldId="272"/>
            <ac:spMk id="15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9:28:35.062" v="1507" actId="478"/>
          <ac:spMkLst>
            <pc:docMk/>
            <pc:sldMk cId="0" sldId="272"/>
            <ac:spMk id="16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9:28:35.062" v="1507" actId="478"/>
          <ac:spMkLst>
            <pc:docMk/>
            <pc:sldMk cId="0" sldId="272"/>
            <ac:spMk id="17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9:28:35.062" v="1507" actId="478"/>
          <ac:spMkLst>
            <pc:docMk/>
            <pc:sldMk cId="0" sldId="272"/>
            <ac:spMk id="18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9:28:35.062" v="1507" actId="478"/>
          <ac:spMkLst>
            <pc:docMk/>
            <pc:sldMk cId="0" sldId="272"/>
            <ac:spMk id="19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9:28:35.062" v="1507" actId="478"/>
          <ac:spMkLst>
            <pc:docMk/>
            <pc:sldMk cId="0" sldId="272"/>
            <ac:spMk id="20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39.108" v="1509" actId="478"/>
          <ac:spMkLst>
            <pc:docMk/>
            <pc:sldMk cId="0" sldId="272"/>
            <ac:spMk id="21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28:17.266" v="1502" actId="478"/>
          <ac:spMkLst>
            <pc:docMk/>
            <pc:sldMk cId="0" sldId="272"/>
            <ac:spMk id="2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24:48.331" v="1720" actId="33553"/>
          <ac:spMkLst>
            <pc:docMk/>
            <pc:sldMk cId="0" sldId="272"/>
            <ac:spMk id="23" creationId="{00000000-0000-0000-0000-000000000000}"/>
          </ac:spMkLst>
        </pc:spChg>
        <pc:spChg chg="add del mod">
          <ac:chgData name="Kaabi, Jihene" userId="011dcf93-4cd8-42cc-a5b2-f87c76cf03d7" providerId="ADAL" clId="{4852CF8A-6F9A-4B46-A3C5-F5E35F4556E3}" dt="2023-10-23T19:28:21.507" v="1504" actId="478"/>
          <ac:spMkLst>
            <pc:docMk/>
            <pc:sldMk cId="0" sldId="272"/>
            <ac:spMk id="25" creationId="{2E01B64F-B3FA-C84A-A123-7D801CF79229}"/>
          </ac:spMkLst>
        </pc:spChg>
        <pc:spChg chg="add mod">
          <ac:chgData name="Kaabi, Jihene" userId="011dcf93-4cd8-42cc-a5b2-f87c76cf03d7" providerId="ADAL" clId="{4852CF8A-6F9A-4B46-A3C5-F5E35F4556E3}" dt="2023-10-24T14:17:29.524" v="1987" actId="1076"/>
          <ac:spMkLst>
            <pc:docMk/>
            <pc:sldMk cId="0" sldId="272"/>
            <ac:spMk id="29" creationId="{8310089D-E78C-704D-4053-9901BA0A99E3}"/>
          </ac:spMkLst>
        </pc:spChg>
        <pc:picChg chg="del">
          <ac:chgData name="Kaabi, Jihene" userId="011dcf93-4cd8-42cc-a5b2-f87c76cf03d7" providerId="ADAL" clId="{4852CF8A-6F9A-4B46-A3C5-F5E35F4556E3}" dt="2023-10-23T19:27:57.549" v="1499" actId="478"/>
          <ac:picMkLst>
            <pc:docMk/>
            <pc:sldMk cId="0" sldId="272"/>
            <ac:picMk id="2" creationId="{00000000-0000-0000-0000-000000000000}"/>
          </ac:picMkLst>
        </pc:picChg>
        <pc:picChg chg="add mod">
          <ac:chgData name="Kaabi, Jihene" userId="011dcf93-4cd8-42cc-a5b2-f87c76cf03d7" providerId="ADAL" clId="{4852CF8A-6F9A-4B46-A3C5-F5E35F4556E3}" dt="2023-10-24T14:26:02.123" v="1989" actId="1076"/>
          <ac:picMkLst>
            <pc:docMk/>
            <pc:sldMk cId="0" sldId="272"/>
            <ac:picMk id="27" creationId="{7AF81677-E31F-DC17-ABA7-9FE832E4B275}"/>
          </ac:picMkLst>
        </pc:picChg>
      </pc:sldChg>
      <pc:sldChg chg="addSp delSp modSp del mod modAnim">
        <pc:chgData name="Kaabi, Jihene" userId="011dcf93-4cd8-42cc-a5b2-f87c76cf03d7" providerId="ADAL" clId="{4852CF8A-6F9A-4B46-A3C5-F5E35F4556E3}" dt="2024-03-16T20:07:36.641" v="3011" actId="47"/>
        <pc:sldMkLst>
          <pc:docMk/>
          <pc:sldMk cId="0" sldId="273"/>
        </pc:sldMkLst>
        <pc:spChg chg="del">
          <ac:chgData name="Kaabi, Jihene" userId="011dcf93-4cd8-42cc-a5b2-f87c76cf03d7" providerId="ADAL" clId="{4852CF8A-6F9A-4B46-A3C5-F5E35F4556E3}" dt="2023-10-23T19:32:02.468" v="1577" actId="478"/>
          <ac:spMkLst>
            <pc:docMk/>
            <pc:sldMk cId="0" sldId="273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2:44.249" v="1597" actId="1038"/>
          <ac:spMkLst>
            <pc:docMk/>
            <pc:sldMk cId="0" sldId="273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2:44.249" v="1597" actId="1038"/>
          <ac:spMkLst>
            <pc:docMk/>
            <pc:sldMk cId="0" sldId="273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2:44.249" v="1597" actId="1038"/>
          <ac:spMkLst>
            <pc:docMk/>
            <pc:sldMk cId="0" sldId="273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4:45:31.014" v="1994" actId="20577"/>
          <ac:spMkLst>
            <pc:docMk/>
            <pc:sldMk cId="0" sldId="273"/>
            <ac:spMk id="7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9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10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11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12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13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14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15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16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17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18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1:52.769" v="1576" actId="478"/>
          <ac:spMkLst>
            <pc:docMk/>
            <pc:sldMk cId="0" sldId="273"/>
            <ac:spMk id="19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03.714" v="1578" actId="478"/>
          <ac:spMkLst>
            <pc:docMk/>
            <pc:sldMk cId="0" sldId="273"/>
            <ac:spMk id="20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05.478" v="1579" actId="478"/>
          <ac:spMkLst>
            <pc:docMk/>
            <pc:sldMk cId="0" sldId="273"/>
            <ac:spMk id="21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08.633" v="1580" actId="478"/>
          <ac:spMkLst>
            <pc:docMk/>
            <pc:sldMk cId="0" sldId="273"/>
            <ac:spMk id="22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11.386" v="1581" actId="478"/>
          <ac:spMkLst>
            <pc:docMk/>
            <pc:sldMk cId="0" sldId="273"/>
            <ac:spMk id="23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14.146" v="1582" actId="478"/>
          <ac:spMkLst>
            <pc:docMk/>
            <pc:sldMk cId="0" sldId="273"/>
            <ac:spMk id="24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17.103" v="1583" actId="478"/>
          <ac:spMkLst>
            <pc:docMk/>
            <pc:sldMk cId="0" sldId="273"/>
            <ac:spMk id="25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19.983" v="1584" actId="478"/>
          <ac:spMkLst>
            <pc:docMk/>
            <pc:sldMk cId="0" sldId="273"/>
            <ac:spMk id="26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23.118" v="1585" actId="478"/>
          <ac:spMkLst>
            <pc:docMk/>
            <pc:sldMk cId="0" sldId="273"/>
            <ac:spMk id="27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26.367" v="1586" actId="478"/>
          <ac:spMkLst>
            <pc:docMk/>
            <pc:sldMk cId="0" sldId="273"/>
            <ac:spMk id="28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29.088" v="1587" actId="478"/>
          <ac:spMkLst>
            <pc:docMk/>
            <pc:sldMk cId="0" sldId="273"/>
            <ac:spMk id="29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31.185" v="1588" actId="478"/>
          <ac:spMkLst>
            <pc:docMk/>
            <pc:sldMk cId="0" sldId="273"/>
            <ac:spMk id="30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2:34.217" v="1589" actId="478"/>
          <ac:spMkLst>
            <pc:docMk/>
            <pc:sldMk cId="0" sldId="273"/>
            <ac:spMk id="3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24:52.083" v="1721" actId="33553"/>
          <ac:spMkLst>
            <pc:docMk/>
            <pc:sldMk cId="0" sldId="273"/>
            <ac:spMk id="32" creationId="{00000000-0000-0000-0000-000000000000}"/>
          </ac:spMkLst>
        </pc:spChg>
        <pc:spChg chg="add mod">
          <ac:chgData name="Kaabi, Jihene" userId="011dcf93-4cd8-42cc-a5b2-f87c76cf03d7" providerId="ADAL" clId="{4852CF8A-6F9A-4B46-A3C5-F5E35F4556E3}" dt="2023-10-24T14:46:05.714" v="2001" actId="1076"/>
          <ac:spMkLst>
            <pc:docMk/>
            <pc:sldMk cId="0" sldId="273"/>
            <ac:spMk id="37" creationId="{4FDD564A-116E-A0CD-1582-70041DFD7073}"/>
          </ac:spMkLst>
        </pc:spChg>
        <pc:picChg chg="del">
          <ac:chgData name="Kaabi, Jihene" userId="011dcf93-4cd8-42cc-a5b2-f87c76cf03d7" providerId="ADAL" clId="{4852CF8A-6F9A-4B46-A3C5-F5E35F4556E3}" dt="2023-10-23T19:31:43.972" v="1575" actId="478"/>
          <ac:picMkLst>
            <pc:docMk/>
            <pc:sldMk cId="0" sldId="273"/>
            <ac:picMk id="2" creationId="{00000000-0000-0000-0000-000000000000}"/>
          </ac:picMkLst>
        </pc:picChg>
        <pc:picChg chg="add mod">
          <ac:chgData name="Kaabi, Jihene" userId="011dcf93-4cd8-42cc-a5b2-f87c76cf03d7" providerId="ADAL" clId="{4852CF8A-6F9A-4B46-A3C5-F5E35F4556E3}" dt="2023-10-24T14:45:56.639" v="1999" actId="1076"/>
          <ac:picMkLst>
            <pc:docMk/>
            <pc:sldMk cId="0" sldId="273"/>
            <ac:picMk id="35" creationId="{43BB9A02-FFB9-36A3-2A68-6AE9B8F15797}"/>
          </ac:picMkLst>
        </pc:picChg>
      </pc:sldChg>
      <pc:sldChg chg="addSp delSp modSp del mod">
        <pc:chgData name="Kaabi, Jihene" userId="011dcf93-4cd8-42cc-a5b2-f87c76cf03d7" providerId="ADAL" clId="{4852CF8A-6F9A-4B46-A3C5-F5E35F4556E3}" dt="2024-03-16T20:25:18.061" v="3134" actId="47"/>
        <pc:sldMkLst>
          <pc:docMk/>
          <pc:sldMk cId="0" sldId="274"/>
        </pc:sldMkLst>
        <pc:spChg chg="del">
          <ac:chgData name="Kaabi, Jihene" userId="011dcf93-4cd8-42cc-a5b2-f87c76cf03d7" providerId="ADAL" clId="{4852CF8A-6F9A-4B46-A3C5-F5E35F4556E3}" dt="2023-10-23T19:35:25.053" v="1612" actId="478"/>
          <ac:spMkLst>
            <pc:docMk/>
            <pc:sldMk cId="0" sldId="274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4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6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7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9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1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1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1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1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1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1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1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1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39:16.118" v="1630" actId="1038"/>
          <ac:spMkLst>
            <pc:docMk/>
            <pc:sldMk cId="0" sldId="274"/>
            <ac:spMk id="20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21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22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23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24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25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26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27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1.300" v="1609" actId="478"/>
          <ac:spMkLst>
            <pc:docMk/>
            <pc:sldMk cId="0" sldId="274"/>
            <ac:spMk id="28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21.486" v="1611" actId="478"/>
          <ac:spMkLst>
            <pc:docMk/>
            <pc:sldMk cId="0" sldId="274"/>
            <ac:spMk id="29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9:35:37.300" v="1617" actId="478"/>
          <ac:spMkLst>
            <pc:docMk/>
            <pc:sldMk cId="0" sldId="274"/>
            <ac:spMk id="30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30.483" v="1614" actId="478"/>
          <ac:spMkLst>
            <pc:docMk/>
            <pc:sldMk cId="0" sldId="274"/>
            <ac:spMk id="31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34.662" v="1615" actId="478"/>
          <ac:spMkLst>
            <pc:docMk/>
            <pc:sldMk cId="0" sldId="274"/>
            <ac:spMk id="32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39.462" v="1618" actId="478"/>
          <ac:spMkLst>
            <pc:docMk/>
            <pc:sldMk cId="0" sldId="274"/>
            <ac:spMk id="33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43.768" v="1619" actId="478"/>
          <ac:spMkLst>
            <pc:docMk/>
            <pc:sldMk cId="0" sldId="274"/>
            <ac:spMk id="34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47.603" v="1620" actId="478"/>
          <ac:spMkLst>
            <pc:docMk/>
            <pc:sldMk cId="0" sldId="274"/>
            <ac:spMk id="35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50.909" v="1621" actId="478"/>
          <ac:spMkLst>
            <pc:docMk/>
            <pc:sldMk cId="0" sldId="274"/>
            <ac:spMk id="36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16.251" v="1610" actId="478"/>
          <ac:spMkLst>
            <pc:docMk/>
            <pc:sldMk cId="0" sldId="274"/>
            <ac:spMk id="37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35:06.309" v="1608" actId="478"/>
          <ac:spMkLst>
            <pc:docMk/>
            <pc:sldMk cId="0" sldId="274"/>
            <ac:spMk id="3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24:58.213" v="1722" actId="33553"/>
          <ac:spMkLst>
            <pc:docMk/>
            <pc:sldMk cId="0" sldId="274"/>
            <ac:spMk id="39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3T19:34:57.480" v="1607" actId="478"/>
          <ac:picMkLst>
            <pc:docMk/>
            <pc:sldMk cId="0" sldId="274"/>
            <ac:picMk id="2" creationId="{00000000-0000-0000-0000-000000000000}"/>
          </ac:picMkLst>
        </pc:picChg>
        <pc:picChg chg="add mod">
          <ac:chgData name="Kaabi, Jihene" userId="011dcf93-4cd8-42cc-a5b2-f87c76cf03d7" providerId="ADAL" clId="{4852CF8A-6F9A-4B46-A3C5-F5E35F4556E3}" dt="2023-10-23T19:39:41.433" v="1637" actId="962"/>
          <ac:picMkLst>
            <pc:docMk/>
            <pc:sldMk cId="0" sldId="274"/>
            <ac:picMk id="42" creationId="{5E83870D-377E-5657-96CE-B9778409174A}"/>
          </ac:picMkLst>
        </pc:picChg>
      </pc:sldChg>
      <pc:sldChg chg="delSp modSp del mod modAnim">
        <pc:chgData name="Kaabi, Jihene" userId="011dcf93-4cd8-42cc-a5b2-f87c76cf03d7" providerId="ADAL" clId="{4852CF8A-6F9A-4B46-A3C5-F5E35F4556E3}" dt="2024-03-16T21:03:41.067" v="3205" actId="47"/>
        <pc:sldMkLst>
          <pc:docMk/>
          <pc:sldMk cId="0" sldId="275"/>
        </pc:sldMkLst>
        <pc:spChg chg="mod">
          <ac:chgData name="Kaabi, Jihene" userId="011dcf93-4cd8-42cc-a5b2-f87c76cf03d7" providerId="ADAL" clId="{4852CF8A-6F9A-4B46-A3C5-F5E35F4556E3}" dt="2023-10-23T19:40:54.556" v="1648" actId="1076"/>
          <ac:spMkLst>
            <pc:docMk/>
            <pc:sldMk cId="0" sldId="275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1:02.236" v="1649" actId="1076"/>
          <ac:spMkLst>
            <pc:docMk/>
            <pc:sldMk cId="0" sldId="275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1:19.604" v="1651" actId="1076"/>
          <ac:spMkLst>
            <pc:docMk/>
            <pc:sldMk cId="0" sldId="275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0:03.836" v="1645" actId="1038"/>
          <ac:spMkLst>
            <pc:docMk/>
            <pc:sldMk cId="0" sldId="275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0:03.836" v="1645" actId="1038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9:40:46.374" v="1647" actId="478"/>
          <ac:spMkLst>
            <pc:docMk/>
            <pc:sldMk cId="0" sldId="275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25:02.816" v="1723" actId="33553"/>
          <ac:spMkLst>
            <pc:docMk/>
            <pc:sldMk cId="0" sldId="275"/>
            <ac:spMk id="9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3T19:39:50.031" v="1638" actId="478"/>
          <ac:picMkLst>
            <pc:docMk/>
            <pc:sldMk cId="0" sldId="275"/>
            <ac:picMk id="2" creationId="{00000000-0000-0000-0000-000000000000}"/>
          </ac:picMkLst>
        </pc:picChg>
      </pc:sldChg>
      <pc:sldChg chg="delSp modSp del mod modAnim">
        <pc:chgData name="Kaabi, Jihene" userId="011dcf93-4cd8-42cc-a5b2-f87c76cf03d7" providerId="ADAL" clId="{4852CF8A-6F9A-4B46-A3C5-F5E35F4556E3}" dt="2024-03-16T21:13:42.471" v="3730" actId="47"/>
        <pc:sldMkLst>
          <pc:docMk/>
          <pc:sldMk cId="0" sldId="276"/>
        </pc:sldMkLst>
        <pc:spChg chg="mod">
          <ac:chgData name="Kaabi, Jihene" userId="011dcf93-4cd8-42cc-a5b2-f87c76cf03d7" providerId="ADAL" clId="{4852CF8A-6F9A-4B46-A3C5-F5E35F4556E3}" dt="2023-10-23T19:41:55.001" v="1661" actId="1038"/>
          <ac:spMkLst>
            <pc:docMk/>
            <pc:sldMk cId="0" sldId="276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25:12.798" v="1725" actId="20577"/>
          <ac:spMkLst>
            <pc:docMk/>
            <pc:sldMk cId="0" sldId="276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3:23.577" v="1667" actId="6549"/>
          <ac:spMkLst>
            <pc:docMk/>
            <pc:sldMk cId="0" sldId="276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1:55.001" v="1661" actId="1038"/>
          <ac:spMkLst>
            <pc:docMk/>
            <pc:sldMk cId="0" sldId="276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1:55.001" v="1661" actId="1038"/>
          <ac:spMkLst>
            <pc:docMk/>
            <pc:sldMk cId="0" sldId="276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1:55.001" v="1661" actId="1038"/>
          <ac:spMkLst>
            <pc:docMk/>
            <pc:sldMk cId="0" sldId="276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3:48.824" v="1671" actId="1076"/>
          <ac:spMkLst>
            <pc:docMk/>
            <pc:sldMk cId="0" sldId="276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1:55.001" v="1661" actId="1038"/>
          <ac:spMkLst>
            <pc:docMk/>
            <pc:sldMk cId="0" sldId="276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4:07.307" v="1675" actId="6549"/>
          <ac:spMkLst>
            <pc:docMk/>
            <pc:sldMk cId="0" sldId="276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1:55.001" v="1661" actId="1038"/>
          <ac:spMkLst>
            <pc:docMk/>
            <pc:sldMk cId="0" sldId="276"/>
            <ac:spMk id="1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3T19:41:55.001" v="1661" actId="1038"/>
          <ac:spMkLst>
            <pc:docMk/>
            <pc:sldMk cId="0" sldId="276"/>
            <ac:spMk id="1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25:07.979" v="1724" actId="33553"/>
          <ac:spMkLst>
            <pc:docMk/>
            <pc:sldMk cId="0" sldId="276"/>
            <ac:spMk id="14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3T19:41:31.381" v="1653" actId="478"/>
          <ac:picMkLst>
            <pc:docMk/>
            <pc:sldMk cId="0" sldId="276"/>
            <ac:picMk id="2" creationId="{00000000-0000-0000-0000-000000000000}"/>
          </ac:picMkLst>
        </pc:picChg>
      </pc:sldChg>
      <pc:sldChg chg="addSp delSp modSp mod">
        <pc:chgData name="Kaabi, Jihene" userId="011dcf93-4cd8-42cc-a5b2-f87c76cf03d7" providerId="ADAL" clId="{4852CF8A-6F9A-4B46-A3C5-F5E35F4556E3}" dt="2024-03-17T16:59:09.905" v="4284" actId="20577"/>
        <pc:sldMkLst>
          <pc:docMk/>
          <pc:sldMk cId="0" sldId="277"/>
        </pc:sldMkLst>
        <pc:spChg chg="del">
          <ac:chgData name="Kaabi, Jihene" userId="011dcf93-4cd8-42cc-a5b2-f87c76cf03d7" providerId="ADAL" clId="{4852CF8A-6F9A-4B46-A3C5-F5E35F4556E3}" dt="2023-10-23T19:46:12.944" v="1688" actId="478"/>
          <ac:spMkLst>
            <pc:docMk/>
            <pc:sldMk cId="0" sldId="277"/>
            <ac:spMk id="3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9:46:06.287" v="1686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46:09.574" v="1687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45:54.061" v="1681" actId="478"/>
          <ac:spMkLst>
            <pc:docMk/>
            <pc:sldMk cId="0" sldId="277"/>
            <ac:spMk id="6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9:46:00.629" v="1684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45:57.714" v="1682" actId="478"/>
          <ac:spMkLst>
            <pc:docMk/>
            <pc:sldMk cId="0" sldId="277"/>
            <ac:spMk id="8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45:47.225" v="1680" actId="478"/>
          <ac:spMkLst>
            <pc:docMk/>
            <pc:sldMk cId="0" sldId="277"/>
            <ac:spMk id="9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45:47.225" v="1680" actId="478"/>
          <ac:spMkLst>
            <pc:docMk/>
            <pc:sldMk cId="0" sldId="277"/>
            <ac:spMk id="10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45:47.225" v="1680" actId="478"/>
          <ac:spMkLst>
            <pc:docMk/>
            <pc:sldMk cId="0" sldId="277"/>
            <ac:spMk id="11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45:47.225" v="1680" actId="478"/>
          <ac:spMkLst>
            <pc:docMk/>
            <pc:sldMk cId="0" sldId="277"/>
            <ac:spMk id="12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45:47.225" v="1680" actId="478"/>
          <ac:spMkLst>
            <pc:docMk/>
            <pc:sldMk cId="0" sldId="277"/>
            <ac:spMk id="13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45:47.225" v="1680" actId="478"/>
          <ac:spMkLst>
            <pc:docMk/>
            <pc:sldMk cId="0" sldId="277"/>
            <ac:spMk id="14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3T19:46:32.655" v="1700" actId="478"/>
          <ac:spMkLst>
            <pc:docMk/>
            <pc:sldMk cId="0" sldId="277"/>
            <ac:spMk id="15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3-10-23T19:45:47.225" v="1680" actId="478"/>
          <ac:spMkLst>
            <pc:docMk/>
            <pc:sldMk cId="0" sldId="277"/>
            <ac:spMk id="1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7T16:59:09.905" v="4284" actId="20577"/>
          <ac:spMkLst>
            <pc:docMk/>
            <pc:sldMk cId="0" sldId="277"/>
            <ac:spMk id="17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3T19:45:39.239" v="1679" actId="478"/>
          <ac:picMkLst>
            <pc:docMk/>
            <pc:sldMk cId="0" sldId="277"/>
            <ac:picMk id="2" creationId="{00000000-0000-0000-0000-000000000000}"/>
          </ac:picMkLst>
        </pc:picChg>
        <pc:picChg chg="add mod">
          <ac:chgData name="Kaabi, Jihene" userId="011dcf93-4cd8-42cc-a5b2-f87c76cf03d7" providerId="ADAL" clId="{4852CF8A-6F9A-4B46-A3C5-F5E35F4556E3}" dt="2023-10-23T19:49:21.965" v="1705" actId="962"/>
          <ac:picMkLst>
            <pc:docMk/>
            <pc:sldMk cId="0" sldId="277"/>
            <ac:picMk id="20" creationId="{D2A36604-EBED-0EC4-E8D7-92BAB0A7490D}"/>
          </ac:picMkLst>
        </pc:picChg>
      </pc:sldChg>
      <pc:sldChg chg="addSp delSp modSp del mod modAnim">
        <pc:chgData name="Kaabi, Jihene" userId="011dcf93-4cd8-42cc-a5b2-f87c76cf03d7" providerId="ADAL" clId="{4852CF8A-6F9A-4B46-A3C5-F5E35F4556E3}" dt="2024-03-17T16:55:56.930" v="4256" actId="47"/>
        <pc:sldMkLst>
          <pc:docMk/>
          <pc:sldMk cId="0" sldId="278"/>
        </pc:sldMkLst>
        <pc:spChg chg="mod">
          <ac:chgData name="Kaabi, Jihene" userId="011dcf93-4cd8-42cc-a5b2-f87c76cf03d7" providerId="ADAL" clId="{4852CF8A-6F9A-4B46-A3C5-F5E35F4556E3}" dt="2023-10-24T13:44:52.679" v="1933" actId="962"/>
          <ac:spMkLst>
            <pc:docMk/>
            <pc:sldMk cId="0" sldId="278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53.634" v="1934" actId="962"/>
          <ac:spMkLst>
            <pc:docMk/>
            <pc:sldMk cId="0" sldId="278"/>
            <ac:spMk id="4" creationId="{00000000-0000-0000-0000-000000000000}"/>
          </ac:spMkLst>
        </pc:spChg>
        <pc:spChg chg="del mod">
          <ac:chgData name="Kaabi, Jihene" userId="011dcf93-4cd8-42cc-a5b2-f87c76cf03d7" providerId="ADAL" clId="{4852CF8A-6F9A-4B46-A3C5-F5E35F4556E3}" dt="2023-10-24T13:28:04.669" v="1736"/>
          <ac:spMkLst>
            <pc:docMk/>
            <pc:sldMk cId="0" sldId="278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54.618" v="1935" actId="962"/>
          <ac:spMkLst>
            <pc:docMk/>
            <pc:sldMk cId="0" sldId="278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55.670" v="1936" actId="962"/>
          <ac:spMkLst>
            <pc:docMk/>
            <pc:sldMk cId="0" sldId="278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56.606" v="1937" actId="962"/>
          <ac:spMkLst>
            <pc:docMk/>
            <pc:sldMk cId="0" sldId="278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5:05.223" v="1943" actId="1076"/>
          <ac:spMkLst>
            <pc:docMk/>
            <pc:sldMk cId="0" sldId="278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57.539" v="1938" actId="962"/>
          <ac:spMkLst>
            <pc:docMk/>
            <pc:sldMk cId="0" sldId="278"/>
            <ac:spMk id="10" creationId="{9E0E7772-B96E-148E-1B32-173F622353E5}"/>
          </ac:spMkLst>
        </pc:spChg>
        <pc:spChg chg="add mod">
          <ac:chgData name="Kaabi, Jihene" userId="011dcf93-4cd8-42cc-a5b2-f87c76cf03d7" providerId="ADAL" clId="{4852CF8A-6F9A-4B46-A3C5-F5E35F4556E3}" dt="2023-10-24T13:44:58.614" v="1939" actId="962"/>
          <ac:spMkLst>
            <pc:docMk/>
            <pc:sldMk cId="0" sldId="278"/>
            <ac:spMk id="12" creationId="{700C49A2-A1F6-E1AA-AE26-4A66968B757A}"/>
          </ac:spMkLst>
        </pc:spChg>
        <pc:spChg chg="add mod">
          <ac:chgData name="Kaabi, Jihene" userId="011dcf93-4cd8-42cc-a5b2-f87c76cf03d7" providerId="ADAL" clId="{4852CF8A-6F9A-4B46-A3C5-F5E35F4556E3}" dt="2023-10-24T13:44:59.756" v="1940" actId="962"/>
          <ac:spMkLst>
            <pc:docMk/>
            <pc:sldMk cId="0" sldId="278"/>
            <ac:spMk id="14" creationId="{2C65A001-5FF2-D6D4-5629-0B700E342961}"/>
          </ac:spMkLst>
        </pc:spChg>
        <pc:spChg chg="add mod">
          <ac:chgData name="Kaabi, Jihene" userId="011dcf93-4cd8-42cc-a5b2-f87c76cf03d7" providerId="ADAL" clId="{4852CF8A-6F9A-4B46-A3C5-F5E35F4556E3}" dt="2023-10-24T13:45:00.753" v="1941" actId="962"/>
          <ac:spMkLst>
            <pc:docMk/>
            <pc:sldMk cId="0" sldId="278"/>
            <ac:spMk id="16" creationId="{FAAF0E62-E949-07BD-8C27-DBF973E3C8EA}"/>
          </ac:spMkLst>
        </pc:spChg>
        <pc:spChg chg="add mod">
          <ac:chgData name="Kaabi, Jihene" userId="011dcf93-4cd8-42cc-a5b2-f87c76cf03d7" providerId="ADAL" clId="{4852CF8A-6F9A-4B46-A3C5-F5E35F4556E3}" dt="2023-10-24T13:45:01.797" v="1942" actId="962"/>
          <ac:spMkLst>
            <pc:docMk/>
            <pc:sldMk cId="0" sldId="278"/>
            <ac:spMk id="18" creationId="{14229303-C911-0CF8-E393-A002A9C07E88}"/>
          </ac:spMkLst>
        </pc:spChg>
        <pc:picChg chg="del">
          <ac:chgData name="Kaabi, Jihene" userId="011dcf93-4cd8-42cc-a5b2-f87c76cf03d7" providerId="ADAL" clId="{4852CF8A-6F9A-4B46-A3C5-F5E35F4556E3}" dt="2023-10-23T19:49:17.596" v="1704" actId="478"/>
          <ac:picMkLst>
            <pc:docMk/>
            <pc:sldMk cId="0" sldId="278"/>
            <ac:picMk id="2" creationId="{00000000-0000-0000-0000-000000000000}"/>
          </ac:picMkLst>
        </pc:picChg>
      </pc:sldChg>
      <pc:sldChg chg="delSp modSp mod">
        <pc:chgData name="Kaabi, Jihene" userId="011dcf93-4cd8-42cc-a5b2-f87c76cf03d7" providerId="ADAL" clId="{4852CF8A-6F9A-4B46-A3C5-F5E35F4556E3}" dt="2024-03-17T16:57:12.650" v="4265" actId="207"/>
        <pc:sldMkLst>
          <pc:docMk/>
          <pc:sldMk cId="0" sldId="279"/>
        </pc:sldMkLst>
        <pc:spChg chg="mod">
          <ac:chgData name="Kaabi, Jihene" userId="011dcf93-4cd8-42cc-a5b2-f87c76cf03d7" providerId="ADAL" clId="{4852CF8A-6F9A-4B46-A3C5-F5E35F4556E3}" dt="2024-03-17T16:56:58.908" v="4263" actId="6549"/>
          <ac:spMkLst>
            <pc:docMk/>
            <pc:sldMk cId="0" sldId="279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2:50.727" v="1793" actId="1038"/>
          <ac:spMkLst>
            <pc:docMk/>
            <pc:sldMk cId="0" sldId="279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7T16:57:07.784" v="4264" actId="207"/>
          <ac:spMkLst>
            <pc:docMk/>
            <pc:sldMk cId="0" sldId="279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2:50.727" v="1793" actId="1038"/>
          <ac:spMkLst>
            <pc:docMk/>
            <pc:sldMk cId="0" sldId="279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2:50.727" v="1793" actId="1038"/>
          <ac:spMkLst>
            <pc:docMk/>
            <pc:sldMk cId="0" sldId="279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7T16:57:12.650" v="4265" actId="207"/>
          <ac:spMkLst>
            <pc:docMk/>
            <pc:sldMk cId="0" sldId="279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2:50.727" v="1793" actId="1038"/>
          <ac:spMkLst>
            <pc:docMk/>
            <pc:sldMk cId="0" sldId="279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2:50.727" v="1793" actId="1038"/>
          <ac:spMkLst>
            <pc:docMk/>
            <pc:sldMk cId="0" sldId="279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2:50.727" v="1793" actId="1038"/>
          <ac:spMkLst>
            <pc:docMk/>
            <pc:sldMk cId="0" sldId="279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7T16:56:44.488" v="4260" actId="207"/>
          <ac:spMkLst>
            <pc:docMk/>
            <pc:sldMk cId="0" sldId="279"/>
            <ac:spMk id="12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4T13:32:34.740" v="1786" actId="478"/>
          <ac:picMkLst>
            <pc:docMk/>
            <pc:sldMk cId="0" sldId="279"/>
            <ac:picMk id="2" creationId="{00000000-0000-0000-0000-000000000000}"/>
          </ac:picMkLst>
        </pc:picChg>
      </pc:sldChg>
      <pc:sldChg chg="addSp delSp modSp mod modAnim">
        <pc:chgData name="Kaabi, Jihene" userId="011dcf93-4cd8-42cc-a5b2-f87c76cf03d7" providerId="ADAL" clId="{4852CF8A-6F9A-4B46-A3C5-F5E35F4556E3}" dt="2024-03-17T16:58:07.417" v="4273" actId="207"/>
        <pc:sldMkLst>
          <pc:docMk/>
          <pc:sldMk cId="0" sldId="280"/>
        </pc:sldMkLst>
        <pc:spChg chg="mod">
          <ac:chgData name="Kaabi, Jihene" userId="011dcf93-4cd8-42cc-a5b2-f87c76cf03d7" providerId="ADAL" clId="{4852CF8A-6F9A-4B46-A3C5-F5E35F4556E3}" dt="2024-03-17T16:57:51.267" v="4271" actId="207"/>
          <ac:spMkLst>
            <pc:docMk/>
            <pc:sldMk cId="0" sldId="280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7T16:57:59.076" v="4272" actId="207"/>
          <ac:spMkLst>
            <pc:docMk/>
            <pc:sldMk cId="0" sldId="280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7T16:57:43.656" v="4270" actId="2711"/>
          <ac:spMkLst>
            <pc:docMk/>
            <pc:sldMk cId="0" sldId="280"/>
            <ac:spMk id="10" creationId="{00000000-0000-0000-0000-000000000000}"/>
          </ac:spMkLst>
        </pc:spChg>
        <pc:spChg chg="add del mod">
          <ac:chgData name="Kaabi, Jihene" userId="011dcf93-4cd8-42cc-a5b2-f87c76cf03d7" providerId="ADAL" clId="{4852CF8A-6F9A-4B46-A3C5-F5E35F4556E3}" dt="2024-03-17T16:58:07.417" v="4273" actId="207"/>
          <ac:spMkLst>
            <pc:docMk/>
            <pc:sldMk cId="0" sldId="280"/>
            <ac:spMk id="12" creationId="{2AE701F3-13A5-45B1-DE2D-EFB62EAAE0F7}"/>
          </ac:spMkLst>
        </pc:spChg>
        <pc:picChg chg="del">
          <ac:chgData name="Kaabi, Jihene" userId="011dcf93-4cd8-42cc-a5b2-f87c76cf03d7" providerId="ADAL" clId="{4852CF8A-6F9A-4B46-A3C5-F5E35F4556E3}" dt="2023-10-24T13:34:03.727" v="1795" actId="478"/>
          <ac:picMkLst>
            <pc:docMk/>
            <pc:sldMk cId="0" sldId="280"/>
            <ac:picMk id="2" creationId="{00000000-0000-0000-0000-000000000000}"/>
          </ac:picMkLst>
        </pc:picChg>
      </pc:sldChg>
      <pc:sldChg chg="delSp modSp del mod">
        <pc:chgData name="Kaabi, Jihene" userId="011dcf93-4cd8-42cc-a5b2-f87c76cf03d7" providerId="ADAL" clId="{4852CF8A-6F9A-4B46-A3C5-F5E35F4556E3}" dt="2023-10-24T13:37:03.657" v="1840" actId="47"/>
        <pc:sldMkLst>
          <pc:docMk/>
          <pc:sldMk cId="0" sldId="281"/>
        </pc:sldMkLst>
        <pc:spChg chg="mod">
          <ac:chgData name="Kaabi, Jihene" userId="011dcf93-4cd8-42cc-a5b2-f87c76cf03d7" providerId="ADAL" clId="{4852CF8A-6F9A-4B46-A3C5-F5E35F4556E3}" dt="2023-10-24T13:36:36.853" v="1835" actId="1076"/>
          <ac:spMkLst>
            <pc:docMk/>
            <pc:sldMk cId="0" sldId="281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6:10.433" v="1830" actId="14100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4T13:35:46.837" v="1813" actId="478"/>
          <ac:picMkLst>
            <pc:docMk/>
            <pc:sldMk cId="0" sldId="281"/>
            <ac:picMk id="2" creationId="{00000000-0000-0000-0000-000000000000}"/>
          </ac:picMkLst>
        </pc:picChg>
      </pc:sldChg>
      <pc:sldChg chg="addSp delSp modSp mod modAnim">
        <pc:chgData name="Kaabi, Jihene" userId="011dcf93-4cd8-42cc-a5b2-f87c76cf03d7" providerId="ADAL" clId="{4852CF8A-6F9A-4B46-A3C5-F5E35F4556E3}" dt="2024-03-17T16:59:00.658" v="4280" actId="20577"/>
        <pc:sldMkLst>
          <pc:docMk/>
          <pc:sldMk cId="0" sldId="282"/>
        </pc:sldMkLst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1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1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8:02.950" v="1852" actId="1037"/>
          <ac:spMkLst>
            <pc:docMk/>
            <pc:sldMk cId="0" sldId="282"/>
            <ac:spMk id="1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9:49.150" v="1862" actId="13822"/>
          <ac:spMkLst>
            <pc:docMk/>
            <pc:sldMk cId="0" sldId="282"/>
            <ac:spMk id="1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39:25.978" v="1858" actId="13822"/>
          <ac:spMkLst>
            <pc:docMk/>
            <pc:sldMk cId="0" sldId="282"/>
            <ac:spMk id="1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7T16:59:00.658" v="4280" actId="20577"/>
          <ac:spMkLst>
            <pc:docMk/>
            <pc:sldMk cId="0" sldId="282"/>
            <ac:spMk id="17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4T13:37:30.077" v="1842" actId="478"/>
          <ac:picMkLst>
            <pc:docMk/>
            <pc:sldMk cId="0" sldId="282"/>
            <ac:picMk id="2" creationId="{00000000-0000-0000-0000-000000000000}"/>
          </ac:picMkLst>
        </pc:picChg>
        <pc:cxnChg chg="add mod">
          <ac:chgData name="Kaabi, Jihene" userId="011dcf93-4cd8-42cc-a5b2-f87c76cf03d7" providerId="ADAL" clId="{4852CF8A-6F9A-4B46-A3C5-F5E35F4556E3}" dt="2023-10-24T13:42:26.602" v="1882" actId="962"/>
          <ac:cxnSpMkLst>
            <pc:docMk/>
            <pc:sldMk cId="0" sldId="282"/>
            <ac:cxnSpMk id="20" creationId="{1A39DBA2-E79E-87C2-42EF-21201AEFDA49}"/>
          </ac:cxnSpMkLst>
        </pc:cxnChg>
      </pc:sldChg>
      <pc:sldChg chg="delSp modSp del mod">
        <pc:chgData name="Kaabi, Jihene" userId="011dcf93-4cd8-42cc-a5b2-f87c76cf03d7" providerId="ADAL" clId="{4852CF8A-6F9A-4B46-A3C5-F5E35F4556E3}" dt="2024-03-17T19:50:03.564" v="4681" actId="47"/>
        <pc:sldMkLst>
          <pc:docMk/>
          <pc:sldMk cId="0" sldId="283"/>
        </pc:sldMkLst>
        <pc:spChg chg="mod">
          <ac:chgData name="Kaabi, Jihene" userId="011dcf93-4cd8-42cc-a5b2-f87c76cf03d7" providerId="ADAL" clId="{4852CF8A-6F9A-4B46-A3C5-F5E35F4556E3}" dt="2023-10-24T13:42:06.667" v="1874" actId="1038"/>
          <ac:spMkLst>
            <pc:docMk/>
            <pc:sldMk cId="0" sldId="283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2:06.667" v="1874" actId="1038"/>
          <ac:spMkLst>
            <pc:docMk/>
            <pc:sldMk cId="0" sldId="283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4-03-17T18:32:23.811" v="4285" actId="123"/>
          <ac:spMkLst>
            <pc:docMk/>
            <pc:sldMk cId="0" sldId="283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2:06.667" v="1874" actId="1038"/>
          <ac:spMkLst>
            <pc:docMk/>
            <pc:sldMk cId="0" sldId="283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2:06.667" v="1874" actId="1038"/>
          <ac:spMkLst>
            <pc:docMk/>
            <pc:sldMk cId="0" sldId="283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2:06.667" v="1874" actId="1038"/>
          <ac:spMkLst>
            <pc:docMk/>
            <pc:sldMk cId="0" sldId="283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2:06.667" v="1874" actId="1038"/>
          <ac:spMkLst>
            <pc:docMk/>
            <pc:sldMk cId="0" sldId="283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2:06.667" v="1874" actId="1038"/>
          <ac:spMkLst>
            <pc:docMk/>
            <pc:sldMk cId="0" sldId="283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2:06.667" v="1874" actId="1038"/>
          <ac:spMkLst>
            <pc:docMk/>
            <pc:sldMk cId="0" sldId="283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2:06.667" v="1874" actId="1038"/>
          <ac:spMkLst>
            <pc:docMk/>
            <pc:sldMk cId="0" sldId="283"/>
            <ac:spMk id="1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2:06.667" v="1874" actId="1038"/>
          <ac:spMkLst>
            <pc:docMk/>
            <pc:sldMk cId="0" sldId="283"/>
            <ac:spMk id="1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2:42.789" v="1884" actId="33553"/>
          <ac:spMkLst>
            <pc:docMk/>
            <pc:sldMk cId="0" sldId="283"/>
            <ac:spMk id="14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4T13:41:29.560" v="1868" actId="478"/>
          <ac:picMkLst>
            <pc:docMk/>
            <pc:sldMk cId="0" sldId="283"/>
            <ac:picMk id="2" creationId="{00000000-0000-0000-0000-000000000000}"/>
          </ac:picMkLst>
        </pc:picChg>
      </pc:sldChg>
      <pc:sldChg chg="delSp modSp del mod">
        <pc:chgData name="Kaabi, Jihene" userId="011dcf93-4cd8-42cc-a5b2-f87c76cf03d7" providerId="ADAL" clId="{4852CF8A-6F9A-4B46-A3C5-F5E35F4556E3}" dt="2024-03-16T21:15:36.743" v="3733" actId="47"/>
        <pc:sldMkLst>
          <pc:docMk/>
          <pc:sldMk cId="0" sldId="284"/>
        </pc:sldMkLst>
        <pc:spChg chg="mod">
          <ac:chgData name="Kaabi, Jihene" userId="011dcf93-4cd8-42cc-a5b2-f87c76cf03d7" providerId="ADAL" clId="{4852CF8A-6F9A-4B46-A3C5-F5E35F4556E3}" dt="2023-10-24T13:43:06.308" v="1894" actId="1038"/>
          <ac:spMkLst>
            <pc:docMk/>
            <pc:sldMk cId="0" sldId="284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3:06.308" v="1894" actId="1038"/>
          <ac:spMkLst>
            <pc:docMk/>
            <pc:sldMk cId="0" sldId="284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3:10.764" v="1895" actId="207"/>
          <ac:spMkLst>
            <pc:docMk/>
            <pc:sldMk cId="0" sldId="284"/>
            <ac:spMk id="5" creationId="{00000000-0000-0000-0000-000000000000}"/>
          </ac:spMkLst>
        </pc:spChg>
        <pc:picChg chg="del">
          <ac:chgData name="Kaabi, Jihene" userId="011dcf93-4cd8-42cc-a5b2-f87c76cf03d7" providerId="ADAL" clId="{4852CF8A-6F9A-4B46-A3C5-F5E35F4556E3}" dt="2023-10-24T13:43:00.024" v="1886" actId="478"/>
          <ac:picMkLst>
            <pc:docMk/>
            <pc:sldMk cId="0" sldId="284"/>
            <ac:picMk id="2" creationId="{00000000-0000-0000-0000-000000000000}"/>
          </ac:picMkLst>
        </pc:picChg>
      </pc:sldChg>
      <pc:sldChg chg="addSp delSp modSp add mod modAnim">
        <pc:chgData name="Kaabi, Jihene" userId="011dcf93-4cd8-42cc-a5b2-f87c76cf03d7" providerId="ADAL" clId="{4852CF8A-6F9A-4B46-A3C5-F5E35F4556E3}" dt="2023-10-24T13:56:13.433" v="1974"/>
        <pc:sldMkLst>
          <pc:docMk/>
          <pc:sldMk cId="2485912591" sldId="285"/>
        </pc:sldMkLst>
        <pc:spChg chg="add mod">
          <ac:chgData name="Kaabi, Jihene" userId="011dcf93-4cd8-42cc-a5b2-f87c76cf03d7" providerId="ADAL" clId="{4852CF8A-6F9A-4B46-A3C5-F5E35F4556E3}" dt="2023-10-24T13:44:26.265" v="1923" actId="962"/>
          <ac:spMkLst>
            <pc:docMk/>
            <pc:sldMk cId="2485912591" sldId="285"/>
            <ac:spMk id="2" creationId="{A20DF072-920A-D38F-C8B9-CB34354EA47B}"/>
          </ac:spMkLst>
        </pc:spChg>
        <pc:spChg chg="mod">
          <ac:chgData name="Kaabi, Jihene" userId="011dcf93-4cd8-42cc-a5b2-f87c76cf03d7" providerId="ADAL" clId="{4852CF8A-6F9A-4B46-A3C5-F5E35F4556E3}" dt="2023-10-24T13:44:13.510" v="1911" actId="962"/>
          <ac:spMkLst>
            <pc:docMk/>
            <pc:sldMk cId="2485912591" sldId="285"/>
            <ac:spMk id="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14.365" v="1912" actId="962"/>
          <ac:spMkLst>
            <pc:docMk/>
            <pc:sldMk cId="2485912591" sldId="285"/>
            <ac:spMk id="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15.227" v="1913" actId="962"/>
          <ac:spMkLst>
            <pc:docMk/>
            <pc:sldMk cId="2485912591" sldId="285"/>
            <ac:spMk id="5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16.290" v="1914" actId="962"/>
          <ac:spMkLst>
            <pc:docMk/>
            <pc:sldMk cId="2485912591" sldId="285"/>
            <ac:spMk id="6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17.378" v="1915" actId="962"/>
          <ac:spMkLst>
            <pc:docMk/>
            <pc:sldMk cId="2485912591" sldId="285"/>
            <ac:spMk id="7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18.376" v="1916" actId="962"/>
          <ac:spMkLst>
            <pc:docMk/>
            <pc:sldMk cId="2485912591" sldId="285"/>
            <ac:spMk id="8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19.450" v="1917" actId="962"/>
          <ac:spMkLst>
            <pc:docMk/>
            <pc:sldMk cId="2485912591" sldId="285"/>
            <ac:spMk id="9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20.457" v="1918" actId="962"/>
          <ac:spMkLst>
            <pc:docMk/>
            <pc:sldMk cId="2485912591" sldId="285"/>
            <ac:spMk id="10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21.643" v="1919" actId="962"/>
          <ac:spMkLst>
            <pc:docMk/>
            <pc:sldMk cId="2485912591" sldId="285"/>
            <ac:spMk id="11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22.704" v="1920" actId="962"/>
          <ac:spMkLst>
            <pc:docMk/>
            <pc:sldMk cId="2485912591" sldId="285"/>
            <ac:spMk id="12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23.784" v="1921" actId="962"/>
          <ac:spMkLst>
            <pc:docMk/>
            <pc:sldMk cId="2485912591" sldId="285"/>
            <ac:spMk id="13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12.682" v="1910" actId="962"/>
          <ac:spMkLst>
            <pc:docMk/>
            <pc:sldMk cId="2485912591" sldId="285"/>
            <ac:spMk id="14" creationId="{00000000-0000-0000-0000-000000000000}"/>
          </ac:spMkLst>
        </pc:spChg>
        <pc:spChg chg="mod">
          <ac:chgData name="Kaabi, Jihene" userId="011dcf93-4cd8-42cc-a5b2-f87c76cf03d7" providerId="ADAL" clId="{4852CF8A-6F9A-4B46-A3C5-F5E35F4556E3}" dt="2023-10-24T13:44:25.058" v="1922" actId="962"/>
          <ac:spMkLst>
            <pc:docMk/>
            <pc:sldMk cId="2485912591" sldId="285"/>
            <ac:spMk id="15" creationId="{2FA45A23-BDD5-4557-5927-F5B70D742D43}"/>
          </ac:spMkLst>
        </pc:spChg>
        <pc:spChg chg="add del">
          <ac:chgData name="Kaabi, Jihene" userId="011dcf93-4cd8-42cc-a5b2-f87c76cf03d7" providerId="ADAL" clId="{4852CF8A-6F9A-4B46-A3C5-F5E35F4556E3}" dt="2023-10-21T12:45:44.717" v="559" actId="478"/>
          <ac:spMkLst>
            <pc:docMk/>
            <pc:sldMk cId="2485912591" sldId="285"/>
            <ac:spMk id="16" creationId="{66C49345-904F-E291-BE56-D85F21307BEE}"/>
          </ac:spMkLst>
        </pc:spChg>
      </pc:sldChg>
      <pc:sldChg chg="modSp add del mod">
        <pc:chgData name="Kaabi, Jihene" userId="011dcf93-4cd8-42cc-a5b2-f87c76cf03d7" providerId="ADAL" clId="{4852CF8A-6F9A-4B46-A3C5-F5E35F4556E3}" dt="2023-10-24T13:37:02.133" v="1839" actId="47"/>
        <pc:sldMkLst>
          <pc:docMk/>
          <pc:sldMk cId="3161588740" sldId="286"/>
        </pc:sldMkLst>
        <pc:spChg chg="mod">
          <ac:chgData name="Kaabi, Jihene" userId="011dcf93-4cd8-42cc-a5b2-f87c76cf03d7" providerId="ADAL" clId="{4852CF8A-6F9A-4B46-A3C5-F5E35F4556E3}" dt="2023-10-24T13:35:25.305" v="1812" actId="20577"/>
          <ac:spMkLst>
            <pc:docMk/>
            <pc:sldMk cId="3161588740" sldId="286"/>
            <ac:spMk id="10" creationId="{00000000-0000-0000-0000-000000000000}"/>
          </ac:spMkLst>
        </pc:spChg>
      </pc:sldChg>
      <pc:sldChg chg="modAnim">
        <pc:chgData name="Kaabi, Jihene" userId="011dcf93-4cd8-42cc-a5b2-f87c76cf03d7" providerId="ADAL" clId="{4852CF8A-6F9A-4B46-A3C5-F5E35F4556E3}" dt="2024-03-17T20:31:04.027" v="4850"/>
        <pc:sldMkLst>
          <pc:docMk/>
          <pc:sldMk cId="1810168336" sldId="290"/>
        </pc:sldMkLst>
      </pc:sldChg>
      <pc:sldChg chg="modAnim">
        <pc:chgData name="Kaabi, Jihene" userId="011dcf93-4cd8-42cc-a5b2-f87c76cf03d7" providerId="ADAL" clId="{4852CF8A-6F9A-4B46-A3C5-F5E35F4556E3}" dt="2024-03-15T20:23:10.850" v="2031"/>
        <pc:sldMkLst>
          <pc:docMk/>
          <pc:sldMk cId="438020554" sldId="295"/>
        </pc:sldMkLst>
      </pc:sldChg>
      <pc:sldChg chg="modSp new mod modAnim">
        <pc:chgData name="Kaabi, Jihene" userId="011dcf93-4cd8-42cc-a5b2-f87c76cf03d7" providerId="ADAL" clId="{4852CF8A-6F9A-4B46-A3C5-F5E35F4556E3}" dt="2024-03-15T20:58:53.986" v="2655"/>
        <pc:sldMkLst>
          <pc:docMk/>
          <pc:sldMk cId="3084541378" sldId="296"/>
        </pc:sldMkLst>
        <pc:spChg chg="mod">
          <ac:chgData name="Kaabi, Jihene" userId="011dcf93-4cd8-42cc-a5b2-f87c76cf03d7" providerId="ADAL" clId="{4852CF8A-6F9A-4B46-A3C5-F5E35F4556E3}" dt="2024-03-15T20:25:10.143" v="2054" actId="962"/>
          <ac:spMkLst>
            <pc:docMk/>
            <pc:sldMk cId="3084541378" sldId="296"/>
            <ac:spMk id="2" creationId="{3EACA615-A3CD-C788-B2C4-95988EAF62B6}"/>
          </ac:spMkLst>
        </pc:spChg>
        <pc:spChg chg="mod">
          <ac:chgData name="Kaabi, Jihene" userId="011dcf93-4cd8-42cc-a5b2-f87c76cf03d7" providerId="ADAL" clId="{4852CF8A-6F9A-4B46-A3C5-F5E35F4556E3}" dt="2024-03-15T20:25:09.073" v="2053" actId="962"/>
          <ac:spMkLst>
            <pc:docMk/>
            <pc:sldMk cId="3084541378" sldId="296"/>
            <ac:spMk id="3" creationId="{930867C0-86FF-3F30-9845-3673B1BA4D14}"/>
          </ac:spMkLst>
        </pc:spChg>
        <pc:spChg chg="mod">
          <ac:chgData name="Kaabi, Jihene" userId="011dcf93-4cd8-42cc-a5b2-f87c76cf03d7" providerId="ADAL" clId="{4852CF8A-6F9A-4B46-A3C5-F5E35F4556E3}" dt="2024-03-15T20:58:26.289" v="2650" actId="20577"/>
          <ac:spMkLst>
            <pc:docMk/>
            <pc:sldMk cId="3084541378" sldId="296"/>
            <ac:spMk id="4" creationId="{3B32E0F3-DF63-088B-14E9-D67F91B0E0A0}"/>
          </ac:spMkLst>
        </pc:spChg>
      </pc:sldChg>
      <pc:sldChg chg="addSp delSp modSp add mod delAnim modAnim">
        <pc:chgData name="Kaabi, Jihene" userId="011dcf93-4cd8-42cc-a5b2-f87c76cf03d7" providerId="ADAL" clId="{4852CF8A-6F9A-4B46-A3C5-F5E35F4556E3}" dt="2024-03-16T20:04:44.055" v="2990" actId="20577"/>
        <pc:sldMkLst>
          <pc:docMk/>
          <pc:sldMk cId="4080681568" sldId="297"/>
        </pc:sldMkLst>
        <pc:spChg chg="add mod">
          <ac:chgData name="Kaabi, Jihene" userId="011dcf93-4cd8-42cc-a5b2-f87c76cf03d7" providerId="ADAL" clId="{4852CF8A-6F9A-4B46-A3C5-F5E35F4556E3}" dt="2024-03-16T19:48:50.644" v="2872" actId="20577"/>
          <ac:spMkLst>
            <pc:docMk/>
            <pc:sldMk cId="4080681568" sldId="297"/>
            <ac:spMk id="5" creationId="{50C8168A-6F94-1A7C-D4AB-1991ED75BBA3}"/>
          </ac:spMkLst>
        </pc:spChg>
        <pc:spChg chg="add mod">
          <ac:chgData name="Kaabi, Jihene" userId="011dcf93-4cd8-42cc-a5b2-f87c76cf03d7" providerId="ADAL" clId="{4852CF8A-6F9A-4B46-A3C5-F5E35F4556E3}" dt="2024-03-16T20:04:40.013" v="2989" actId="20577"/>
          <ac:spMkLst>
            <pc:docMk/>
            <pc:sldMk cId="4080681568" sldId="297"/>
            <ac:spMk id="9" creationId="{53989749-C7A0-5A92-8373-4AD0794E40B4}"/>
          </ac:spMkLst>
        </pc:spChg>
        <pc:spChg chg="add mod">
          <ac:chgData name="Kaabi, Jihene" userId="011dcf93-4cd8-42cc-a5b2-f87c76cf03d7" providerId="ADAL" clId="{4852CF8A-6F9A-4B46-A3C5-F5E35F4556E3}" dt="2024-03-16T20:04:44.055" v="2990" actId="20577"/>
          <ac:spMkLst>
            <pc:docMk/>
            <pc:sldMk cId="4080681568" sldId="297"/>
            <ac:spMk id="10" creationId="{F4997CD6-A9D4-9D40-1D91-7952C729C67A}"/>
          </ac:spMkLst>
        </pc:spChg>
        <pc:spChg chg="mod">
          <ac:chgData name="Kaabi, Jihene" userId="011dcf93-4cd8-42cc-a5b2-f87c76cf03d7" providerId="ADAL" clId="{4852CF8A-6F9A-4B46-A3C5-F5E35F4556E3}" dt="2024-03-16T19:48:19.648" v="2868" actId="20577"/>
          <ac:spMkLst>
            <pc:docMk/>
            <pc:sldMk cId="4080681568" sldId="297"/>
            <ac:spMk id="16" creationId="{00000000-0000-0000-0000-000000000000}"/>
          </ac:spMkLst>
        </pc:spChg>
        <pc:spChg chg="del">
          <ac:chgData name="Kaabi, Jihene" userId="011dcf93-4cd8-42cc-a5b2-f87c76cf03d7" providerId="ADAL" clId="{4852CF8A-6F9A-4B46-A3C5-F5E35F4556E3}" dt="2024-03-16T19:48:41.924" v="2869" actId="478"/>
          <ac:spMkLst>
            <pc:docMk/>
            <pc:sldMk cId="4080681568" sldId="297"/>
            <ac:spMk id="20" creationId="{EAD26F72-7AE2-1581-EE43-244C6F83B967}"/>
          </ac:spMkLst>
        </pc:spChg>
        <pc:graphicFrameChg chg="mod modGraphic">
          <ac:chgData name="Kaabi, Jihene" userId="011dcf93-4cd8-42cc-a5b2-f87c76cf03d7" providerId="ADAL" clId="{4852CF8A-6F9A-4B46-A3C5-F5E35F4556E3}" dt="2024-03-16T19:50:17.044" v="2896"/>
          <ac:graphicFrameMkLst>
            <pc:docMk/>
            <pc:sldMk cId="4080681568" sldId="297"/>
            <ac:graphicFrameMk id="2" creationId="{AC883F02-8654-8951-904D-42CC2874A8A7}"/>
          </ac:graphicFrameMkLst>
        </pc:graphicFrameChg>
      </pc:sldChg>
      <pc:sldChg chg="addSp modSp add mod modAnim">
        <pc:chgData name="Kaabi, Jihene" userId="011dcf93-4cd8-42cc-a5b2-f87c76cf03d7" providerId="ADAL" clId="{4852CF8A-6F9A-4B46-A3C5-F5E35F4556E3}" dt="2024-03-16T20:07:05.950" v="3010"/>
        <pc:sldMkLst>
          <pc:docMk/>
          <pc:sldMk cId="1719571516" sldId="298"/>
        </pc:sldMkLst>
        <pc:spChg chg="mod">
          <ac:chgData name="Kaabi, Jihene" userId="011dcf93-4cd8-42cc-a5b2-f87c76cf03d7" providerId="ADAL" clId="{4852CF8A-6F9A-4B46-A3C5-F5E35F4556E3}" dt="2024-03-16T20:07:01.527" v="3009" actId="1035"/>
          <ac:spMkLst>
            <pc:docMk/>
            <pc:sldMk cId="1719571516" sldId="298"/>
            <ac:spMk id="3" creationId="{9F842ACD-C9E0-F56E-A86F-8BDCFD38F2CE}"/>
          </ac:spMkLst>
        </pc:spChg>
        <pc:spChg chg="mod">
          <ac:chgData name="Kaabi, Jihene" userId="011dcf93-4cd8-42cc-a5b2-f87c76cf03d7" providerId="ADAL" clId="{4852CF8A-6F9A-4B46-A3C5-F5E35F4556E3}" dt="2024-03-16T20:02:36.641" v="2952" actId="552"/>
          <ac:spMkLst>
            <pc:docMk/>
            <pc:sldMk cId="1719571516" sldId="298"/>
            <ac:spMk id="5" creationId="{50C8168A-6F94-1A7C-D4AB-1991ED75BBA3}"/>
          </ac:spMkLst>
        </pc:spChg>
        <pc:spChg chg="mod">
          <ac:chgData name="Kaabi, Jihene" userId="011dcf93-4cd8-42cc-a5b2-f87c76cf03d7" providerId="ADAL" clId="{4852CF8A-6F9A-4B46-A3C5-F5E35F4556E3}" dt="2024-03-16T20:07:01.527" v="3009" actId="1035"/>
          <ac:spMkLst>
            <pc:docMk/>
            <pc:sldMk cId="1719571516" sldId="298"/>
            <ac:spMk id="7" creationId="{309047E9-2F59-113A-897C-35A8BAB0BEA5}"/>
          </ac:spMkLst>
        </pc:spChg>
        <pc:spChg chg="mod">
          <ac:chgData name="Kaabi, Jihene" userId="011dcf93-4cd8-42cc-a5b2-f87c76cf03d7" providerId="ADAL" clId="{4852CF8A-6F9A-4B46-A3C5-F5E35F4556E3}" dt="2024-03-16T20:07:01.527" v="3009" actId="1035"/>
          <ac:spMkLst>
            <pc:docMk/>
            <pc:sldMk cId="1719571516" sldId="298"/>
            <ac:spMk id="8" creationId="{BF76E53F-5FCE-8693-9EFA-768399F1E16A}"/>
          </ac:spMkLst>
        </pc:spChg>
        <pc:spChg chg="mod">
          <ac:chgData name="Kaabi, Jihene" userId="011dcf93-4cd8-42cc-a5b2-f87c76cf03d7" providerId="ADAL" clId="{4852CF8A-6F9A-4B46-A3C5-F5E35F4556E3}" dt="2024-03-16T20:05:07.255" v="2991" actId="20577"/>
          <ac:spMkLst>
            <pc:docMk/>
            <pc:sldMk cId="1719571516" sldId="298"/>
            <ac:spMk id="9" creationId="{53989749-C7A0-5A92-8373-4AD0794E40B4}"/>
          </ac:spMkLst>
        </pc:spChg>
        <pc:spChg chg="mod">
          <ac:chgData name="Kaabi, Jihene" userId="011dcf93-4cd8-42cc-a5b2-f87c76cf03d7" providerId="ADAL" clId="{4852CF8A-6F9A-4B46-A3C5-F5E35F4556E3}" dt="2024-03-16T20:07:01.527" v="3009" actId="1035"/>
          <ac:spMkLst>
            <pc:docMk/>
            <pc:sldMk cId="1719571516" sldId="298"/>
            <ac:spMk id="10" creationId="{F4997CD6-A9D4-9D40-1D91-7952C729C67A}"/>
          </ac:spMkLst>
        </pc:spChg>
        <pc:spChg chg="mod">
          <ac:chgData name="Kaabi, Jihene" userId="011dcf93-4cd8-42cc-a5b2-f87c76cf03d7" providerId="ADAL" clId="{4852CF8A-6F9A-4B46-A3C5-F5E35F4556E3}" dt="2024-03-16T20:02:36.641" v="2952" actId="552"/>
          <ac:spMkLst>
            <pc:docMk/>
            <pc:sldMk cId="1719571516" sldId="298"/>
            <ac:spMk id="11" creationId="{00000000-0000-0000-0000-000000000000}"/>
          </ac:spMkLst>
        </pc:spChg>
        <pc:spChg chg="add mod">
          <ac:chgData name="Kaabi, Jihene" userId="011dcf93-4cd8-42cc-a5b2-f87c76cf03d7" providerId="ADAL" clId="{4852CF8A-6F9A-4B46-A3C5-F5E35F4556E3}" dt="2024-03-16T20:02:36.641" v="2952" actId="552"/>
          <ac:spMkLst>
            <pc:docMk/>
            <pc:sldMk cId="1719571516" sldId="298"/>
            <ac:spMk id="12" creationId="{F82E942F-B874-DE8D-0AC2-2595C512EBE7}"/>
          </ac:spMkLst>
        </pc:spChg>
        <pc:spChg chg="add mod">
          <ac:chgData name="Kaabi, Jihene" userId="011dcf93-4cd8-42cc-a5b2-f87c76cf03d7" providerId="ADAL" clId="{4852CF8A-6F9A-4B46-A3C5-F5E35F4556E3}" dt="2024-03-16T20:05:16.510" v="2993" actId="20577"/>
          <ac:spMkLst>
            <pc:docMk/>
            <pc:sldMk cId="1719571516" sldId="298"/>
            <ac:spMk id="14" creationId="{C4AE3408-85FB-B0A4-A6F3-39676C38D77E}"/>
          </ac:spMkLst>
        </pc:spChg>
        <pc:spChg chg="add mod">
          <ac:chgData name="Kaabi, Jihene" userId="011dcf93-4cd8-42cc-a5b2-f87c76cf03d7" providerId="ADAL" clId="{4852CF8A-6F9A-4B46-A3C5-F5E35F4556E3}" dt="2024-03-16T20:03:15.781" v="2963"/>
          <ac:spMkLst>
            <pc:docMk/>
            <pc:sldMk cId="1719571516" sldId="298"/>
            <ac:spMk id="15" creationId="{EAE4E030-B629-3F3A-F4CB-EDD336EB2CAC}"/>
          </ac:spMkLst>
        </pc:spChg>
        <pc:spChg chg="mod">
          <ac:chgData name="Kaabi, Jihene" userId="011dcf93-4cd8-42cc-a5b2-f87c76cf03d7" providerId="ADAL" clId="{4852CF8A-6F9A-4B46-A3C5-F5E35F4556E3}" dt="2024-03-16T19:51:48.028" v="2912" actId="20577"/>
          <ac:spMkLst>
            <pc:docMk/>
            <pc:sldMk cId="1719571516" sldId="298"/>
            <ac:spMk id="16" creationId="{00000000-0000-0000-0000-000000000000}"/>
          </ac:spMkLst>
        </pc:spChg>
        <pc:spChg chg="add mod">
          <ac:chgData name="Kaabi, Jihene" userId="011dcf93-4cd8-42cc-a5b2-f87c76cf03d7" providerId="ADAL" clId="{4852CF8A-6F9A-4B46-A3C5-F5E35F4556E3}" dt="2024-03-16T20:03:15.781" v="2963"/>
          <ac:spMkLst>
            <pc:docMk/>
            <pc:sldMk cId="1719571516" sldId="298"/>
            <ac:spMk id="18" creationId="{855E84A3-DC1A-1170-1250-A3632772B39A}"/>
          </ac:spMkLst>
        </pc:spChg>
        <pc:spChg chg="add mod">
          <ac:chgData name="Kaabi, Jihene" userId="011dcf93-4cd8-42cc-a5b2-f87c76cf03d7" providerId="ADAL" clId="{4852CF8A-6F9A-4B46-A3C5-F5E35F4556E3}" dt="2024-03-16T20:07:01.527" v="3009" actId="1035"/>
          <ac:spMkLst>
            <pc:docMk/>
            <pc:sldMk cId="1719571516" sldId="298"/>
            <ac:spMk id="19" creationId="{B0007A88-8EEA-F969-FDAC-C7B57AD6FA9B}"/>
          </ac:spMkLst>
        </pc:spChg>
        <pc:graphicFrameChg chg="mod modGraphic">
          <ac:chgData name="Kaabi, Jihene" userId="011dcf93-4cd8-42cc-a5b2-f87c76cf03d7" providerId="ADAL" clId="{4852CF8A-6F9A-4B46-A3C5-F5E35F4556E3}" dt="2024-03-16T20:07:01.527" v="3009" actId="1035"/>
          <ac:graphicFrameMkLst>
            <pc:docMk/>
            <pc:sldMk cId="1719571516" sldId="298"/>
            <ac:graphicFrameMk id="2" creationId="{AC883F02-8654-8951-904D-42CC2874A8A7}"/>
          </ac:graphicFrameMkLst>
        </pc:graphicFrameChg>
        <pc:cxnChg chg="mod">
          <ac:chgData name="Kaabi, Jihene" userId="011dcf93-4cd8-42cc-a5b2-f87c76cf03d7" providerId="ADAL" clId="{4852CF8A-6F9A-4B46-A3C5-F5E35F4556E3}" dt="2024-03-16T20:07:01.527" v="3009" actId="1035"/>
          <ac:cxnSpMkLst>
            <pc:docMk/>
            <pc:sldMk cId="1719571516" sldId="298"/>
            <ac:cxnSpMk id="6" creationId="{3F32E8C8-5B7D-D298-A92B-61178783C412}"/>
          </ac:cxnSpMkLst>
        </pc:cxnChg>
      </pc:sldChg>
      <pc:sldChg chg="addSp delSp modSp add mod modAnim">
        <pc:chgData name="Kaabi, Jihene" userId="011dcf93-4cd8-42cc-a5b2-f87c76cf03d7" providerId="ADAL" clId="{4852CF8A-6F9A-4B46-A3C5-F5E35F4556E3}" dt="2024-03-17T20:37:21.718" v="4855"/>
        <pc:sldMkLst>
          <pc:docMk/>
          <pc:sldMk cId="3509357659" sldId="299"/>
        </pc:sldMkLst>
        <pc:spChg chg="mod">
          <ac:chgData name="Kaabi, Jihene" userId="011dcf93-4cd8-42cc-a5b2-f87c76cf03d7" providerId="ADAL" clId="{4852CF8A-6F9A-4B46-A3C5-F5E35F4556E3}" dt="2024-03-16T20:08:09.301" v="3037" actId="1038"/>
          <ac:spMkLst>
            <pc:docMk/>
            <pc:sldMk cId="3509357659" sldId="299"/>
            <ac:spMk id="3" creationId="{9F842ACD-C9E0-F56E-A86F-8BDCFD38F2CE}"/>
          </ac:spMkLst>
        </pc:spChg>
        <pc:spChg chg="mod">
          <ac:chgData name="Kaabi, Jihene" userId="011dcf93-4cd8-42cc-a5b2-f87c76cf03d7" providerId="ADAL" clId="{4852CF8A-6F9A-4B46-A3C5-F5E35F4556E3}" dt="2024-03-16T20:08:09.301" v="3037" actId="1038"/>
          <ac:spMkLst>
            <pc:docMk/>
            <pc:sldMk cId="3509357659" sldId="299"/>
            <ac:spMk id="7" creationId="{309047E9-2F59-113A-897C-35A8BAB0BEA5}"/>
          </ac:spMkLst>
        </pc:spChg>
        <pc:spChg chg="mod">
          <ac:chgData name="Kaabi, Jihene" userId="011dcf93-4cd8-42cc-a5b2-f87c76cf03d7" providerId="ADAL" clId="{4852CF8A-6F9A-4B46-A3C5-F5E35F4556E3}" dt="2024-03-16T20:08:09.301" v="3037" actId="1038"/>
          <ac:spMkLst>
            <pc:docMk/>
            <pc:sldMk cId="3509357659" sldId="299"/>
            <ac:spMk id="8" creationId="{BF76E53F-5FCE-8693-9EFA-768399F1E16A}"/>
          </ac:spMkLst>
        </pc:spChg>
        <pc:spChg chg="mod">
          <ac:chgData name="Kaabi, Jihene" userId="011dcf93-4cd8-42cc-a5b2-f87c76cf03d7" providerId="ADAL" clId="{4852CF8A-6F9A-4B46-A3C5-F5E35F4556E3}" dt="2024-03-16T20:08:09.301" v="3037" actId="1038"/>
          <ac:spMkLst>
            <pc:docMk/>
            <pc:sldMk cId="3509357659" sldId="299"/>
            <ac:spMk id="10" creationId="{F4997CD6-A9D4-9D40-1D91-7952C729C67A}"/>
          </ac:spMkLst>
        </pc:spChg>
        <pc:spChg chg="add mod">
          <ac:chgData name="Kaabi, Jihene" userId="011dcf93-4cd8-42cc-a5b2-f87c76cf03d7" providerId="ADAL" clId="{4852CF8A-6F9A-4B46-A3C5-F5E35F4556E3}" dt="2024-03-16T20:15:12.851" v="3126" actId="20577"/>
          <ac:spMkLst>
            <pc:docMk/>
            <pc:sldMk cId="3509357659" sldId="299"/>
            <ac:spMk id="15" creationId="{7BCB4755-A766-99A5-CE5A-E501ED572ACA}"/>
          </ac:spMkLst>
        </pc:spChg>
        <pc:spChg chg="mod">
          <ac:chgData name="Kaabi, Jihene" userId="011dcf93-4cd8-42cc-a5b2-f87c76cf03d7" providerId="ADAL" clId="{4852CF8A-6F9A-4B46-A3C5-F5E35F4556E3}" dt="2024-03-16T20:07:49.139" v="3013" actId="20577"/>
          <ac:spMkLst>
            <pc:docMk/>
            <pc:sldMk cId="3509357659" sldId="299"/>
            <ac:spMk id="16" creationId="{00000000-0000-0000-0000-000000000000}"/>
          </ac:spMkLst>
        </pc:spChg>
        <pc:spChg chg="add mod">
          <ac:chgData name="Kaabi, Jihene" userId="011dcf93-4cd8-42cc-a5b2-f87c76cf03d7" providerId="ADAL" clId="{4852CF8A-6F9A-4B46-A3C5-F5E35F4556E3}" dt="2024-03-16T20:15:16.969" v="3128" actId="20577"/>
          <ac:spMkLst>
            <pc:docMk/>
            <pc:sldMk cId="3509357659" sldId="299"/>
            <ac:spMk id="18" creationId="{CCE7BF4D-1DE9-0FA4-3754-8AA803E7987B}"/>
          </ac:spMkLst>
        </pc:spChg>
        <pc:spChg chg="mod">
          <ac:chgData name="Kaabi, Jihene" userId="011dcf93-4cd8-42cc-a5b2-f87c76cf03d7" providerId="ADAL" clId="{4852CF8A-6F9A-4B46-A3C5-F5E35F4556E3}" dt="2024-03-16T20:08:09.301" v="3037" actId="1038"/>
          <ac:spMkLst>
            <pc:docMk/>
            <pc:sldMk cId="3509357659" sldId="299"/>
            <ac:spMk id="19" creationId="{B0007A88-8EEA-F969-FDAC-C7B57AD6FA9B}"/>
          </ac:spMkLst>
        </pc:spChg>
        <pc:spChg chg="add mod">
          <ac:chgData name="Kaabi, Jihene" userId="011dcf93-4cd8-42cc-a5b2-f87c76cf03d7" providerId="ADAL" clId="{4852CF8A-6F9A-4B46-A3C5-F5E35F4556E3}" dt="2024-03-16T20:24:24.075" v="3132" actId="20577"/>
          <ac:spMkLst>
            <pc:docMk/>
            <pc:sldMk cId="3509357659" sldId="299"/>
            <ac:spMk id="20" creationId="{C18CB9A6-2573-3DEE-BC87-E8422A1A7795}"/>
          </ac:spMkLst>
        </pc:spChg>
        <pc:spChg chg="del">
          <ac:chgData name="Kaabi, Jihene" userId="011dcf93-4cd8-42cc-a5b2-f87c76cf03d7" providerId="ADAL" clId="{4852CF8A-6F9A-4B46-A3C5-F5E35F4556E3}" dt="2024-03-16T20:24:38.616" v="3133" actId="478"/>
          <ac:spMkLst>
            <pc:docMk/>
            <pc:sldMk cId="3509357659" sldId="299"/>
            <ac:spMk id="21" creationId="{58D7B611-CFCA-319B-EEF3-279D9D0449A5}"/>
          </ac:spMkLst>
        </pc:spChg>
        <pc:graphicFrameChg chg="mod">
          <ac:chgData name="Kaabi, Jihene" userId="011dcf93-4cd8-42cc-a5b2-f87c76cf03d7" providerId="ADAL" clId="{4852CF8A-6F9A-4B46-A3C5-F5E35F4556E3}" dt="2024-03-16T20:08:09.301" v="3037" actId="1038"/>
          <ac:graphicFrameMkLst>
            <pc:docMk/>
            <pc:sldMk cId="3509357659" sldId="299"/>
            <ac:graphicFrameMk id="2" creationId="{AC883F02-8654-8951-904D-42CC2874A8A7}"/>
          </ac:graphicFrameMkLst>
        </pc:graphicFrameChg>
        <pc:cxnChg chg="mod">
          <ac:chgData name="Kaabi, Jihene" userId="011dcf93-4cd8-42cc-a5b2-f87c76cf03d7" providerId="ADAL" clId="{4852CF8A-6F9A-4B46-A3C5-F5E35F4556E3}" dt="2024-03-16T20:08:09.301" v="3037" actId="1038"/>
          <ac:cxnSpMkLst>
            <pc:docMk/>
            <pc:sldMk cId="3509357659" sldId="299"/>
            <ac:cxnSpMk id="6" creationId="{3F32E8C8-5B7D-D298-A92B-61178783C412}"/>
          </ac:cxnSpMkLst>
        </pc:cxnChg>
      </pc:sldChg>
      <pc:sldChg chg="modSp new mod modAnim">
        <pc:chgData name="Kaabi, Jihene" userId="011dcf93-4cd8-42cc-a5b2-f87c76cf03d7" providerId="ADAL" clId="{4852CF8A-6F9A-4B46-A3C5-F5E35F4556E3}" dt="2024-03-16T21:13:23.533" v="3729"/>
        <pc:sldMkLst>
          <pc:docMk/>
          <pc:sldMk cId="1580885143" sldId="300"/>
        </pc:sldMkLst>
        <pc:spChg chg="mod">
          <ac:chgData name="Kaabi, Jihene" userId="011dcf93-4cd8-42cc-a5b2-f87c76cf03d7" providerId="ADAL" clId="{4852CF8A-6F9A-4B46-A3C5-F5E35F4556E3}" dt="2024-03-16T21:05:02.201" v="3222" actId="962"/>
          <ac:spMkLst>
            <pc:docMk/>
            <pc:sldMk cId="1580885143" sldId="300"/>
            <ac:spMk id="2" creationId="{17E15D7F-0929-254D-E2A4-0FC4BDE13DAB}"/>
          </ac:spMkLst>
        </pc:spChg>
        <pc:spChg chg="mod">
          <ac:chgData name="Kaabi, Jihene" userId="011dcf93-4cd8-42cc-a5b2-f87c76cf03d7" providerId="ADAL" clId="{4852CF8A-6F9A-4B46-A3C5-F5E35F4556E3}" dt="2024-03-16T21:05:03.053" v="3223" actId="962"/>
          <ac:spMkLst>
            <pc:docMk/>
            <pc:sldMk cId="1580885143" sldId="300"/>
            <ac:spMk id="3" creationId="{F831EFA8-C42C-AFF0-260A-B658B7FE7BC4}"/>
          </ac:spMkLst>
        </pc:spChg>
        <pc:spChg chg="mod">
          <ac:chgData name="Kaabi, Jihene" userId="011dcf93-4cd8-42cc-a5b2-f87c76cf03d7" providerId="ADAL" clId="{4852CF8A-6F9A-4B46-A3C5-F5E35F4556E3}" dt="2024-03-16T21:12:47.329" v="3723" actId="27636"/>
          <ac:spMkLst>
            <pc:docMk/>
            <pc:sldMk cId="1580885143" sldId="300"/>
            <ac:spMk id="4" creationId="{45491AB5-7F41-D246-5F65-D8D8492125FA}"/>
          </ac:spMkLst>
        </pc:spChg>
      </pc:sldChg>
      <pc:sldChg chg="modSp new del mod">
        <pc:chgData name="Kaabi, Jihene" userId="011dcf93-4cd8-42cc-a5b2-f87c76cf03d7" providerId="ADAL" clId="{4852CF8A-6F9A-4B46-A3C5-F5E35F4556E3}" dt="2024-03-16T21:03:44.339" v="3206" actId="47"/>
        <pc:sldMkLst>
          <pc:docMk/>
          <pc:sldMk cId="3431702804" sldId="300"/>
        </pc:sldMkLst>
        <pc:spChg chg="mod">
          <ac:chgData name="Kaabi, Jihene" userId="011dcf93-4cd8-42cc-a5b2-f87c76cf03d7" providerId="ADAL" clId="{4852CF8A-6F9A-4B46-A3C5-F5E35F4556E3}" dt="2024-03-16T20:26:02.169" v="3153" actId="20577"/>
          <ac:spMkLst>
            <pc:docMk/>
            <pc:sldMk cId="3431702804" sldId="300"/>
            <ac:spMk id="3" creationId="{36F33CD8-3E0B-DC47-74FA-893866B6ACB7}"/>
          </ac:spMkLst>
        </pc:spChg>
        <pc:spChg chg="mod">
          <ac:chgData name="Kaabi, Jihene" userId="011dcf93-4cd8-42cc-a5b2-f87c76cf03d7" providerId="ADAL" clId="{4852CF8A-6F9A-4B46-A3C5-F5E35F4556E3}" dt="2024-03-16T21:02:11.404" v="3204" actId="20577"/>
          <ac:spMkLst>
            <pc:docMk/>
            <pc:sldMk cId="3431702804" sldId="300"/>
            <ac:spMk id="4" creationId="{9E30DEAD-A385-3117-DA85-90487E402035}"/>
          </ac:spMkLst>
        </pc:spChg>
      </pc:sldChg>
      <pc:sldChg chg="modSp new mod modAnim">
        <pc:chgData name="Kaabi, Jihene" userId="011dcf93-4cd8-42cc-a5b2-f87c76cf03d7" providerId="ADAL" clId="{4852CF8A-6F9A-4B46-A3C5-F5E35F4556E3}" dt="2024-03-17T16:57:24.710" v="4268" actId="962"/>
        <pc:sldMkLst>
          <pc:docMk/>
          <pc:sldMk cId="404385069" sldId="301"/>
        </pc:sldMkLst>
        <pc:spChg chg="mod">
          <ac:chgData name="Kaabi, Jihene" userId="011dcf93-4cd8-42cc-a5b2-f87c76cf03d7" providerId="ADAL" clId="{4852CF8A-6F9A-4B46-A3C5-F5E35F4556E3}" dt="2024-03-17T16:57:22.052" v="4266" actId="962"/>
          <ac:spMkLst>
            <pc:docMk/>
            <pc:sldMk cId="404385069" sldId="301"/>
            <ac:spMk id="2" creationId="{0A1F30AA-15DD-65AE-60FD-7ADDBE50484B}"/>
          </ac:spMkLst>
        </pc:spChg>
        <pc:spChg chg="mod">
          <ac:chgData name="Kaabi, Jihene" userId="011dcf93-4cd8-42cc-a5b2-f87c76cf03d7" providerId="ADAL" clId="{4852CF8A-6F9A-4B46-A3C5-F5E35F4556E3}" dt="2024-03-17T16:57:23.308" v="4267" actId="962"/>
          <ac:spMkLst>
            <pc:docMk/>
            <pc:sldMk cId="404385069" sldId="301"/>
            <ac:spMk id="3" creationId="{22DADDAC-A72F-0B1B-64D4-AE0116AE9CFA}"/>
          </ac:spMkLst>
        </pc:spChg>
        <pc:spChg chg="mod">
          <ac:chgData name="Kaabi, Jihene" userId="011dcf93-4cd8-42cc-a5b2-f87c76cf03d7" providerId="ADAL" clId="{4852CF8A-6F9A-4B46-A3C5-F5E35F4556E3}" dt="2024-03-17T16:57:24.710" v="4268" actId="962"/>
          <ac:spMkLst>
            <pc:docMk/>
            <pc:sldMk cId="404385069" sldId="301"/>
            <ac:spMk id="4" creationId="{D277E0B7-BB2F-249A-4643-804A72A66B8D}"/>
          </ac:spMkLst>
        </pc:spChg>
      </pc:sldChg>
      <pc:sldChg chg="addSp delSp modSp add mod modAnim">
        <pc:chgData name="Kaabi, Jihene" userId="011dcf93-4cd8-42cc-a5b2-f87c76cf03d7" providerId="ADAL" clId="{4852CF8A-6F9A-4B46-A3C5-F5E35F4556E3}" dt="2024-03-17T19:49:52.089" v="4680" actId="14100"/>
        <pc:sldMkLst>
          <pc:docMk/>
          <pc:sldMk cId="3722089905" sldId="302"/>
        </pc:sldMkLst>
        <pc:spChg chg="mod">
          <ac:chgData name="Kaabi, Jihene" userId="011dcf93-4cd8-42cc-a5b2-f87c76cf03d7" providerId="ADAL" clId="{4852CF8A-6F9A-4B46-A3C5-F5E35F4556E3}" dt="2024-03-17T19:31:14.512" v="4303" actId="20577"/>
          <ac:spMkLst>
            <pc:docMk/>
            <pc:sldMk cId="3722089905" sldId="302"/>
            <ac:spMk id="3" creationId="{22DADDAC-A72F-0B1B-64D4-AE0116AE9CFA}"/>
          </ac:spMkLst>
        </pc:spChg>
        <pc:spChg chg="mod">
          <ac:chgData name="Kaabi, Jihene" userId="011dcf93-4cd8-42cc-a5b2-f87c76cf03d7" providerId="ADAL" clId="{4852CF8A-6F9A-4B46-A3C5-F5E35F4556E3}" dt="2024-03-17T19:46:13.026" v="4673" actId="20577"/>
          <ac:spMkLst>
            <pc:docMk/>
            <pc:sldMk cId="3722089905" sldId="302"/>
            <ac:spMk id="4" creationId="{D277E0B7-BB2F-249A-4643-804A72A66B8D}"/>
          </ac:spMkLst>
        </pc:spChg>
        <pc:picChg chg="add del mod">
          <ac:chgData name="Kaabi, Jihene" userId="011dcf93-4cd8-42cc-a5b2-f87c76cf03d7" providerId="ADAL" clId="{4852CF8A-6F9A-4B46-A3C5-F5E35F4556E3}" dt="2024-03-17T19:48:11.767" v="4677" actId="478"/>
          <ac:picMkLst>
            <pc:docMk/>
            <pc:sldMk cId="3722089905" sldId="302"/>
            <ac:picMk id="6" creationId="{38AD29C7-5F07-A587-5F1F-103400F98138}"/>
          </ac:picMkLst>
        </pc:picChg>
        <pc:picChg chg="add mod">
          <ac:chgData name="Kaabi, Jihene" userId="011dcf93-4cd8-42cc-a5b2-f87c76cf03d7" providerId="ADAL" clId="{4852CF8A-6F9A-4B46-A3C5-F5E35F4556E3}" dt="2024-03-17T19:49:52.089" v="4680" actId="14100"/>
          <ac:picMkLst>
            <pc:docMk/>
            <pc:sldMk cId="3722089905" sldId="302"/>
            <ac:picMk id="8" creationId="{ABADFC5C-B5F1-ED7C-98D7-F420709668D8}"/>
          </ac:picMkLst>
        </pc:picChg>
      </pc:sldChg>
      <pc:sldChg chg="addSp delSp modSp new mod">
        <pc:chgData name="Kaabi, Jihene" userId="011dcf93-4cd8-42cc-a5b2-f87c76cf03d7" providerId="ADAL" clId="{4852CF8A-6F9A-4B46-A3C5-F5E35F4556E3}" dt="2024-03-17T20:10:53.788" v="4798" actId="1035"/>
        <pc:sldMkLst>
          <pc:docMk/>
          <pc:sldMk cId="1337630926" sldId="303"/>
        </pc:sldMkLst>
        <pc:spChg chg="mod">
          <ac:chgData name="Kaabi, Jihene" userId="011dcf93-4cd8-42cc-a5b2-f87c76cf03d7" providerId="ADAL" clId="{4852CF8A-6F9A-4B46-A3C5-F5E35F4556E3}" dt="2024-03-17T20:10:53.788" v="4798" actId="1035"/>
          <ac:spMkLst>
            <pc:docMk/>
            <pc:sldMk cId="1337630926" sldId="303"/>
            <ac:spMk id="3" creationId="{9EAC094D-D8C6-43FB-C833-F629E366AB8E}"/>
          </ac:spMkLst>
        </pc:spChg>
        <pc:spChg chg="del">
          <ac:chgData name="Kaabi, Jihene" userId="011dcf93-4cd8-42cc-a5b2-f87c76cf03d7" providerId="ADAL" clId="{4852CF8A-6F9A-4B46-A3C5-F5E35F4556E3}" dt="2024-03-17T19:58:34.506" v="4713" actId="478"/>
          <ac:spMkLst>
            <pc:docMk/>
            <pc:sldMk cId="1337630926" sldId="303"/>
            <ac:spMk id="4" creationId="{2DF9F1B0-F64F-A79A-8942-FD905F871005}"/>
          </ac:spMkLst>
        </pc:spChg>
        <pc:spChg chg="add del mod">
          <ac:chgData name="Kaabi, Jihene" userId="011dcf93-4cd8-42cc-a5b2-f87c76cf03d7" providerId="ADAL" clId="{4852CF8A-6F9A-4B46-A3C5-F5E35F4556E3}" dt="2024-03-17T20:06:06.605" v="4780" actId="478"/>
          <ac:spMkLst>
            <pc:docMk/>
            <pc:sldMk cId="1337630926" sldId="303"/>
            <ac:spMk id="6" creationId="{8EEA6C6A-DE34-38E4-F76F-BDD7D650615C}"/>
          </ac:spMkLst>
        </pc:spChg>
        <pc:spChg chg="add del mod">
          <ac:chgData name="Kaabi, Jihene" userId="011dcf93-4cd8-42cc-a5b2-f87c76cf03d7" providerId="ADAL" clId="{4852CF8A-6F9A-4B46-A3C5-F5E35F4556E3}" dt="2024-03-17T20:06:56.524" v="4783" actId="478"/>
          <ac:spMkLst>
            <pc:docMk/>
            <pc:sldMk cId="1337630926" sldId="303"/>
            <ac:spMk id="8" creationId="{D0645DE3-08C4-4CE2-6372-1B73245DA7D4}"/>
          </ac:spMkLst>
        </pc:spChg>
        <pc:picChg chg="add mod">
          <ac:chgData name="Kaabi, Jihene" userId="011dcf93-4cd8-42cc-a5b2-f87c76cf03d7" providerId="ADAL" clId="{4852CF8A-6F9A-4B46-A3C5-F5E35F4556E3}" dt="2024-03-17T20:10:32.294" v="4789" actId="14100"/>
          <ac:picMkLst>
            <pc:docMk/>
            <pc:sldMk cId="1337630926" sldId="303"/>
            <ac:picMk id="10" creationId="{E3D4BA2A-366D-6269-24A4-6377671E5171}"/>
          </ac:picMkLst>
        </pc:picChg>
      </pc:sldChg>
      <pc:sldChg chg="addSp delSp modSp new mod">
        <pc:chgData name="Kaabi, Jihene" userId="011dcf93-4cd8-42cc-a5b2-f87c76cf03d7" providerId="ADAL" clId="{4852CF8A-6F9A-4B46-A3C5-F5E35F4556E3}" dt="2024-03-17T20:13:03.861" v="4839" actId="1035"/>
        <pc:sldMkLst>
          <pc:docMk/>
          <pc:sldMk cId="3576476140" sldId="304"/>
        </pc:sldMkLst>
        <pc:spChg chg="mod">
          <ac:chgData name="Kaabi, Jihene" userId="011dcf93-4cd8-42cc-a5b2-f87c76cf03d7" providerId="ADAL" clId="{4852CF8A-6F9A-4B46-A3C5-F5E35F4556E3}" dt="2024-03-17T20:13:00.679" v="4835" actId="1035"/>
          <ac:spMkLst>
            <pc:docMk/>
            <pc:sldMk cId="3576476140" sldId="304"/>
            <ac:spMk id="3" creationId="{9FE973A0-B82F-F761-1C9B-D276CFCD6DED}"/>
          </ac:spMkLst>
        </pc:spChg>
        <pc:spChg chg="del">
          <ac:chgData name="Kaabi, Jihene" userId="011dcf93-4cd8-42cc-a5b2-f87c76cf03d7" providerId="ADAL" clId="{4852CF8A-6F9A-4B46-A3C5-F5E35F4556E3}" dt="2024-03-17T20:11:21.133" v="4822" actId="478"/>
          <ac:spMkLst>
            <pc:docMk/>
            <pc:sldMk cId="3576476140" sldId="304"/>
            <ac:spMk id="4" creationId="{91216B25-ADB2-74AE-DEB9-1A2E24452A4B}"/>
          </ac:spMkLst>
        </pc:spChg>
        <pc:picChg chg="add mod">
          <ac:chgData name="Kaabi, Jihene" userId="011dcf93-4cd8-42cc-a5b2-f87c76cf03d7" providerId="ADAL" clId="{4852CF8A-6F9A-4B46-A3C5-F5E35F4556E3}" dt="2024-03-17T20:13:03.861" v="4839" actId="1035"/>
          <ac:picMkLst>
            <pc:docMk/>
            <pc:sldMk cId="3576476140" sldId="304"/>
            <ac:picMk id="6" creationId="{96F296A7-ED77-577C-0515-A3B793E60A1E}"/>
          </ac:picMkLst>
        </pc:picChg>
      </pc:sldChg>
      <pc:sldChg chg="add del">
        <pc:chgData name="Kaabi, Jihene" userId="011dcf93-4cd8-42cc-a5b2-f87c76cf03d7" providerId="ADAL" clId="{4852CF8A-6F9A-4B46-A3C5-F5E35F4556E3}" dt="2024-03-17T20:10:40.736" v="4790" actId="47"/>
        <pc:sldMkLst>
          <pc:docMk/>
          <pc:sldMk cId="3726584230" sldId="304"/>
        </pc:sldMkLst>
      </pc:sldChg>
      <pc:sldMasterChg chg="delSldLayout modSldLayout">
        <pc:chgData name="Kaabi, Jihene" userId="011dcf93-4cd8-42cc-a5b2-f87c76cf03d7" providerId="ADAL" clId="{4852CF8A-6F9A-4B46-A3C5-F5E35F4556E3}" dt="2023-10-20T16:58:36.117" v="17" actId="14100"/>
        <pc:sldMasterMkLst>
          <pc:docMk/>
          <pc:sldMasterMk cId="0" sldId="2147483648"/>
        </pc:sldMasterMkLst>
        <pc:sldLayoutChg chg="del">
          <pc:chgData name="Kaabi, Jihene" userId="011dcf93-4cd8-42cc-a5b2-f87c76cf03d7" providerId="ADAL" clId="{4852CF8A-6F9A-4B46-A3C5-F5E35F4556E3}" dt="2023-10-20T16:57:29.946" v="9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Kaabi, Jihene" userId="011dcf93-4cd8-42cc-a5b2-f87c76cf03d7" providerId="ADAL" clId="{4852CF8A-6F9A-4B46-A3C5-F5E35F4556E3}" dt="2023-10-20T16:57:27.268" v="8" actId="269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Kaabi, Jihene" userId="011dcf93-4cd8-42cc-a5b2-f87c76cf03d7" providerId="ADAL" clId="{4852CF8A-6F9A-4B46-A3C5-F5E35F4556E3}" dt="2023-10-20T16:57:25.217" v="7" actId="269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Kaabi, Jihene" userId="011dcf93-4cd8-42cc-a5b2-f87c76cf03d7" providerId="ADAL" clId="{4852CF8A-6F9A-4B46-A3C5-F5E35F4556E3}" dt="2023-10-20T16:57:22.629" v="6" actId="2696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Kaabi, Jihene" userId="011dcf93-4cd8-42cc-a5b2-f87c76cf03d7" providerId="ADAL" clId="{4852CF8A-6F9A-4B46-A3C5-F5E35F4556E3}" dt="2023-10-20T16:57:20.122" v="5" actId="269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Kaabi, Jihene" userId="011dcf93-4cd8-42cc-a5b2-f87c76cf03d7" providerId="ADAL" clId="{4852CF8A-6F9A-4B46-A3C5-F5E35F4556E3}" dt="2023-10-20T16:57:19.016" v="4" actId="2696"/>
          <pc:sldLayoutMkLst>
            <pc:docMk/>
            <pc:sldMasterMk cId="0" sldId="2147483648"/>
            <pc:sldLayoutMk cId="0" sldId="2147483654"/>
          </pc:sldLayoutMkLst>
        </pc:sldLayoutChg>
        <pc:sldLayoutChg chg="addSp modSp mod">
          <pc:chgData name="Kaabi, Jihene" userId="011dcf93-4cd8-42cc-a5b2-f87c76cf03d7" providerId="ADAL" clId="{4852CF8A-6F9A-4B46-A3C5-F5E35F4556E3}" dt="2023-10-20T16:58:36.117" v="17" actId="14100"/>
          <pc:sldLayoutMkLst>
            <pc:docMk/>
            <pc:sldMasterMk cId="0" sldId="2147483648"/>
            <pc:sldLayoutMk cId="0" sldId="2147483655"/>
          </pc:sldLayoutMkLst>
          <pc:spChg chg="mod">
            <ac:chgData name="Kaabi, Jihene" userId="011dcf93-4cd8-42cc-a5b2-f87c76cf03d7" providerId="ADAL" clId="{4852CF8A-6F9A-4B46-A3C5-F5E35F4556E3}" dt="2023-10-20T16:58:10.941" v="12" actId="1076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  <pc:spChg chg="mod">
            <ac:chgData name="Kaabi, Jihene" userId="011dcf93-4cd8-42cc-a5b2-f87c76cf03d7" providerId="ADAL" clId="{4852CF8A-6F9A-4B46-A3C5-F5E35F4556E3}" dt="2023-10-20T16:58:13.741" v="14" actId="1076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  <pc:spChg chg="mod">
            <ac:chgData name="Kaabi, Jihene" userId="011dcf93-4cd8-42cc-a5b2-f87c76cf03d7" providerId="ADAL" clId="{4852CF8A-6F9A-4B46-A3C5-F5E35F4556E3}" dt="2023-10-20T16:58:18.896" v="15" actId="1076"/>
            <ac:spMkLst>
              <pc:docMk/>
              <pc:sldMasterMk cId="0" sldId="2147483648"/>
              <pc:sldLayoutMk cId="0" sldId="2147483655"/>
              <ac:spMk id="4" creationId="{00000000-0000-0000-0000-000000000000}"/>
            </ac:spMkLst>
          </pc:spChg>
          <pc:spChg chg="add mod">
            <ac:chgData name="Kaabi, Jihene" userId="011dcf93-4cd8-42cc-a5b2-f87c76cf03d7" providerId="ADAL" clId="{4852CF8A-6F9A-4B46-A3C5-F5E35F4556E3}" dt="2023-10-20T16:58:29.070" v="16" actId="14100"/>
            <ac:spMkLst>
              <pc:docMk/>
              <pc:sldMasterMk cId="0" sldId="2147483648"/>
              <pc:sldLayoutMk cId="0" sldId="2147483655"/>
              <ac:spMk id="5" creationId="{42613E97-5C36-BEB4-40E5-35959DE6A92C}"/>
            </ac:spMkLst>
          </pc:spChg>
          <pc:spChg chg="add mod">
            <ac:chgData name="Kaabi, Jihene" userId="011dcf93-4cd8-42cc-a5b2-f87c76cf03d7" providerId="ADAL" clId="{4852CF8A-6F9A-4B46-A3C5-F5E35F4556E3}" dt="2023-10-20T16:58:36.117" v="17" actId="14100"/>
            <ac:spMkLst>
              <pc:docMk/>
              <pc:sldMasterMk cId="0" sldId="2147483648"/>
              <pc:sldLayoutMk cId="0" sldId="2147483655"/>
              <ac:spMk id="6" creationId="{873E1D00-241E-7ED9-28E8-7ED2F57B6FA4}"/>
            </ac:spMkLst>
          </pc:spChg>
        </pc:sldLayoutChg>
        <pc:sldLayoutChg chg="del">
          <pc:chgData name="Kaabi, Jihene" userId="011dcf93-4cd8-42cc-a5b2-f87c76cf03d7" providerId="ADAL" clId="{4852CF8A-6F9A-4B46-A3C5-F5E35F4556E3}" dt="2023-10-20T16:57:15.970" v="3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Kaabi, Jihene" userId="011dcf93-4cd8-42cc-a5b2-f87c76cf03d7" providerId="ADAL" clId="{4852CF8A-6F9A-4B46-A3C5-F5E35F4556E3}" dt="2023-10-20T16:57:15.486" v="2" actId="269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Kaabi, Jihene" userId="011dcf93-4cd8-42cc-a5b2-f87c76cf03d7" providerId="ADAL" clId="{4852CF8A-6F9A-4B46-A3C5-F5E35F4556E3}" dt="2023-10-20T16:57:14.788" v="1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Kaabi, Jihene" userId="011dcf93-4cd8-42cc-a5b2-f87c76cf03d7" providerId="ADAL" clId="{4852CF8A-6F9A-4B46-A3C5-F5E35F4556E3}" dt="2023-10-20T16:57:13.799" v="0" actId="2696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delSldLayout modSldLayout">
        <pc:chgData name="Kaabi, Jihene" userId="011dcf93-4cd8-42cc-a5b2-f87c76cf03d7" providerId="ADAL" clId="{4852CF8A-6F9A-4B46-A3C5-F5E35F4556E3}" dt="2023-10-20T19:23:20.285" v="178" actId="1037"/>
        <pc:sldMasterMkLst>
          <pc:docMk/>
          <pc:sldMasterMk cId="2298659455" sldId="2147483656"/>
        </pc:sldMasterMkLst>
        <pc:sldLayoutChg chg="del">
          <pc:chgData name="Kaabi, Jihene" userId="011dcf93-4cd8-42cc-a5b2-f87c76cf03d7" providerId="ADAL" clId="{4852CF8A-6F9A-4B46-A3C5-F5E35F4556E3}" dt="2023-10-20T16:59:22.358" v="21" actId="2696"/>
          <pc:sldLayoutMkLst>
            <pc:docMk/>
            <pc:sldMasterMk cId="2298659455" sldId="2147483656"/>
            <pc:sldLayoutMk cId="2004707671" sldId="2147483657"/>
          </pc:sldLayoutMkLst>
        </pc:sldLayoutChg>
        <pc:sldLayoutChg chg="del">
          <pc:chgData name="Kaabi, Jihene" userId="011dcf93-4cd8-42cc-a5b2-f87c76cf03d7" providerId="ADAL" clId="{4852CF8A-6F9A-4B46-A3C5-F5E35F4556E3}" dt="2023-10-20T16:59:19.746" v="20" actId="2696"/>
          <pc:sldLayoutMkLst>
            <pc:docMk/>
            <pc:sldMasterMk cId="2298659455" sldId="2147483656"/>
            <pc:sldLayoutMk cId="2952105982" sldId="2147483658"/>
          </pc:sldLayoutMkLst>
        </pc:sldLayoutChg>
        <pc:sldLayoutChg chg="del">
          <pc:chgData name="Kaabi, Jihene" userId="011dcf93-4cd8-42cc-a5b2-f87c76cf03d7" providerId="ADAL" clId="{4852CF8A-6F9A-4B46-A3C5-F5E35F4556E3}" dt="2023-10-20T16:59:18.009" v="19" actId="2696"/>
          <pc:sldLayoutMkLst>
            <pc:docMk/>
            <pc:sldMasterMk cId="2298659455" sldId="2147483656"/>
            <pc:sldLayoutMk cId="1401031642" sldId="2147483659"/>
          </pc:sldLayoutMkLst>
        </pc:sldLayoutChg>
        <pc:sldLayoutChg chg="del">
          <pc:chgData name="Kaabi, Jihene" userId="011dcf93-4cd8-42cc-a5b2-f87c76cf03d7" providerId="ADAL" clId="{4852CF8A-6F9A-4B46-A3C5-F5E35F4556E3}" dt="2023-10-20T16:59:15.369" v="18" actId="2696"/>
          <pc:sldLayoutMkLst>
            <pc:docMk/>
            <pc:sldMasterMk cId="2298659455" sldId="2147483656"/>
            <pc:sldLayoutMk cId="746529595" sldId="2147483660"/>
          </pc:sldLayoutMkLst>
        </pc:sldLayoutChg>
        <pc:sldLayoutChg chg="modSp mod">
          <pc:chgData name="Kaabi, Jihene" userId="011dcf93-4cd8-42cc-a5b2-f87c76cf03d7" providerId="ADAL" clId="{4852CF8A-6F9A-4B46-A3C5-F5E35F4556E3}" dt="2023-10-20T19:23:20.285" v="178" actId="1037"/>
          <pc:sldLayoutMkLst>
            <pc:docMk/>
            <pc:sldMasterMk cId="2298659455" sldId="2147483656"/>
            <pc:sldLayoutMk cId="2160453178" sldId="2147483661"/>
          </pc:sldLayoutMkLst>
          <pc:spChg chg="mod">
            <ac:chgData name="Kaabi, Jihene" userId="011dcf93-4cd8-42cc-a5b2-f87c76cf03d7" providerId="ADAL" clId="{4852CF8A-6F9A-4B46-A3C5-F5E35F4556E3}" dt="2023-10-20T19:23:20.285" v="178" actId="1037"/>
            <ac:spMkLst>
              <pc:docMk/>
              <pc:sldMasterMk cId="2298659455" sldId="2147483656"/>
              <pc:sldLayoutMk cId="2160453178" sldId="2147483661"/>
              <ac:spMk id="4" creationId="{00000000-0000-0000-0000-000000000000}"/>
            </ac:spMkLst>
          </pc:spChg>
          <pc:spChg chg="mod">
            <ac:chgData name="Kaabi, Jihene" userId="011dcf93-4cd8-42cc-a5b2-f87c76cf03d7" providerId="ADAL" clId="{4852CF8A-6F9A-4B46-A3C5-F5E35F4556E3}" dt="2023-10-20T16:59:52.978" v="23" actId="14100"/>
            <ac:spMkLst>
              <pc:docMk/>
              <pc:sldMasterMk cId="2298659455" sldId="2147483656"/>
              <pc:sldLayoutMk cId="2160453178" sldId="2147483661"/>
              <ac:spMk id="5" creationId="{42613E97-5C36-BEB4-40E5-35959DE6A92C}"/>
            </ac:spMkLst>
          </pc:spChg>
          <pc:spChg chg="mod">
            <ac:chgData name="Kaabi, Jihene" userId="011dcf93-4cd8-42cc-a5b2-f87c76cf03d7" providerId="ADAL" clId="{4852CF8A-6F9A-4B46-A3C5-F5E35F4556E3}" dt="2023-10-20T16:59:43.752" v="22" actId="14100"/>
            <ac:spMkLst>
              <pc:docMk/>
              <pc:sldMasterMk cId="2298659455" sldId="2147483656"/>
              <pc:sldLayoutMk cId="2160453178" sldId="2147483661"/>
              <ac:spMk id="6" creationId="{873E1D00-241E-7ED9-28E8-7ED2F57B6FA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24814-D582-4BFA-BD5D-B100C6C3B18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30958-1858-45C4-80B6-F72782072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4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30958-1858-45C4-80B6-F727820722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45624" y="7179540"/>
            <a:ext cx="1718733" cy="50982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2613E97-5C36-BEB4-40E5-35959DE6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528" y="635658"/>
            <a:ext cx="8136904" cy="982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73E1D00-241E-7ED9-28E8-7ED2F57B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24" y="1618101"/>
            <a:ext cx="8136904" cy="550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buSzPct val="100000"/>
              <a:defRPr sz="2600"/>
            </a:lvl1pPr>
            <a:lvl2pPr>
              <a:buClr>
                <a:schemeClr val="accent1">
                  <a:lumMod val="75000"/>
                </a:schemeClr>
              </a:buClr>
              <a:defRPr sz="2400"/>
            </a:lvl2pPr>
            <a:lvl3pPr>
              <a:buClr>
                <a:schemeClr val="accent1">
                  <a:lumMod val="75000"/>
                </a:schemeClr>
              </a:buClr>
              <a:defRPr sz="2200"/>
            </a:lvl3pPr>
            <a:lvl4pPr marL="1207008" indent="-19111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000"/>
            </a:lvl4pPr>
            <a:lvl5pPr marL="12271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045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97519" y="-924711"/>
            <a:ext cx="1802776" cy="185740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8" name="Oval 7"/>
          <p:cNvSpPr/>
          <p:nvPr/>
        </p:nvSpPr>
        <p:spPr>
          <a:xfrm>
            <a:off x="185698" y="23916"/>
            <a:ext cx="1872410" cy="1929150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 dirty="0"/>
          </a:p>
        </p:txBody>
      </p:sp>
      <p:sp>
        <p:nvSpPr>
          <p:cNvPr id="11" name="Donut 10"/>
          <p:cNvSpPr/>
          <p:nvPr/>
        </p:nvSpPr>
        <p:spPr>
          <a:xfrm rot="2315675">
            <a:off x="201170" y="1195754"/>
            <a:ext cx="1238289" cy="124964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12" name="Rectangle 11"/>
          <p:cNvSpPr/>
          <p:nvPr/>
        </p:nvSpPr>
        <p:spPr>
          <a:xfrm>
            <a:off x="1114161" y="-61"/>
            <a:ext cx="8944240" cy="777246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79169" y="311256"/>
            <a:ext cx="8247888" cy="1295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79169" y="1640840"/>
            <a:ext cx="8247888" cy="54406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475013" y="7146290"/>
            <a:ext cx="502920" cy="5397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320" b="1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extLst/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116483" y="-61"/>
            <a:ext cx="80467" cy="777246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980"/>
          </a:p>
        </p:txBody>
      </p:sp>
      <p:pic>
        <p:nvPicPr>
          <p:cNvPr id="27" name="Picture 2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4C39C63-1A66-19F0-FAD8-EA810E613A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65" y="34544"/>
            <a:ext cx="2772075" cy="829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9A3D7-373A-FA09-C306-DDCF75E7EFB6}"/>
              </a:ext>
            </a:extLst>
          </p:cNvPr>
          <p:cNvSpPr txBox="1">
            <a:spLocks/>
          </p:cNvSpPr>
          <p:nvPr/>
        </p:nvSpPr>
        <p:spPr>
          <a:xfrm>
            <a:off x="1552022" y="7081520"/>
            <a:ext cx="8147304" cy="6321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760" b="1" dirty="0">
                <a:solidFill>
                  <a:schemeClr val="accent1">
                    <a:lumMod val="75000"/>
                  </a:schemeClr>
                </a:solidFill>
                <a:effectLst/>
                <a:latin typeface="Palatino Linotype" panose="02040502050505030304" pitchFamily="18" charset="0"/>
                <a:cs typeface="Times New Roman" pitchFamily="18" charset="0"/>
              </a:rPr>
              <a:t>CSC 314: Assembly Language                                                            Spring 2024</a:t>
            </a:r>
          </a:p>
        </p:txBody>
      </p:sp>
    </p:spTree>
    <p:extLst>
      <p:ext uri="{BB962C8B-B14F-4D97-AF65-F5344CB8AC3E}">
        <p14:creationId xmlns:p14="http://schemas.microsoft.com/office/powerpoint/2010/main" val="22986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2336" indent="-311810" algn="l" rtl="0" eaLnBrk="1" latinLnBrk="0" hangingPunct="1">
        <a:lnSpc>
          <a:spcPct val="100000"/>
        </a:lnSpc>
        <a:spcBef>
          <a:spcPts val="660"/>
        </a:spcBef>
        <a:buClr>
          <a:schemeClr val="accent1">
            <a:lumMod val="75000"/>
          </a:schemeClr>
        </a:buClr>
        <a:buSzPct val="10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4088" indent="-261518" algn="l" rtl="0" eaLnBrk="1" latinLnBrk="0" hangingPunct="1">
        <a:lnSpc>
          <a:spcPct val="100000"/>
        </a:lnSpc>
        <a:spcBef>
          <a:spcPts val="605"/>
        </a:spcBef>
        <a:buClr>
          <a:schemeClr val="accent1">
            <a:lumMod val="75000"/>
          </a:schemeClr>
        </a:buClr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5665" indent="-251460" algn="l" rtl="0" eaLnBrk="1" latinLnBrk="0" hangingPunct="1">
        <a:lnSpc>
          <a:spcPct val="100000"/>
        </a:lnSpc>
        <a:spcBef>
          <a:spcPct val="20000"/>
        </a:spcBef>
        <a:buClr>
          <a:schemeClr val="accent1">
            <a:lumMod val="75000"/>
          </a:schemeClr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191110" algn="l" rtl="0" eaLnBrk="1" latinLnBrk="0" hangingPunct="1">
        <a:lnSpc>
          <a:spcPct val="100000"/>
        </a:lnSpc>
        <a:spcBef>
          <a:spcPct val="200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27125" indent="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659636" indent="-20116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1890979" indent="-20116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2264" indent="-20116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3607" indent="-20116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5200" y="3098800"/>
            <a:ext cx="6553200" cy="800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30"/>
              </a:lnSpc>
            </a:pPr>
            <a:r>
              <a:rPr lang="en-CA" sz="4205" dirty="0">
                <a:solidFill>
                  <a:srgbClr val="FFFEFF"/>
                </a:solidFill>
                <a:latin typeface="Arial Black"/>
                <a:cs typeface="Arial Black"/>
              </a:rPr>
              <a:t>Subprogram 101</a:t>
            </a:r>
          </a:p>
          <a:p>
            <a:pPr>
              <a:lnSpc>
                <a:spcPts val="4830"/>
              </a:lnSpc>
            </a:pPr>
            <a:endParaRPr lang="en-CA" sz="4205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C18288-EB32-C75C-E011-4CC4387E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7800" y="1643632"/>
            <a:ext cx="7406640" cy="238658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3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  <a:t>Chapter 10-Subprograms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Times New Roman" pitchFamily="18" charset="0"/>
              </a:rPr>
              <a:t>(part 1)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965B6-1748-446F-AFD6-0AF1E4D01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3886200" y="4358232"/>
            <a:ext cx="7406640" cy="147218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US" sz="1800" b="1" dirty="0">
                <a:effectLst/>
                <a:latin typeface="Palatino Linotype" panose="02040502050505030304" pitchFamily="18" charset="0"/>
                <a:cs typeface="Times New Roman" pitchFamily="18" charset="0"/>
              </a:rPr>
              <a:t>Jihene Kaabi &amp; Youssef Harrath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44E15-4093-A28B-F09E-7714BB4F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</a:t>
            </a:fld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AA52C-5065-200E-88F0-708D4C2A0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A8AE3-22A5-EE32-9DD6-BA34D7587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Function Call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2677-B622-C09E-748F-129C49F88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526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mov </a:t>
            </a:r>
            <a:r>
              <a:rPr lang="en-US" dirty="0" err="1">
                <a:solidFill>
                  <a:srgbClr val="C00000"/>
                </a:solidFill>
              </a:rPr>
              <a:t>ecx</a:t>
            </a:r>
            <a:r>
              <a:rPr lang="en-US" dirty="0">
                <a:solidFill>
                  <a:srgbClr val="C00000"/>
                </a:solidFill>
              </a:rPr>
              <a:t> , ret1    </a:t>
            </a:r>
            <a:r>
              <a:rPr lang="en-US" dirty="0"/>
              <a:t>;  store the return address</a:t>
            </a:r>
          </a:p>
          <a:p>
            <a:pPr marL="90526" indent="0"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	     ;  “call” the function</a:t>
            </a:r>
          </a:p>
          <a:p>
            <a:pPr marL="90526" indent="0">
              <a:buNone/>
            </a:pPr>
            <a:r>
              <a:rPr lang="en-US" dirty="0"/>
              <a:t>ret1:</a:t>
            </a:r>
          </a:p>
          <a:p>
            <a:pPr marL="90526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mov </a:t>
            </a:r>
            <a:r>
              <a:rPr lang="en-US" dirty="0" err="1">
                <a:solidFill>
                  <a:srgbClr val="C00000"/>
                </a:solidFill>
              </a:rPr>
              <a:t>ecx</a:t>
            </a:r>
            <a:r>
              <a:rPr lang="en-US" dirty="0">
                <a:solidFill>
                  <a:srgbClr val="C00000"/>
                </a:solidFill>
              </a:rPr>
              <a:t> , ret2    </a:t>
            </a:r>
            <a:r>
              <a:rPr lang="en-US" dirty="0"/>
              <a:t>;  store the return address</a:t>
            </a:r>
          </a:p>
          <a:p>
            <a:pPr marL="90526" indent="0"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	     ;  “call” the function</a:t>
            </a:r>
          </a:p>
          <a:p>
            <a:pPr marL="90526" indent="0">
              <a:spcAft>
                <a:spcPts val="1200"/>
              </a:spcAft>
              <a:buNone/>
            </a:pPr>
            <a:r>
              <a:rPr lang="en-US" dirty="0"/>
              <a:t>ret2:</a:t>
            </a:r>
          </a:p>
          <a:p>
            <a:pPr marL="90526" indent="0">
              <a:buNone/>
            </a:pPr>
            <a:r>
              <a:rPr lang="en-US" dirty="0" err="1"/>
              <a:t>func</a:t>
            </a:r>
            <a:r>
              <a:rPr lang="en-US" dirty="0"/>
              <a:t>:</a:t>
            </a:r>
          </a:p>
          <a:p>
            <a:pPr marL="90526" indent="0">
              <a:buNone/>
            </a:pPr>
            <a:r>
              <a:rPr lang="en-US" dirty="0"/>
              <a:t>   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ecx</a:t>
            </a:r>
            <a:r>
              <a:rPr lang="en-US" dirty="0"/>
              <a:t>   		    ; return</a:t>
            </a:r>
          </a:p>
        </p:txBody>
      </p:sp>
    </p:spTree>
    <p:extLst>
      <p:ext uri="{BB962C8B-B14F-4D97-AF65-F5344CB8AC3E}">
        <p14:creationId xmlns:p14="http://schemas.microsoft.com/office/powerpoint/2010/main" val="37711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628E76-39A3-EF65-8426-810FE7FA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C8722E-9AD5-0FC4-3AFA-A7D4E1503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Good, but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E0A07-5260-0836-8976-64B562225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So, at this point, we ca do any function call.</a:t>
            </a:r>
          </a:p>
          <a:p>
            <a:r>
              <a:rPr lang="en-US" dirty="0"/>
              <a:t>We just need to decide on and document a convention about which registers hold the </a:t>
            </a:r>
          </a:p>
          <a:p>
            <a:pPr lvl="1"/>
            <a:r>
              <a:rPr lang="en-US" dirty="0"/>
              <a:t>input parameters,</a:t>
            </a:r>
          </a:p>
          <a:p>
            <a:pPr lvl="1"/>
            <a:r>
              <a:rPr lang="en-US" dirty="0"/>
              <a:t>return value, and</a:t>
            </a:r>
          </a:p>
          <a:p>
            <a:pPr lvl="1"/>
            <a:r>
              <a:rPr lang="en-US" dirty="0"/>
              <a:t>return address.</a:t>
            </a:r>
          </a:p>
          <a:p>
            <a:r>
              <a:rPr lang="en-US" dirty="0"/>
              <a:t>The problem is that this gets very large</a:t>
            </a:r>
          </a:p>
          <a:p>
            <a:pPr lvl="1"/>
            <a:r>
              <a:rPr lang="en-US" dirty="0"/>
              <a:t>It requires a bunch of “ret” labels all over the code.</a:t>
            </a:r>
          </a:p>
          <a:p>
            <a:pPr lvl="1"/>
            <a:r>
              <a:rPr lang="en-US" dirty="0"/>
              <a:t>It forces the programmer to constantly keep track of registers and be careful to save and restore important values. 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 stack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Two new instructions: CALL and RET</a:t>
            </a:r>
          </a:p>
        </p:txBody>
      </p:sp>
    </p:spTree>
    <p:extLst>
      <p:ext uri="{BB962C8B-B14F-4D97-AF65-F5344CB8AC3E}">
        <p14:creationId xmlns:p14="http://schemas.microsoft.com/office/powerpoint/2010/main" val="238349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B675DE-0F5C-2E17-B83D-29465BE12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F0FA30-EA36-B500-2DD9-703832348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C8F5D-7C89-47BD-C932-61F9C9F25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stack is a Last-Out data structure. It provides two operations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puts something on the stack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Pop</a:t>
            </a:r>
            <a:r>
              <a:rPr lang="en-US" dirty="0"/>
              <a:t>: removes something from the stack</a:t>
            </a:r>
          </a:p>
          <a:p>
            <a:pPr algn="just"/>
            <a:r>
              <a:rPr lang="en-US" dirty="0"/>
              <a:t>Defined by the address of the “element” at the top of the stack, which is stored in the so-called “”stack pointer.”  </a:t>
            </a:r>
          </a:p>
          <a:p>
            <a:pPr lvl="1" algn="just"/>
            <a:r>
              <a:rPr lang="en-US" dirty="0"/>
              <a:t>Push: puts the element on top of the stack and updates the stack pointer.</a:t>
            </a:r>
          </a:p>
          <a:p>
            <a:pPr lvl="1" algn="just"/>
            <a:r>
              <a:rPr lang="en-US" dirty="0"/>
              <a:t>Pop: gets the element from the top of the stack and updates the stack pointer.</a:t>
            </a:r>
          </a:p>
          <a:p>
            <a:pPr algn="just"/>
            <a:r>
              <a:rPr lang="en-US" dirty="0"/>
              <a:t>The processor has “tools” (registers, instructions) to maintain one stack.</a:t>
            </a:r>
          </a:p>
          <a:p>
            <a:pPr lvl="1" algn="just"/>
            <a:r>
              <a:rPr lang="en-US" dirty="0"/>
              <a:t>It is called the “”runtime stack”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2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ACA615-A3CD-C788-B2C4-95988EAF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867C0-86FF-3F30-9845-3673B1BA4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Runtime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2E0F3-DF63-088B-14E9-D67F91B0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24" y="1618100"/>
            <a:ext cx="8136904" cy="5796491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We assume that the stack will only allow pushing/popping of </a:t>
            </a:r>
            <a:r>
              <a:rPr lang="en-US" dirty="0">
                <a:solidFill>
                  <a:srgbClr val="FF0000"/>
                </a:solidFill>
              </a:rPr>
              <a:t>4-byte elements</a:t>
            </a:r>
            <a:r>
              <a:rPr lang="en-US" dirty="0"/>
              <a:t>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The stack pointer is always stored in the ESP register.</a:t>
            </a:r>
          </a:p>
          <a:p>
            <a:pPr algn="just"/>
            <a:r>
              <a:rPr lang="en-US" dirty="0"/>
              <a:t>Initially, the stack is empty, and the ESP register has some value.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The stack grows downward (i.e., toward lower addresses).</a:t>
            </a:r>
          </a:p>
          <a:p>
            <a:pPr algn="just"/>
            <a:r>
              <a:rPr lang="en-US" dirty="0"/>
              <a:t>Pushing an element</a:t>
            </a:r>
          </a:p>
          <a:p>
            <a:pPr lvl="1" algn="just"/>
            <a:r>
              <a:rPr lang="en-US" dirty="0"/>
              <a:t>Decreases ESP by 4 and writes 4 bytes at addresses ESP</a:t>
            </a:r>
          </a:p>
          <a:p>
            <a:pPr lvl="1" algn="just"/>
            <a:r>
              <a:rPr lang="en-US" dirty="0"/>
              <a:t>E.g., push </a:t>
            </a:r>
            <a:r>
              <a:rPr lang="en-US" dirty="0" err="1"/>
              <a:t>eax</a:t>
            </a:r>
            <a:r>
              <a:rPr lang="en-US" dirty="0"/>
              <a:t>    push </a:t>
            </a:r>
            <a:r>
              <a:rPr lang="en-US" dirty="0" err="1"/>
              <a:t>dword</a:t>
            </a:r>
            <a:r>
              <a:rPr lang="en-US" dirty="0"/>
              <a:t> 42</a:t>
            </a:r>
          </a:p>
          <a:p>
            <a:pPr algn="just"/>
            <a:r>
              <a:rPr lang="en-US" dirty="0"/>
              <a:t>Popping an element</a:t>
            </a:r>
          </a:p>
          <a:p>
            <a:pPr lvl="1" algn="just"/>
            <a:r>
              <a:rPr lang="en-US" dirty="0"/>
              <a:t>Gets the value from the top of the stack into a register and increases ESP by 4 </a:t>
            </a:r>
          </a:p>
          <a:p>
            <a:pPr lvl="1" algn="just"/>
            <a:r>
              <a:rPr lang="en-US" dirty="0"/>
              <a:t>E.g., pop </a:t>
            </a:r>
            <a:r>
              <a:rPr lang="en-US" dirty="0" err="1"/>
              <a:t>eax</a:t>
            </a:r>
            <a:r>
              <a:rPr lang="en-US" dirty="0"/>
              <a:t>    pop </a:t>
            </a:r>
            <a:r>
              <a:rPr lang="en-US" dirty="0" err="1"/>
              <a:t>edx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4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04221" y="1158230"/>
            <a:ext cx="6373476" cy="52578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Stack Instructions: Example (1)</a:t>
            </a:r>
            <a:endParaRPr kumimoji="0" lang="en-CA" sz="360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88492" y="2374900"/>
            <a:ext cx="393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351" dirty="0">
                <a:solidFill>
                  <a:srgbClr val="011892"/>
                </a:solidFill>
                <a:latin typeface="Arial Unicode MS"/>
                <a:cs typeface="Arial Unicode MS"/>
              </a:rPr>
              <a:t>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Assuming that ESP=00001000h</a:t>
            </a:r>
          </a:p>
          <a:p>
            <a:pPr>
              <a:lnSpc>
                <a:spcPts val="2125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489" y="3048000"/>
            <a:ext cx="164147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push   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dword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1</a:t>
            </a:r>
          </a:p>
          <a:p>
            <a:pPr>
              <a:lnSpc>
                <a:spcPts val="180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31692" y="3048000"/>
            <a:ext cx="399692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; ESP = 00001000h – 4h = 00000FFCh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35D7203-FD67-5D52-512E-D79CA4BF1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14</a:t>
            </a:fld>
            <a:endParaRPr lang="en-CA"/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EAD26F72-7AE2-1581-EE43-244C6F8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11560" y="3878492"/>
            <a:ext cx="4283224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1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dword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 00 00 00 01h                              </a:t>
            </a:r>
          </a:p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7B611-CFCA-319B-EEF3-279D9D044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05664" y="2483974"/>
            <a:ext cx="348406" cy="789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883F02-8654-8951-904D-42CC2874A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906389"/>
              </p:ext>
            </p:extLst>
          </p:nvPr>
        </p:nvGraphicFramePr>
        <p:xfrm>
          <a:off x="5965305" y="4381501"/>
          <a:ext cx="1152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34878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8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24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01318"/>
                  </a:ext>
                </a:extLst>
              </a:tr>
            </a:tbl>
          </a:graphicData>
        </a:graphic>
      </p:graphicFrame>
      <p:sp>
        <p:nvSpPr>
          <p:cNvPr id="3" name="TextBox 13">
            <a:extLst>
              <a:ext uri="{FF2B5EF4-FFF2-40B4-BE49-F238E27FC236}">
                <a16:creationId xmlns:a16="http://schemas.microsoft.com/office/drawing/2014/main" id="{9F842ACD-C9E0-F56E-A86F-8BDCFD38F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1952" y="5514101"/>
            <a:ext cx="1231106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b="1" dirty="0">
                <a:solidFill>
                  <a:srgbClr val="000000"/>
                </a:solidFill>
                <a:latin typeface="Arial"/>
                <a:cs typeface="Arial"/>
              </a:rPr>
              <a:t>00000FFCh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2E8C8-5B7D-D298-A92B-61178783C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590959" y="4750296"/>
            <a:ext cx="0" cy="1114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13">
            <a:extLst>
              <a:ext uri="{FF2B5EF4-FFF2-40B4-BE49-F238E27FC236}">
                <a16:creationId xmlns:a16="http://schemas.microsoft.com/office/drawing/2014/main" id="{309047E9-2F59-113A-897C-35A8BAB0B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64212" y="4803722"/>
            <a:ext cx="1184212" cy="53860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Decreasing addresses 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BF76E53F-5FCE-8693-9EFA-768399F1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65305" y="6046440"/>
            <a:ext cx="1419572" cy="26930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Stack status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0" grpId="0"/>
      <p:bldP spid="3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04221" y="1158230"/>
            <a:ext cx="6373476" cy="52578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Stack Instructions: Example (2)</a:t>
            </a:r>
            <a:endParaRPr kumimoji="0" lang="en-CA" sz="360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88492" y="2374900"/>
            <a:ext cx="393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351" dirty="0">
                <a:solidFill>
                  <a:srgbClr val="011892"/>
                </a:solidFill>
                <a:latin typeface="Arial Unicode MS"/>
                <a:cs typeface="Arial Unicode MS"/>
              </a:rPr>
              <a:t>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Assuming that ESP=00001000h</a:t>
            </a:r>
          </a:p>
          <a:p>
            <a:pPr>
              <a:lnSpc>
                <a:spcPts val="2125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489" y="3048000"/>
            <a:ext cx="164147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push   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dword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1</a:t>
            </a:r>
          </a:p>
          <a:p>
            <a:pPr>
              <a:lnSpc>
                <a:spcPts val="180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31692" y="3048000"/>
            <a:ext cx="399692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; ESP = 00001000h – 4h = 00000FFCh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35D7203-FD67-5D52-512E-D79CA4BF1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15</a:t>
            </a:fld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7B611-CFCA-319B-EEF3-279D9D044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05664" y="2483974"/>
            <a:ext cx="348406" cy="789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883F02-8654-8951-904D-42CC2874A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71580"/>
              </p:ext>
            </p:extLst>
          </p:nvPr>
        </p:nvGraphicFramePr>
        <p:xfrm>
          <a:off x="5965305" y="4381501"/>
          <a:ext cx="1152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34878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8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24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01318"/>
                  </a:ext>
                </a:extLst>
              </a:tr>
            </a:tbl>
          </a:graphicData>
        </a:graphic>
      </p:graphicFrame>
      <p:sp>
        <p:nvSpPr>
          <p:cNvPr id="3" name="TextBox 13">
            <a:extLst>
              <a:ext uri="{FF2B5EF4-FFF2-40B4-BE49-F238E27FC236}">
                <a16:creationId xmlns:a16="http://schemas.microsoft.com/office/drawing/2014/main" id="{9F842ACD-C9E0-F56E-A86F-8BDCFD38F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1952" y="5514101"/>
            <a:ext cx="1231106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b="1" dirty="0">
                <a:solidFill>
                  <a:srgbClr val="000000"/>
                </a:solidFill>
                <a:latin typeface="Arial"/>
                <a:cs typeface="Arial"/>
              </a:rPr>
              <a:t>00000FFCh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2E8C8-5B7D-D298-A92B-61178783C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590959" y="4750296"/>
            <a:ext cx="0" cy="1114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13">
            <a:extLst>
              <a:ext uri="{FF2B5EF4-FFF2-40B4-BE49-F238E27FC236}">
                <a16:creationId xmlns:a16="http://schemas.microsoft.com/office/drawing/2014/main" id="{309047E9-2F59-113A-897C-35A8BAB0B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64212" y="4803722"/>
            <a:ext cx="1184212" cy="53860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Decreasing addresses 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BF76E53F-5FCE-8693-9EFA-768399F1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65305" y="6046440"/>
            <a:ext cx="1419572" cy="26930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Stack status 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50C8168A-6F94-1A7C-D4AB-1991ED75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38969" y="3586609"/>
            <a:ext cx="164147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push   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dword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2</a:t>
            </a:r>
          </a:p>
          <a:p>
            <a:pPr>
              <a:lnSpc>
                <a:spcPts val="180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3989749-C7A0-5A92-8373-4AD0794E4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16546" y="3559914"/>
            <a:ext cx="41892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; ESP = 000000FFCh – 4h = 00000FF8h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F4997CD6-A9D4-9D40-1D91-7952C729C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57836" y="5207679"/>
            <a:ext cx="1231106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b="1" dirty="0">
                <a:solidFill>
                  <a:srgbClr val="000000"/>
                </a:solidFill>
                <a:latin typeface="Arial"/>
                <a:cs typeface="Arial"/>
              </a:rPr>
              <a:t>00000FF8h</a:t>
            </a:r>
          </a:p>
        </p:txBody>
      </p:sp>
    </p:spTree>
    <p:extLst>
      <p:ext uri="{BB962C8B-B14F-4D97-AF65-F5344CB8AC3E}">
        <p14:creationId xmlns:p14="http://schemas.microsoft.com/office/powerpoint/2010/main" val="40806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04221" y="1158230"/>
            <a:ext cx="6373476" cy="52578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Stack Instructions: Example (3)</a:t>
            </a:r>
            <a:endParaRPr kumimoji="0" lang="en-CA" sz="360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88492" y="2374900"/>
            <a:ext cx="393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351" dirty="0">
                <a:solidFill>
                  <a:srgbClr val="011892"/>
                </a:solidFill>
                <a:latin typeface="Arial Unicode MS"/>
                <a:cs typeface="Arial Unicode MS"/>
              </a:rPr>
              <a:t>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Assuming that ESP=00001000h</a:t>
            </a:r>
          </a:p>
          <a:p>
            <a:pPr>
              <a:lnSpc>
                <a:spcPts val="2125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24467" y="3048000"/>
            <a:ext cx="164147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push   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dword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1</a:t>
            </a:r>
          </a:p>
          <a:p>
            <a:pPr>
              <a:lnSpc>
                <a:spcPts val="180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31692" y="3048000"/>
            <a:ext cx="399692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; ESP = 00001000h – 4h = 00000FFCh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35D7203-FD67-5D52-512E-D79CA4BF1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16</a:t>
            </a:fld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7B611-CFCA-319B-EEF3-279D9D044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05664" y="2483974"/>
            <a:ext cx="348406" cy="789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883F02-8654-8951-904D-42CC2874A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48188"/>
              </p:ext>
            </p:extLst>
          </p:nvPr>
        </p:nvGraphicFramePr>
        <p:xfrm>
          <a:off x="5965305" y="4750296"/>
          <a:ext cx="1152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34878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8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24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01318"/>
                  </a:ext>
                </a:extLst>
              </a:tr>
            </a:tbl>
          </a:graphicData>
        </a:graphic>
      </p:graphicFrame>
      <p:sp>
        <p:nvSpPr>
          <p:cNvPr id="3" name="TextBox 13">
            <a:extLst>
              <a:ext uri="{FF2B5EF4-FFF2-40B4-BE49-F238E27FC236}">
                <a16:creationId xmlns:a16="http://schemas.microsoft.com/office/drawing/2014/main" id="{9F842ACD-C9E0-F56E-A86F-8BDCFD38F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1952" y="5882896"/>
            <a:ext cx="1231106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b="1" dirty="0">
                <a:solidFill>
                  <a:srgbClr val="000000"/>
                </a:solidFill>
                <a:latin typeface="Arial"/>
                <a:cs typeface="Arial"/>
              </a:rPr>
              <a:t>00000FFCh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2E8C8-5B7D-D298-A92B-61178783C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590959" y="5119091"/>
            <a:ext cx="0" cy="1114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13">
            <a:extLst>
              <a:ext uri="{FF2B5EF4-FFF2-40B4-BE49-F238E27FC236}">
                <a16:creationId xmlns:a16="http://schemas.microsoft.com/office/drawing/2014/main" id="{309047E9-2F59-113A-897C-35A8BAB0B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64212" y="5172517"/>
            <a:ext cx="1184212" cy="53860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Decreasing addresses 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BF76E53F-5FCE-8693-9EFA-768399F1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65305" y="6415235"/>
            <a:ext cx="1419572" cy="26930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Stack status 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50C8168A-6F94-1A7C-D4AB-1991ED75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24467" y="3586609"/>
            <a:ext cx="164147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push   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dword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2</a:t>
            </a:r>
          </a:p>
          <a:p>
            <a:pPr>
              <a:lnSpc>
                <a:spcPts val="180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3989749-C7A0-5A92-8373-4AD0794E4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16546" y="3559914"/>
            <a:ext cx="41892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; ESP = 000000FFCh – 4h = 00000FF8h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F4997CD6-A9D4-9D40-1D91-7952C729C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57836" y="5576474"/>
            <a:ext cx="1231106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b="1" dirty="0">
                <a:solidFill>
                  <a:srgbClr val="000000"/>
                </a:solidFill>
                <a:latin typeface="Arial"/>
                <a:cs typeface="Arial"/>
              </a:rPr>
              <a:t>00000FF8h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E942F-B874-DE8D-0AC2-2595C512E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24467" y="4100114"/>
            <a:ext cx="164147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push   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dword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3</a:t>
            </a:r>
          </a:p>
          <a:p>
            <a:pPr>
              <a:lnSpc>
                <a:spcPts val="180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E3408-85FB-B0A4-A6F3-39676C38D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02044" y="4073419"/>
            <a:ext cx="41892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; ESP = 000000FF8h – 4h = 00000FF4h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B0007A88-8EEA-F969-FDAC-C7B57AD6F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4464" y="5172371"/>
            <a:ext cx="1231106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b="1" dirty="0">
                <a:solidFill>
                  <a:srgbClr val="000000"/>
                </a:solidFill>
                <a:latin typeface="Arial"/>
                <a:cs typeface="Arial"/>
              </a:rPr>
              <a:t>00000FF4h</a:t>
            </a:r>
          </a:p>
        </p:txBody>
      </p:sp>
    </p:spTree>
    <p:extLst>
      <p:ext uri="{BB962C8B-B14F-4D97-AF65-F5344CB8AC3E}">
        <p14:creationId xmlns:p14="http://schemas.microsoft.com/office/powerpoint/2010/main" val="171957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  <p:bldP spid="12" grpId="0"/>
      <p:bldP spid="14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04221" y="1158230"/>
            <a:ext cx="6373476" cy="52578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000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Stack Instructions: Example (4)</a:t>
            </a:r>
            <a:endParaRPr kumimoji="0" lang="en-CA" sz="360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88492" y="2374900"/>
            <a:ext cx="3937000" cy="342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lang="en-CA" sz="1351" dirty="0">
                <a:solidFill>
                  <a:srgbClr val="011892"/>
                </a:solidFill>
                <a:latin typeface="Arial Unicode MS"/>
                <a:cs typeface="Arial Unicode MS"/>
              </a:rPr>
              <a:t>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Assuming that ESP=00001000h</a:t>
            </a:r>
          </a:p>
          <a:p>
            <a:pPr>
              <a:lnSpc>
                <a:spcPts val="2125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TextBox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24467" y="3048000"/>
            <a:ext cx="164147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push   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dword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1</a:t>
            </a:r>
          </a:p>
          <a:p>
            <a:pPr>
              <a:lnSpc>
                <a:spcPts val="180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31692" y="3048000"/>
            <a:ext cx="399692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; ESP = 00001000h – 4h = 00000FFCh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35D7203-FD67-5D52-512E-D79CA4BF1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17</a:t>
            </a:fld>
            <a:endParaRPr lang="en-CA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883F02-8654-8951-904D-42CC2874A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87037"/>
              </p:ext>
            </p:extLst>
          </p:nvPr>
        </p:nvGraphicFramePr>
        <p:xfrm>
          <a:off x="6994004" y="4750296"/>
          <a:ext cx="11521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348788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1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8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24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01318"/>
                  </a:ext>
                </a:extLst>
              </a:tr>
            </a:tbl>
          </a:graphicData>
        </a:graphic>
      </p:graphicFrame>
      <p:sp>
        <p:nvSpPr>
          <p:cNvPr id="3" name="TextBox 13">
            <a:extLst>
              <a:ext uri="{FF2B5EF4-FFF2-40B4-BE49-F238E27FC236}">
                <a16:creationId xmlns:a16="http://schemas.microsoft.com/office/drawing/2014/main" id="{9F842ACD-C9E0-F56E-A86F-8BDCFD38F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690651" y="5882896"/>
            <a:ext cx="1231106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b="1" dirty="0">
                <a:solidFill>
                  <a:srgbClr val="000000"/>
                </a:solidFill>
                <a:latin typeface="Arial"/>
                <a:cs typeface="Arial"/>
              </a:rPr>
              <a:t>00000FFCh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32E8C8-5B7D-D298-A92B-61178783C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619658" y="5119091"/>
            <a:ext cx="0" cy="1114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13">
            <a:extLst>
              <a:ext uri="{FF2B5EF4-FFF2-40B4-BE49-F238E27FC236}">
                <a16:creationId xmlns:a16="http://schemas.microsoft.com/office/drawing/2014/main" id="{309047E9-2F59-113A-897C-35A8BAB0B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2911" y="5172517"/>
            <a:ext cx="1184212" cy="53860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Decreasing addresses 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BF76E53F-5FCE-8693-9EFA-768399F1E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994004" y="6415235"/>
            <a:ext cx="1419572" cy="26930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Stack status 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50C8168A-6F94-1A7C-D4AB-1991ED75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24467" y="3586609"/>
            <a:ext cx="164147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push   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dword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2</a:t>
            </a:r>
          </a:p>
          <a:p>
            <a:pPr>
              <a:lnSpc>
                <a:spcPts val="180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3989749-C7A0-5A92-8373-4AD0794E4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16546" y="3559914"/>
            <a:ext cx="41892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; ESP = 000000FFCh – 4h = 00000FF8h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F4997CD6-A9D4-9D40-1D91-7952C729C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686535" y="5576474"/>
            <a:ext cx="1231106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b="1" dirty="0">
                <a:solidFill>
                  <a:srgbClr val="000000"/>
                </a:solidFill>
                <a:latin typeface="Arial"/>
                <a:cs typeface="Arial"/>
              </a:rPr>
              <a:t>00000FF8h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E942F-B874-DE8D-0AC2-2595C512E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24467" y="4100114"/>
            <a:ext cx="1641475" cy="461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push   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dword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3</a:t>
            </a:r>
          </a:p>
          <a:p>
            <a:pPr>
              <a:lnSpc>
                <a:spcPts val="180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E3408-85FB-B0A4-A6F3-39676C38D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02044" y="4073419"/>
            <a:ext cx="4189288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; ESP = 000000FF8h – 4h = 00000FF4h</a:t>
            </a:r>
          </a:p>
          <a:p>
            <a:pPr>
              <a:lnSpc>
                <a:spcPts val="2070"/>
              </a:lnSpc>
            </a:pPr>
            <a:endParaRPr lang="en-CA" sz="1802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B0007A88-8EEA-F969-FDAC-C7B57AD6F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693163" y="5172371"/>
            <a:ext cx="1231106" cy="269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lang="en-CA" sz="1802" b="1" dirty="0">
                <a:solidFill>
                  <a:srgbClr val="000000"/>
                </a:solidFill>
                <a:latin typeface="Arial"/>
                <a:cs typeface="Arial"/>
              </a:rPr>
              <a:t>00000FF4h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7BCB4755-A766-99A5-CE5A-E501ED572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73912" y="5210842"/>
            <a:ext cx="2250616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pop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    ;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= 3h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CCE7BF4D-1DE9-0FA4-3754-8AA803E79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67288" y="5671592"/>
            <a:ext cx="2224968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pop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ebx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    ;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ebx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= 2h</a:t>
            </a: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C18CB9A6-2573-3DEE-BC87-E8422A1A7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73912" y="6118240"/>
            <a:ext cx="2199320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pop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ecx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     ; </a:t>
            </a:r>
            <a:r>
              <a:rPr lang="en-CA" sz="1802" dirty="0" err="1">
                <a:solidFill>
                  <a:srgbClr val="000000"/>
                </a:solidFill>
                <a:latin typeface="Arial"/>
                <a:cs typeface="Arial"/>
              </a:rPr>
              <a:t>ecx</a:t>
            </a:r>
            <a:r>
              <a:rPr lang="en-CA" sz="1802" dirty="0">
                <a:solidFill>
                  <a:srgbClr val="000000"/>
                </a:solidFill>
                <a:latin typeface="Arial"/>
                <a:cs typeface="Arial"/>
              </a:rPr>
              <a:t> = 1h</a:t>
            </a:r>
          </a:p>
        </p:txBody>
      </p:sp>
    </p:spTree>
    <p:extLst>
      <p:ext uri="{BB962C8B-B14F-4D97-AF65-F5344CB8AC3E}">
        <p14:creationId xmlns:p14="http://schemas.microsoft.com/office/powerpoint/2010/main" val="35093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15D7F-0929-254D-E2A4-0FC4BDE13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31EFA8-C42C-AFF0-260A-B658B7FE7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PUSHA and POPA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91AB5-7F41-D246-5F65-D8D849212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For subprograms, a key use of the stack is to </a:t>
            </a:r>
            <a:r>
              <a:rPr lang="en-US" dirty="0">
                <a:solidFill>
                  <a:srgbClr val="C00000"/>
                </a:solidFill>
              </a:rPr>
              <a:t>save/restore register values</a:t>
            </a:r>
            <a:r>
              <a:rPr lang="en-US" dirty="0"/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Say your program uses </a:t>
            </a:r>
            <a:r>
              <a:rPr lang="en-US" dirty="0" err="1"/>
              <a:t>eax</a:t>
            </a:r>
            <a:r>
              <a:rPr lang="en-US" dirty="0"/>
              <a:t> and calls a function written by somebody else.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You have no idea whether that function uses </a:t>
            </a:r>
            <a:r>
              <a:rPr lang="en-US" dirty="0" err="1"/>
              <a:t>eax</a:t>
            </a:r>
            <a:r>
              <a:rPr lang="en-US" dirty="0"/>
              <a:t>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The x86 offers two convenient instructions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rgbClr val="C00000"/>
                </a:solidFill>
              </a:rPr>
              <a:t>PUSHA</a:t>
            </a:r>
            <a:r>
              <a:rPr lang="en-US" dirty="0"/>
              <a:t>: pushes EAX, EBX, ECX, EDX, ESI, EDI and EBP onto the stack.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rgbClr val="C00000"/>
                </a:solidFill>
              </a:rPr>
              <a:t>POPA</a:t>
            </a:r>
            <a:r>
              <a:rPr lang="en-US" dirty="0"/>
              <a:t>: restores them all and pops the stack.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It’s now simple to say, “save all my registers” and “restore all my registers.”</a:t>
            </a:r>
          </a:p>
        </p:txBody>
      </p:sp>
    </p:spTree>
    <p:extLst>
      <p:ext uri="{BB962C8B-B14F-4D97-AF65-F5344CB8AC3E}">
        <p14:creationId xmlns:p14="http://schemas.microsoft.com/office/powerpoint/2010/main" val="158088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>
            <a:spLocks noGrp="1"/>
          </p:cNvSpPr>
          <p:nvPr>
            <p:ph type="title" idx="4294967295"/>
          </p:nvPr>
        </p:nvSpPr>
        <p:spPr>
          <a:xfrm>
            <a:off x="1434008" y="1155700"/>
            <a:ext cx="5591980" cy="52578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Recall the NASM Skeleton (1)</a:t>
            </a:r>
            <a:endParaRPr kumimoji="0" lang="en-CA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2FA027-6D1D-9719-FDEF-C50C2085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19</a:t>
            </a:fld>
            <a:endParaRPr lang="en-C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2A36604-EBED-0EC4-E8D7-92BAB0A74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872" y="2013992"/>
            <a:ext cx="7974800" cy="5140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B130C-2C4F-208B-EAA3-8BAE07B8C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33554A-941B-EAEE-F9AF-E9D18D349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(1)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324AE42-16EB-2601-881E-9C9844D7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650" y="1581945"/>
            <a:ext cx="8209086" cy="5544344"/>
          </a:xfrm>
        </p:spPr>
        <p:txBody>
          <a:bodyPr>
            <a:normAutofit lnSpcReduction="10000"/>
          </a:bodyPr>
          <a:lstStyle/>
          <a:p>
            <a:pPr algn="just"/>
            <a:r>
              <a:rPr lang="en-CA" dirty="0">
                <a:solidFill>
                  <a:srgbClr val="000000"/>
                </a:solidFill>
                <a:cs typeface="Arial"/>
              </a:rPr>
              <a:t>So far, we have seen one way to address the content of memory</a:t>
            </a:r>
            <a:r>
              <a:rPr lang="en-CA" dirty="0">
                <a:solidFill>
                  <a:srgbClr val="000000"/>
                </a:solidFill>
              </a:rPr>
              <a:t>.</a:t>
            </a:r>
          </a:p>
          <a:p>
            <a:pPr lvl="1" algn="just"/>
            <a:r>
              <a:rPr lang="en-CA" dirty="0">
                <a:solidFill>
                  <a:srgbClr val="000000"/>
                </a:solidFill>
              </a:rPr>
              <a:t>Define a symbol, i.e., an address in the .</a:t>
            </a:r>
            <a:r>
              <a:rPr lang="en-CA" dirty="0" err="1">
                <a:solidFill>
                  <a:srgbClr val="000000"/>
                </a:solidFill>
              </a:rPr>
              <a:t>bss</a:t>
            </a:r>
            <a:r>
              <a:rPr lang="en-CA" dirty="0">
                <a:solidFill>
                  <a:srgbClr val="000000"/>
                </a:solidFill>
              </a:rPr>
              <a:t> or .data segments.  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        dd      FA123BDEh</a:t>
            </a:r>
          </a:p>
          <a:p>
            <a:pPr lvl="1" algn="just"/>
            <a:r>
              <a:rPr lang="en-CA" dirty="0">
                <a:solidFill>
                  <a:srgbClr val="000000"/>
                </a:solidFill>
              </a:rPr>
              <a:t>Use that symbol as an address so that we can access content. 	   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mov 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</a:rPr>
              <a:t>eax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,  [L]</a:t>
            </a:r>
          </a:p>
          <a:p>
            <a:pPr algn="just"/>
            <a:r>
              <a:rPr lang="en-CA" dirty="0">
                <a:solidFill>
                  <a:srgbClr val="000000"/>
                </a:solidFill>
              </a:rPr>
              <a:t>L is an address in memory and [L] is the content of whatever is stored at that address.</a:t>
            </a:r>
          </a:p>
          <a:p>
            <a:pPr algn="just"/>
            <a:r>
              <a:rPr lang="en-CA" dirty="0">
                <a:solidFill>
                  <a:srgbClr val="000000"/>
                </a:solidFill>
              </a:rPr>
              <a:t>We have also used registers to store addresses</a:t>
            </a:r>
          </a:p>
          <a:p>
            <a:pPr marL="90526" indent="0" algn="just">
              <a:buNone/>
            </a:pPr>
            <a:r>
              <a:rPr lang="en-CA" dirty="0">
                <a:solidFill>
                  <a:srgbClr val="000000"/>
                </a:solidFill>
              </a:rPr>
              <a:t>	mov </a:t>
            </a:r>
            <a:r>
              <a:rPr lang="en-CA" dirty="0" err="1">
                <a:solidFill>
                  <a:srgbClr val="000000"/>
                </a:solidFill>
              </a:rPr>
              <a:t>eax</a:t>
            </a:r>
            <a:r>
              <a:rPr lang="en-CA" dirty="0">
                <a:solidFill>
                  <a:srgbClr val="000000"/>
                </a:solidFill>
              </a:rPr>
              <a:t> , L         ; </a:t>
            </a:r>
            <a:r>
              <a:rPr lang="en-CA" dirty="0" err="1">
                <a:solidFill>
                  <a:srgbClr val="000000"/>
                </a:solidFill>
              </a:rPr>
              <a:t>eax</a:t>
            </a:r>
            <a:r>
              <a:rPr lang="en-CA" dirty="0">
                <a:solidFill>
                  <a:srgbClr val="000000"/>
                </a:solidFill>
              </a:rPr>
              <a:t> stores the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address</a:t>
            </a:r>
          </a:p>
          <a:p>
            <a:pPr marL="90526" indent="0" algn="just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CA" dirty="0" err="1"/>
              <a:t>inc</a:t>
            </a:r>
            <a:r>
              <a:rPr lang="en-CA" dirty="0"/>
              <a:t>  </a:t>
            </a:r>
            <a:r>
              <a:rPr lang="en-CA" dirty="0" err="1"/>
              <a:t>eax</a:t>
            </a:r>
            <a:r>
              <a:rPr lang="en-CA" dirty="0"/>
              <a:t>              </a:t>
            </a:r>
            <a:r>
              <a:rPr lang="en-CA" dirty="0">
                <a:solidFill>
                  <a:srgbClr val="000000"/>
                </a:solidFill>
              </a:rPr>
              <a:t>; modify the address</a:t>
            </a:r>
          </a:p>
          <a:p>
            <a:pPr marL="90526" indent="0" algn="just">
              <a:buNone/>
            </a:pPr>
            <a:r>
              <a:rPr lang="en-CA" dirty="0">
                <a:solidFill>
                  <a:srgbClr val="000000"/>
                </a:solidFill>
              </a:rPr>
              <a:t>	mov bx, [</a:t>
            </a:r>
            <a:r>
              <a:rPr lang="en-CA" dirty="0" err="1">
                <a:solidFill>
                  <a:srgbClr val="000000"/>
                </a:solidFill>
              </a:rPr>
              <a:t>eax</a:t>
            </a:r>
            <a:r>
              <a:rPr lang="en-CA" dirty="0">
                <a:solidFill>
                  <a:srgbClr val="000000"/>
                </a:solidFill>
              </a:rPr>
              <a:t>]     ; put the 2 bytes starting at address 	                         ;  </a:t>
            </a:r>
            <a:r>
              <a:rPr lang="en-CA" dirty="0" err="1">
                <a:solidFill>
                  <a:srgbClr val="000000"/>
                </a:solidFill>
              </a:rPr>
              <a:t>eax</a:t>
            </a:r>
            <a:r>
              <a:rPr lang="en-CA" dirty="0">
                <a:solidFill>
                  <a:srgbClr val="000000"/>
                </a:solidFill>
              </a:rPr>
              <a:t> into bx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F30AA-15DD-65AE-60FD-7ADDBE504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ADDAC-A72F-0B1B-64D4-AE0116AE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CALL and RET Instructions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E0B7-BB2F-249A-4643-804A72A66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One of the annoying things with our previous subprogram was that we had to manage the return address. </a:t>
            </a:r>
          </a:p>
          <a:p>
            <a:pPr lvl="1" algn="just"/>
            <a:r>
              <a:rPr lang="en-US" dirty="0"/>
              <a:t>In our example, we stored it into the ECX register. Two convenient instructions can manage the return address.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CALL</a:t>
            </a:r>
          </a:p>
          <a:p>
            <a:pPr lvl="1" algn="just"/>
            <a:r>
              <a:rPr lang="en-US" dirty="0"/>
              <a:t>Pushes the address of the next instruction on the stack</a:t>
            </a:r>
          </a:p>
          <a:p>
            <a:pPr lvl="1" algn="just"/>
            <a:r>
              <a:rPr lang="en-US" dirty="0"/>
              <a:t>Unconditionally, jumps to a label (calling a function)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RET</a:t>
            </a:r>
          </a:p>
          <a:p>
            <a:pPr lvl="1" algn="just"/>
            <a:r>
              <a:rPr lang="en-US" dirty="0"/>
              <a:t>Pops the stack and gets the return address</a:t>
            </a:r>
          </a:p>
          <a:p>
            <a:pPr lvl="1" algn="just"/>
            <a:r>
              <a:rPr lang="en-US" dirty="0"/>
              <a:t>Unconditionally, jumps to that address (returning from a function).</a:t>
            </a:r>
          </a:p>
        </p:txBody>
      </p:sp>
    </p:spTree>
    <p:extLst>
      <p:ext uri="{BB962C8B-B14F-4D97-AF65-F5344CB8AC3E}">
        <p14:creationId xmlns:p14="http://schemas.microsoft.com/office/powerpoint/2010/main" val="4043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/>
          <p:cNvSpPr txBox="1">
            <a:spLocks noGrp="1"/>
          </p:cNvSpPr>
          <p:nvPr>
            <p:ph type="title" idx="4294967295"/>
          </p:nvPr>
        </p:nvSpPr>
        <p:spPr>
          <a:xfrm>
            <a:off x="1506016" y="1155700"/>
            <a:ext cx="4541564" cy="52578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Arial Black"/>
              </a:rPr>
              <a:t>Without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 Black"/>
              </a:rPr>
              <a:t> 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CALL and RET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82316" y="2451100"/>
            <a:ext cx="1931619" cy="12019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403" dirty="0">
                <a:solidFill>
                  <a:srgbClr val="C00000"/>
                </a:solidFill>
                <a:latin typeface="Arial"/>
                <a:cs typeface="Arial"/>
              </a:rPr>
              <a:t>mov  </a:t>
            </a:r>
            <a:r>
              <a:rPr lang="en-CA" sz="2403" dirty="0" err="1">
                <a:solidFill>
                  <a:srgbClr val="C00000"/>
                </a:solidFill>
                <a:latin typeface="Arial"/>
                <a:cs typeface="Arial"/>
              </a:rPr>
              <a:t>ecx</a:t>
            </a:r>
            <a:r>
              <a:rPr lang="en-CA" sz="2403" dirty="0">
                <a:solidFill>
                  <a:srgbClr val="C00000"/>
                </a:solidFill>
                <a:latin typeface="Arial"/>
                <a:cs typeface="Arial"/>
              </a:rPr>
              <a:t>, ret1</a:t>
            </a:r>
            <a:br>
              <a:rPr lang="en-CA" sz="2403" dirty="0">
                <a:solidFill>
                  <a:srgbClr val="000000"/>
                </a:solidFill>
                <a:latin typeface="Times New Roman"/>
              </a:rPr>
            </a:br>
            <a:r>
              <a:rPr lang="en-CA" sz="2403" dirty="0" err="1">
                <a:solidFill>
                  <a:srgbClr val="000000"/>
                </a:solidFill>
                <a:latin typeface="Arial"/>
                <a:cs typeface="Arial"/>
              </a:rPr>
              <a:t>jmp</a:t>
            </a:r>
            <a:r>
              <a:rPr lang="en-CA" sz="2403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CA" sz="2413" b="1" dirty="0" err="1">
                <a:solidFill>
                  <a:srgbClr val="000000"/>
                </a:solidFill>
                <a:latin typeface="Arial Bold"/>
                <a:cs typeface="Arial Bold"/>
              </a:rPr>
              <a:t>func</a:t>
            </a:r>
            <a:endParaRPr lang="en-CA" sz="2413" b="1" dirty="0">
              <a:solidFill>
                <a:srgbClr val="000000"/>
              </a:solidFill>
              <a:latin typeface="Arial Bold"/>
              <a:cs typeface="Arial Bold"/>
            </a:endParaRPr>
          </a:p>
          <a:p>
            <a:pPr>
              <a:lnSpc>
                <a:spcPts val="3200"/>
              </a:lnSpc>
            </a:pPr>
            <a:endParaRPr lang="en-CA" sz="2403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48916" y="3314700"/>
            <a:ext cx="3175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3" b="1" dirty="0">
                <a:solidFill>
                  <a:srgbClr val="000000"/>
                </a:solidFill>
                <a:latin typeface="Arial Bold"/>
                <a:cs typeface="Arial Bold"/>
              </a:rPr>
              <a:t>ret1</a:t>
            </a:r>
            <a:r>
              <a:rPr lang="en-CA" sz="2403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2760"/>
              </a:lnSpc>
            </a:pPr>
            <a:endParaRPr lang="en-CA" sz="2403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316" y="4064000"/>
            <a:ext cx="1931619" cy="12372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403" dirty="0">
                <a:solidFill>
                  <a:srgbClr val="C00000"/>
                </a:solidFill>
                <a:latin typeface="Arial"/>
                <a:cs typeface="Arial"/>
              </a:rPr>
              <a:t>mov  </a:t>
            </a:r>
            <a:r>
              <a:rPr lang="en-CA" sz="2403" dirty="0" err="1">
                <a:solidFill>
                  <a:srgbClr val="C00000"/>
                </a:solidFill>
                <a:latin typeface="Arial"/>
                <a:cs typeface="Arial"/>
              </a:rPr>
              <a:t>ecx</a:t>
            </a:r>
            <a:r>
              <a:rPr lang="en-CA" sz="2403" dirty="0">
                <a:solidFill>
                  <a:srgbClr val="C00000"/>
                </a:solidFill>
                <a:latin typeface="Arial"/>
                <a:cs typeface="Arial"/>
              </a:rPr>
              <a:t>, ret2</a:t>
            </a:r>
            <a:br>
              <a:rPr lang="en-CA" sz="2403" dirty="0">
                <a:solidFill>
                  <a:srgbClr val="000000"/>
                </a:solidFill>
                <a:latin typeface="Times New Roman"/>
              </a:rPr>
            </a:br>
            <a:r>
              <a:rPr lang="en-CA" sz="2403" dirty="0" err="1">
                <a:solidFill>
                  <a:srgbClr val="000000"/>
                </a:solidFill>
                <a:latin typeface="Arial"/>
                <a:cs typeface="Arial"/>
              </a:rPr>
              <a:t>jmp</a:t>
            </a:r>
            <a:r>
              <a:rPr lang="en-CA" sz="2403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CA" sz="2413" b="1" dirty="0" err="1">
                <a:solidFill>
                  <a:srgbClr val="000000"/>
                </a:solidFill>
                <a:latin typeface="Arial Bold"/>
                <a:cs typeface="Arial Bold"/>
              </a:rPr>
              <a:t>func</a:t>
            </a:r>
            <a:endParaRPr lang="en-CA" sz="2413" b="1" dirty="0">
              <a:solidFill>
                <a:srgbClr val="000000"/>
              </a:solidFill>
              <a:latin typeface="Arial Bold"/>
              <a:cs typeface="Arial Bold"/>
            </a:endParaRPr>
          </a:p>
          <a:p>
            <a:pPr>
              <a:lnSpc>
                <a:spcPts val="3300"/>
              </a:lnSpc>
            </a:pPr>
            <a:endParaRPr lang="en-CA" sz="2403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48916" y="4953000"/>
            <a:ext cx="3175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3" b="1">
                <a:solidFill>
                  <a:srgbClr val="000000"/>
                </a:solidFill>
                <a:latin typeface="Arial Bold"/>
                <a:cs typeface="Arial Bold"/>
              </a:rPr>
              <a:t>ret2:</a:t>
            </a:r>
          </a:p>
          <a:p>
            <a:pPr>
              <a:lnSpc>
                <a:spcPts val="2760"/>
              </a:lnSpc>
            </a:pPr>
            <a:endParaRPr lang="en-CA" sz="2403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48916" y="5765800"/>
            <a:ext cx="3175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13" b="1" dirty="0" err="1">
                <a:solidFill>
                  <a:srgbClr val="000000"/>
                </a:solidFill>
                <a:latin typeface="Arial Bold"/>
                <a:cs typeface="Arial Bold"/>
              </a:rPr>
              <a:t>func</a:t>
            </a:r>
            <a:r>
              <a:rPr lang="en-CA" sz="2403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2760"/>
              </a:lnSpc>
            </a:pPr>
            <a:endParaRPr lang="en-CA" sz="2403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82316" y="6578600"/>
            <a:ext cx="1269578" cy="7053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3" dirty="0" err="1">
                <a:solidFill>
                  <a:srgbClr val="000000"/>
                </a:solidFill>
                <a:latin typeface="Arial"/>
                <a:cs typeface="Arial"/>
              </a:rPr>
              <a:t>jmp</a:t>
            </a:r>
            <a:r>
              <a:rPr lang="en-CA" sz="2403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CA" sz="2413" b="1" dirty="0">
                <a:solidFill>
                  <a:srgbClr val="000000"/>
                </a:solidFill>
                <a:latin typeface="Arial Bold"/>
                <a:cs typeface="Arial Bold"/>
              </a:rPr>
              <a:t>  </a:t>
            </a:r>
            <a:r>
              <a:rPr lang="en-CA" sz="2413" b="1" dirty="0" err="1">
                <a:solidFill>
                  <a:srgbClr val="C00000"/>
                </a:solidFill>
                <a:latin typeface="Arial Bold"/>
                <a:cs typeface="Arial Bold"/>
              </a:rPr>
              <a:t>ecx</a:t>
            </a:r>
            <a:endParaRPr lang="en-CA" sz="2413" b="1" dirty="0">
              <a:solidFill>
                <a:srgbClr val="C00000"/>
              </a:solidFill>
              <a:latin typeface="Arial Bold"/>
              <a:cs typeface="Arial Bold"/>
            </a:endParaRPr>
          </a:p>
          <a:p>
            <a:pPr>
              <a:lnSpc>
                <a:spcPts val="2760"/>
              </a:lnSpc>
            </a:pPr>
            <a:endParaRPr lang="en-CA" sz="2403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125516" y="2451100"/>
            <a:ext cx="5334000" cy="914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">
              <a:lnSpc>
                <a:spcPts val="3200"/>
              </a:lnSpc>
            </a:pPr>
            <a:r>
              <a:rPr lang="en-CA" sz="2403">
                <a:solidFill>
                  <a:srgbClr val="000000"/>
                </a:solidFill>
                <a:latin typeface="Arial"/>
                <a:cs typeface="Arial"/>
              </a:rPr>
              <a:t>; store the return address</a:t>
            </a:r>
            <a:br>
              <a:rPr lang="en-CA" sz="2403">
                <a:solidFill>
                  <a:srgbClr val="000000"/>
                </a:solidFill>
                <a:latin typeface="Times New Roman"/>
              </a:rPr>
            </a:br>
            <a:r>
              <a:rPr lang="en-CA" sz="2403">
                <a:solidFill>
                  <a:srgbClr val="000000"/>
                </a:solidFill>
                <a:latin typeface="Arial"/>
                <a:cs typeface="Arial"/>
              </a:rPr>
              <a:t>; “call” the function</a:t>
            </a:r>
          </a:p>
          <a:p>
            <a:pPr>
              <a:lnSpc>
                <a:spcPts val="3200"/>
              </a:lnSpc>
            </a:pPr>
            <a:endParaRPr lang="en-CA" sz="2403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25516" y="4064000"/>
            <a:ext cx="5334000" cy="9271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10">
              <a:lnSpc>
                <a:spcPts val="3300"/>
              </a:lnSpc>
            </a:pPr>
            <a:r>
              <a:rPr lang="en-CA" sz="2403">
                <a:solidFill>
                  <a:srgbClr val="000000"/>
                </a:solidFill>
                <a:latin typeface="Arial"/>
                <a:cs typeface="Arial"/>
              </a:rPr>
              <a:t>; store the return address</a:t>
            </a:r>
            <a:br>
              <a:rPr lang="en-CA" sz="2403">
                <a:solidFill>
                  <a:srgbClr val="000000"/>
                </a:solidFill>
                <a:latin typeface="Times New Roman"/>
              </a:rPr>
            </a:br>
            <a:r>
              <a:rPr lang="en-CA" sz="2403">
                <a:solidFill>
                  <a:srgbClr val="000000"/>
                </a:solidFill>
                <a:latin typeface="Arial"/>
                <a:cs typeface="Arial"/>
              </a:rPr>
              <a:t>; “call” the function</a:t>
            </a:r>
          </a:p>
          <a:p>
            <a:pPr>
              <a:lnSpc>
                <a:spcPts val="3300"/>
              </a:lnSpc>
            </a:pPr>
            <a:endParaRPr lang="en-CA" sz="2403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125516" y="6578600"/>
            <a:ext cx="53340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CA" sz="2403">
                <a:solidFill>
                  <a:srgbClr val="000000"/>
                </a:solidFill>
                <a:latin typeface="Arial"/>
                <a:cs typeface="Arial"/>
              </a:rPr>
              <a:t>; return</a:t>
            </a:r>
          </a:p>
          <a:p>
            <a:pPr>
              <a:lnSpc>
                <a:spcPts val="2760"/>
              </a:lnSpc>
            </a:pPr>
            <a:endParaRPr lang="en-CA" sz="2403">
              <a:solidFill>
                <a:srgbClr val="000000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3C1376-2EF1-1379-7F12-D0D23C0A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21</a:t>
            </a:fld>
            <a:endParaRPr lang="en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>
            <a:spLocks noGrp="1"/>
          </p:cNvSpPr>
          <p:nvPr>
            <p:ph type="title" idx="4294967295"/>
          </p:nvPr>
        </p:nvSpPr>
        <p:spPr>
          <a:xfrm>
            <a:off x="1362000" y="1155700"/>
            <a:ext cx="3901966" cy="105157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With CALL and RET</a:t>
            </a:r>
          </a:p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3605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66900" y="2476500"/>
            <a:ext cx="1370568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3" dirty="0">
                <a:solidFill>
                  <a:srgbClr val="C00000"/>
                </a:solidFill>
                <a:latin typeface="Arial"/>
                <a:cs typeface="Arial"/>
              </a:rPr>
              <a:t>call</a:t>
            </a:r>
            <a:r>
              <a:rPr lang="en-CA" sz="2403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CA" sz="2413" b="1" dirty="0" err="1">
                <a:solidFill>
                  <a:srgbClr val="000000"/>
                </a:solidFill>
                <a:latin typeface="Arial Bold"/>
                <a:cs typeface="Arial Bold"/>
              </a:rPr>
              <a:t>func</a:t>
            </a:r>
            <a:endParaRPr lang="en-CA" sz="2413" b="1" dirty="0">
              <a:solidFill>
                <a:srgbClr val="000000"/>
              </a:solidFill>
              <a:latin typeface="Arial Bold"/>
              <a:cs typeface="Arial Bold"/>
            </a:endParaRPr>
          </a:p>
          <a:p>
            <a:pPr>
              <a:lnSpc>
                <a:spcPts val="2760"/>
              </a:lnSpc>
            </a:pPr>
            <a:endParaRPr lang="en-CA" sz="2413" b="1" dirty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10100" y="2476500"/>
            <a:ext cx="2514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3">
                <a:solidFill>
                  <a:srgbClr val="000000"/>
                </a:solidFill>
                <a:latin typeface="Arial"/>
                <a:cs typeface="Arial"/>
              </a:rPr>
              <a:t>; call the function</a:t>
            </a:r>
          </a:p>
          <a:p>
            <a:pPr>
              <a:lnSpc>
                <a:spcPts val="2760"/>
              </a:lnSpc>
            </a:pPr>
            <a:endParaRPr lang="en-CA" sz="2403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66900" y="3708400"/>
            <a:ext cx="1574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3" dirty="0">
                <a:solidFill>
                  <a:srgbClr val="FF2600"/>
                </a:solidFill>
                <a:latin typeface="Arial"/>
                <a:cs typeface="Arial"/>
              </a:rPr>
              <a:t>call</a:t>
            </a:r>
            <a:r>
              <a:rPr lang="en-CA" sz="2403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CA" sz="2413" b="1" dirty="0" err="1">
                <a:solidFill>
                  <a:srgbClr val="000000"/>
                </a:solidFill>
                <a:latin typeface="Arial Bold"/>
                <a:cs typeface="Arial Bold"/>
              </a:rPr>
              <a:t>func</a:t>
            </a:r>
            <a:endParaRPr lang="en-CA" sz="2413" b="1" dirty="0">
              <a:solidFill>
                <a:srgbClr val="000000"/>
              </a:solidFill>
              <a:latin typeface="Arial Bold"/>
              <a:cs typeface="Arial Bold"/>
            </a:endParaRPr>
          </a:p>
          <a:p>
            <a:pPr>
              <a:lnSpc>
                <a:spcPts val="2760"/>
              </a:lnSpc>
            </a:pPr>
            <a:endParaRPr lang="en-CA" sz="2413" b="1" dirty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10100" y="3708400"/>
            <a:ext cx="25146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3">
                <a:solidFill>
                  <a:srgbClr val="000000"/>
                </a:solidFill>
                <a:latin typeface="Arial"/>
                <a:cs typeface="Arial"/>
              </a:rPr>
              <a:t>; call the function</a:t>
            </a:r>
          </a:p>
          <a:p>
            <a:pPr>
              <a:lnSpc>
                <a:spcPts val="2760"/>
              </a:lnSpc>
            </a:pPr>
            <a:endParaRPr lang="en-CA" sz="2403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5003800"/>
            <a:ext cx="9525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13" b="1">
                <a:solidFill>
                  <a:srgbClr val="000000"/>
                </a:solidFill>
                <a:latin typeface="Arial Bold"/>
                <a:cs typeface="Arial Bold"/>
              </a:rPr>
              <a:t>func</a:t>
            </a:r>
            <a:r>
              <a:rPr lang="en-CA" sz="2403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2760"/>
              </a:lnSpc>
            </a:pPr>
            <a:endParaRPr lang="en-CA" sz="2403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66900" y="5816600"/>
            <a:ext cx="359073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3" dirty="0">
                <a:solidFill>
                  <a:srgbClr val="C00000"/>
                </a:solidFill>
                <a:latin typeface="Arial"/>
                <a:cs typeface="Arial"/>
              </a:rPr>
              <a:t>ret</a:t>
            </a:r>
          </a:p>
          <a:p>
            <a:pPr>
              <a:lnSpc>
                <a:spcPts val="2760"/>
              </a:lnSpc>
            </a:pPr>
            <a:endParaRPr lang="en-CA" sz="2403" dirty="0">
              <a:solidFill>
                <a:srgbClr val="FF2600"/>
              </a:solidFill>
              <a:latin typeface="Arial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610100" y="5816600"/>
            <a:ext cx="1193800" cy="457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3">
                <a:solidFill>
                  <a:srgbClr val="000000"/>
                </a:solidFill>
                <a:latin typeface="Arial"/>
                <a:cs typeface="Arial"/>
              </a:rPr>
              <a:t>; return</a:t>
            </a:r>
          </a:p>
          <a:p>
            <a:pPr>
              <a:lnSpc>
                <a:spcPts val="2760"/>
              </a:lnSpc>
            </a:pPr>
            <a:endParaRPr lang="en-CA" sz="2403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7A6432-FA49-3D96-120F-E1988679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22</a:t>
            </a:fld>
            <a:endParaRPr lang="en-CA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2AE701F3-13A5-45B1-DE2D-EFB62EAAE0F7}"/>
              </a:ext>
            </a:extLst>
          </p:cNvPr>
          <p:cNvSpPr txBox="1"/>
          <p:nvPr/>
        </p:nvSpPr>
        <p:spPr>
          <a:xfrm>
            <a:off x="2832039" y="6616700"/>
            <a:ext cx="4903586" cy="7181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lang="en-CA" sz="2403" b="1" dirty="0">
                <a:solidFill>
                  <a:srgbClr val="C00000"/>
                </a:solidFill>
                <a:latin typeface="Arial"/>
                <a:cs typeface="Arial"/>
              </a:rPr>
              <a:t>Looks almost like high-level code</a:t>
            </a:r>
          </a:p>
          <a:p>
            <a:pPr>
              <a:lnSpc>
                <a:spcPts val="2760"/>
              </a:lnSpc>
            </a:pPr>
            <a:endParaRPr lang="en-CA" sz="2403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"/>
          <p:cNvSpPr txBox="1">
            <a:spLocks noGrp="1"/>
          </p:cNvSpPr>
          <p:nvPr>
            <p:ph type="title" idx="4294967295"/>
          </p:nvPr>
        </p:nvSpPr>
        <p:spPr>
          <a:xfrm>
            <a:off x="1428800" y="1155700"/>
            <a:ext cx="5591980" cy="52578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Recall the NASM Skeleton (2)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71700" y="2082800"/>
            <a:ext cx="8724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86" dirty="0">
                <a:solidFill>
                  <a:srgbClr val="FF2600"/>
                </a:solidFill>
                <a:latin typeface="Arial"/>
                <a:cs typeface="Arial"/>
              </a:rPr>
              <a:t>; include directives</a:t>
            </a:r>
          </a:p>
          <a:p>
            <a:pPr>
              <a:lnSpc>
                <a:spcPts val="1840"/>
              </a:lnSpc>
            </a:pPr>
            <a:endParaRPr lang="en-CA" sz="1586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28800" y="2667000"/>
            <a:ext cx="9067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86">
                <a:solidFill>
                  <a:srgbClr val="0432FF"/>
                </a:solidFill>
                <a:latin typeface="Arial"/>
                <a:cs typeface="Arial"/>
              </a:rPr>
              <a:t>segment .data</a:t>
            </a:r>
          </a:p>
          <a:p>
            <a:pPr>
              <a:lnSpc>
                <a:spcPts val="184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1700" y="2959100"/>
            <a:ext cx="8724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86">
                <a:solidFill>
                  <a:srgbClr val="FF2600"/>
                </a:solidFill>
                <a:latin typeface="Arial"/>
                <a:cs typeface="Arial"/>
              </a:rPr>
              <a:t>; DX directives</a:t>
            </a:r>
          </a:p>
          <a:p>
            <a:pPr>
              <a:lnSpc>
                <a:spcPts val="184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28800" y="3543300"/>
            <a:ext cx="9067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86">
                <a:solidFill>
                  <a:srgbClr val="0432FF"/>
                </a:solidFill>
                <a:latin typeface="Arial"/>
                <a:cs typeface="Arial"/>
              </a:rPr>
              <a:t>segment .bss</a:t>
            </a:r>
          </a:p>
          <a:p>
            <a:pPr>
              <a:lnSpc>
                <a:spcPts val="184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71700" y="3835400"/>
            <a:ext cx="87249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86">
                <a:solidFill>
                  <a:srgbClr val="FF2600"/>
                </a:solidFill>
                <a:latin typeface="Arial"/>
                <a:cs typeface="Arial"/>
              </a:rPr>
              <a:t>; RESX directives</a:t>
            </a:r>
          </a:p>
          <a:p>
            <a:pPr>
              <a:lnSpc>
                <a:spcPts val="184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8800" y="4432300"/>
            <a:ext cx="90678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CA" sz="1586">
                <a:solidFill>
                  <a:srgbClr val="0432FF"/>
                </a:solidFill>
                <a:latin typeface="Arial"/>
                <a:cs typeface="Arial"/>
              </a:rPr>
              <a:t>segment .text</a:t>
            </a:r>
          </a:p>
          <a:p>
            <a:pPr>
              <a:lnSpc>
                <a:spcPts val="184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05100" y="4711700"/>
            <a:ext cx="8191500" cy="279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0"/>
              </a:lnSpc>
            </a:pPr>
            <a:r>
              <a:rPr lang="en-CA" sz="1586">
                <a:solidFill>
                  <a:srgbClr val="000000"/>
                </a:solidFill>
                <a:latin typeface="Arial"/>
                <a:cs typeface="Arial"/>
              </a:rPr>
              <a:t>global asm_main</a:t>
            </a:r>
          </a:p>
          <a:p>
            <a:pPr>
              <a:lnSpc>
                <a:spcPts val="192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1700" y="5016500"/>
            <a:ext cx="36957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6">
                <a:solidFill>
                  <a:srgbClr val="000000"/>
                </a:solidFill>
                <a:latin typeface="Arial"/>
                <a:cs typeface="Arial"/>
              </a:rPr>
              <a:t>asm_main:</a:t>
            </a:r>
          </a:p>
          <a:p>
            <a:pPr>
              <a:lnSpc>
                <a:spcPts val="184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65400" y="5270500"/>
            <a:ext cx="33020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1054100" algn="l"/>
              </a:tabLst>
            </a:pPr>
            <a:r>
              <a:rPr lang="en-CA" sz="1586" dirty="0">
                <a:solidFill>
                  <a:srgbClr val="000000"/>
                </a:solidFill>
                <a:latin typeface="Arial"/>
                <a:cs typeface="Arial"/>
              </a:rPr>
              <a:t>enter	0,0</a:t>
            </a:r>
            <a:br>
              <a:rPr lang="en-CA" sz="1586" dirty="0">
                <a:solidFill>
                  <a:srgbClr val="000000"/>
                </a:solidFill>
                <a:latin typeface="Times New Roman"/>
              </a:rPr>
            </a:br>
            <a:r>
              <a:rPr lang="en-CA" sz="1586" dirty="0" err="1">
                <a:solidFill>
                  <a:srgbClr val="000000"/>
                </a:solidFill>
                <a:latin typeface="Arial"/>
                <a:cs typeface="Arial"/>
              </a:rPr>
              <a:t>pusha</a:t>
            </a:r>
            <a:endParaRPr lang="en-CA" sz="1586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2200"/>
              </a:lnSpc>
            </a:pPr>
            <a:endParaRPr lang="en-CA" sz="1586" dirty="0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78100" y="5880100"/>
            <a:ext cx="3289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6">
                <a:solidFill>
                  <a:srgbClr val="FF2600"/>
                </a:solidFill>
                <a:latin typeface="Arial"/>
                <a:cs typeface="Arial"/>
              </a:rPr>
              <a:t>; Your program here</a:t>
            </a:r>
          </a:p>
          <a:p>
            <a:pPr>
              <a:lnSpc>
                <a:spcPts val="184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8100" y="6159500"/>
            <a:ext cx="3289300" cy="317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6">
                <a:solidFill>
                  <a:srgbClr val="000000"/>
                </a:solidFill>
                <a:latin typeface="Arial"/>
                <a:cs typeface="Arial"/>
              </a:rPr>
              <a:t>popa</a:t>
            </a:r>
          </a:p>
          <a:p>
            <a:pPr>
              <a:lnSpc>
                <a:spcPts val="184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78100" y="6413500"/>
            <a:ext cx="3289300" cy="596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00"/>
              </a:lnSpc>
              <a:tabLst>
                <a:tab pos="1041400" algn="l"/>
              </a:tabLst>
            </a:pPr>
            <a:r>
              <a:rPr lang="en-CA" sz="1586">
                <a:solidFill>
                  <a:srgbClr val="000000"/>
                </a:solidFill>
                <a:latin typeface="Arial"/>
                <a:cs typeface="Arial"/>
              </a:rPr>
              <a:t>mov	eax, 0</a:t>
            </a:r>
            <a:br>
              <a:rPr lang="en-CA" sz="1586">
                <a:solidFill>
                  <a:srgbClr val="000000"/>
                </a:solidFill>
                <a:latin typeface="Times New Roman"/>
              </a:rPr>
            </a:br>
            <a:r>
              <a:rPr lang="en-CA" sz="1586">
                <a:solidFill>
                  <a:srgbClr val="000000"/>
                </a:solidFill>
                <a:latin typeface="Arial"/>
                <a:cs typeface="Arial"/>
              </a:rPr>
              <a:t>leave</a:t>
            </a:r>
          </a:p>
          <a:p>
            <a:pPr>
              <a:lnSpc>
                <a:spcPts val="2200"/>
              </a:lnSpc>
            </a:pPr>
            <a:endParaRPr lang="en-CA" sz="1586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78100" y="7020790"/>
            <a:ext cx="402828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586" dirty="0">
                <a:solidFill>
                  <a:srgbClr val="000000"/>
                </a:solidFill>
                <a:latin typeface="Arial"/>
                <a:cs typeface="Arial"/>
              </a:rPr>
              <a:t>ret</a:t>
            </a:r>
            <a:endParaRPr lang="en-CA" sz="1586" dirty="0">
              <a:solidFill>
                <a:srgbClr val="000000"/>
              </a:solidFill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569000" y="4965581"/>
            <a:ext cx="3302000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CA" sz="1602" dirty="0">
                <a:solidFill>
                  <a:srgbClr val="000000"/>
                </a:solidFill>
                <a:latin typeface="Arial"/>
                <a:cs typeface="Arial"/>
              </a:rPr>
              <a:t>Returns from function </a:t>
            </a:r>
            <a:r>
              <a:rPr lang="en-CA" sz="1602" dirty="0" err="1">
                <a:solidFill>
                  <a:srgbClr val="000000"/>
                </a:solidFill>
                <a:latin typeface="Arial"/>
                <a:cs typeface="Arial"/>
              </a:rPr>
              <a:t>asm_main</a:t>
            </a:r>
            <a:endParaRPr lang="en-CA" sz="1602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1840"/>
              </a:lnSpc>
            </a:pPr>
            <a:endParaRPr lang="en-CA" sz="1602" dirty="0">
              <a:solidFill>
                <a:srgbClr val="000000"/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3C7AC1-85DF-6935-D092-8A018CED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23</a:t>
            </a:fld>
            <a:endParaRPr lang="en-CA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39DBA2-E79E-87C2-42EF-21201AEFD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2"/>
            <a:endCxn id="15" idx="3"/>
          </p:cNvCxnSpPr>
          <p:nvPr/>
        </p:nvCxnSpPr>
        <p:spPr>
          <a:xfrm flipH="1">
            <a:off x="2580928" y="5427246"/>
            <a:ext cx="4639072" cy="170896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F30AA-15DD-65AE-60FD-7ADDBE504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24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ADDAC-A72F-0B1B-64D4-AE0116AE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7E0B7-BB2F-249A-4643-804A72A66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Write a program that  </a:t>
            </a:r>
          </a:p>
          <a:p>
            <a:pPr lvl="1" algn="just"/>
            <a:r>
              <a:rPr lang="en-US" dirty="0"/>
              <a:t>prompts the user to enter two numbers by calling a subprogram</a:t>
            </a:r>
          </a:p>
          <a:p>
            <a:pPr lvl="1" algn="just"/>
            <a:r>
              <a:rPr lang="en-US" dirty="0"/>
              <a:t>prints back the entered numbers, and </a:t>
            </a:r>
          </a:p>
          <a:p>
            <a:pPr lvl="1" algn="just"/>
            <a:r>
              <a:rPr lang="en-US" dirty="0"/>
              <a:t>calculates and print their sum.  </a:t>
            </a:r>
          </a:p>
          <a:p>
            <a:pPr marL="344488" lvl="1" indent="-292100" algn="just">
              <a:buNone/>
            </a:pPr>
            <a:endParaRPr lang="en-US" dirty="0"/>
          </a:p>
          <a:p>
            <a:pPr marL="344488" lvl="1" indent="-292100" algn="just">
              <a:buNone/>
            </a:pPr>
            <a:r>
              <a:rPr lang="en-US" dirty="0"/>
              <a:t>Sample output:</a:t>
            </a:r>
          </a:p>
          <a:p>
            <a:pPr marL="344488" lvl="1" indent="-292100" algn="just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DFC5C-B5F1-ED7C-98D7-F4207096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40" y="5038328"/>
            <a:ext cx="6283601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8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8AE42-83C5-CECF-8370-D91BE4FB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25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AC094D-D8C6-43FB-C833-F629E366A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528" y="582650"/>
            <a:ext cx="8136904" cy="982443"/>
          </a:xfrm>
        </p:spPr>
        <p:txBody>
          <a:bodyPr/>
          <a:lstStyle/>
          <a:p>
            <a:r>
              <a:rPr lang="en-US" dirty="0"/>
              <a:t>In-class Exercise: Solution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D4BA2A-366D-6269-24A4-6377671E5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28" y="1378559"/>
            <a:ext cx="5882952" cy="58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30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EDB8F-22D8-C8D6-F174-FC4E85F24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E973A0-B82F-F761-1C9B-D276CFCD6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528" y="516390"/>
            <a:ext cx="8136904" cy="982443"/>
          </a:xfrm>
        </p:spPr>
        <p:txBody>
          <a:bodyPr/>
          <a:lstStyle/>
          <a:p>
            <a:r>
              <a:rPr lang="en-US" dirty="0"/>
              <a:t>In-class Exercise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F296A7-ED77-577C-0515-A3B793E60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08" y="1336280"/>
            <a:ext cx="5458646" cy="59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7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474A0B-FE72-5D04-F580-B3AB91825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8429AC-0B6B-4F58-2209-09472F8A0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2" y="383477"/>
            <a:ext cx="7992890" cy="1595967"/>
          </a:xfrm>
        </p:spPr>
        <p:txBody>
          <a:bodyPr/>
          <a:lstStyle/>
          <a:p>
            <a:r>
              <a:rPr lang="en-US" dirty="0"/>
              <a:t>Indirect Addressing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74E94-F06A-4791-3D8C-5E8C836F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24" y="1797969"/>
            <a:ext cx="8136904" cy="53285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CA" dirty="0">
                <a:solidFill>
                  <a:srgbClr val="000000"/>
                </a:solidFill>
                <a:latin typeface="+mj-lt"/>
                <a:cs typeface="Arial"/>
              </a:rPr>
              <a:t>Registers can hold “data” or “addresses.”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CA" dirty="0">
                <a:solidFill>
                  <a:srgbClr val="000000"/>
                </a:solidFill>
                <a:latin typeface="+mj-lt"/>
                <a:cs typeface="Arial"/>
              </a:rPr>
              <a:t>Not keeping this straight leads to horrible bugs.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CA" dirty="0">
                <a:solidFill>
                  <a:srgbClr val="000000"/>
                </a:solidFill>
                <a:latin typeface="+mj-lt"/>
                <a:cs typeface="Arial"/>
              </a:rPr>
              <a:t>The processor will happily apply whatever operation on whatever data as long as data sizes are correct.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CA" dirty="0">
                <a:solidFill>
                  <a:srgbClr val="000000"/>
                </a:solidFill>
                <a:latin typeface="+mj-lt"/>
                <a:cs typeface="Arial"/>
              </a:rPr>
              <a:t>E.g., if you think that a register contains an integer, but in fact it stores the address of the integer in memory, then your arithmetic operations on that integer will return very strange results.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CA" dirty="0">
                <a:solidFill>
                  <a:srgbClr val="000000"/>
                </a:solidFill>
                <a:latin typeface="+mj-lt"/>
                <a:cs typeface="Arial"/>
              </a:rPr>
              <a:t>Since addresses are 32-bit, only EAX, EBX, ECX, EDX, ESI and EDI registers can be used to store addresses in a program.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7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0AC142-ACF2-EDA7-C6BF-437EA435B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B483B-5A08-E82F-D8DF-08257B5F3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subprogram?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5D9CB-0294-B6A6-A341-E9FD1A6E4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CA" dirty="0">
                <a:solidFill>
                  <a:srgbClr val="000000"/>
                </a:solidFill>
                <a:latin typeface="+mj-lt"/>
                <a:cs typeface="Arial"/>
              </a:rPr>
              <a:t>A subprogram is a piece of code that starts at some address in the text segment.</a:t>
            </a:r>
          </a:p>
          <a:p>
            <a:pPr algn="just">
              <a:spcAft>
                <a:spcPts val="1800"/>
              </a:spcAft>
            </a:pPr>
            <a:r>
              <a:rPr lang="en-CA" dirty="0">
                <a:solidFill>
                  <a:srgbClr val="000000"/>
                </a:solidFill>
                <a:latin typeface="+mj-lt"/>
                <a:cs typeface="Arial"/>
              </a:rPr>
              <a:t>The program can jump to that address to “call” the subprogram.</a:t>
            </a:r>
          </a:p>
          <a:p>
            <a:pPr algn="just">
              <a:spcAft>
                <a:spcPts val="1800"/>
              </a:spcAft>
            </a:pPr>
            <a:r>
              <a:rPr lang="en-CA" dirty="0">
                <a:solidFill>
                  <a:srgbClr val="000000"/>
                </a:solidFill>
                <a:latin typeface="+mj-lt"/>
                <a:cs typeface="Arial"/>
              </a:rPr>
              <a:t>When the subprogram is done executing, it jumps back to the instruction after the call, and the execution resumes “as if nothing had happened.”</a:t>
            </a:r>
          </a:p>
          <a:p>
            <a:pPr algn="just">
              <a:spcAft>
                <a:spcPts val="1800"/>
              </a:spcAft>
            </a:pPr>
            <a:r>
              <a:rPr lang="en-CA" dirty="0">
                <a:solidFill>
                  <a:srgbClr val="000000"/>
                </a:solidFill>
                <a:latin typeface="+mj-lt"/>
                <a:cs typeface="Arial"/>
              </a:rPr>
              <a:t>The subprogram can take parameters.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364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2A4D1-6070-D9FE-0D69-0437B9533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78221A-82B6-FF3F-4261-F542506AB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Subprogram: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79FD-03E7-D004-DAD3-2795C2942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We want to write a subprogram that computes some numerical function of two operands and “returns” the result.</a:t>
            </a:r>
          </a:p>
          <a:p>
            <a:pPr>
              <a:spcAft>
                <a:spcPts val="1800"/>
              </a:spcAft>
            </a:pPr>
            <a:r>
              <a:rPr lang="en-US" dirty="0"/>
              <a:t>We will write the subprogram so that when it is called, the first operand is in </a:t>
            </a:r>
            <a:r>
              <a:rPr lang="en-US" dirty="0" err="1"/>
              <a:t>eax</a:t>
            </a:r>
            <a:r>
              <a:rPr lang="en-US" dirty="0"/>
              <a:t>, the second in </a:t>
            </a:r>
            <a:r>
              <a:rPr lang="en-US" dirty="0" err="1"/>
              <a:t>ebx</a:t>
            </a:r>
            <a:r>
              <a:rPr lang="en-US" dirty="0"/>
              <a:t>, and when it returns, the result is in </a:t>
            </a:r>
            <a:r>
              <a:rPr lang="en-US" dirty="0" err="1"/>
              <a:t>eax</a:t>
            </a:r>
            <a:r>
              <a:rPr lang="en-US" dirty="0"/>
              <a:t>.</a:t>
            </a:r>
          </a:p>
          <a:p>
            <a:pPr>
              <a:spcAft>
                <a:spcPts val="1800"/>
              </a:spcAft>
            </a:pPr>
            <a:r>
              <a:rPr lang="en-US" dirty="0"/>
              <a:t>Calling the subprogram can then be done via a simple </a:t>
            </a:r>
            <a:r>
              <a:rPr lang="en-US" dirty="0" err="1"/>
              <a:t>jmp</a:t>
            </a:r>
            <a:r>
              <a:rPr lang="en-US" dirty="0"/>
              <a:t> instruction. </a:t>
            </a:r>
          </a:p>
        </p:txBody>
      </p:sp>
    </p:spTree>
    <p:extLst>
      <p:ext uri="{BB962C8B-B14F-4D97-AF65-F5344CB8AC3E}">
        <p14:creationId xmlns:p14="http://schemas.microsoft.com/office/powerpoint/2010/main" val="429223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2000" y="1153165"/>
            <a:ext cx="9067800" cy="52578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“By hand” subprogram (1)</a:t>
            </a:r>
          </a:p>
        </p:txBody>
      </p:sp>
      <p:sp>
        <p:nvSpPr>
          <p:cNvPr id="3" name="TextBox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04900" y="2320069"/>
            <a:ext cx="1993900" cy="3590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mov  </a:t>
            </a: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, 12</a:t>
            </a:r>
          </a:p>
        </p:txBody>
      </p:sp>
      <p:sp>
        <p:nvSpPr>
          <p:cNvPr id="4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7100" y="2320069"/>
            <a:ext cx="2806700" cy="3590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; first operand = 12</a:t>
            </a:r>
          </a:p>
        </p:txBody>
      </p:sp>
      <p:sp>
        <p:nvSpPr>
          <p:cNvPr id="5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04900" y="2713769"/>
            <a:ext cx="1993900" cy="3590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mov  </a:t>
            </a: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ebx</a:t>
            </a: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, 14</a:t>
            </a:r>
          </a:p>
        </p:txBody>
      </p:sp>
      <p:sp>
        <p:nvSpPr>
          <p:cNvPr id="6" name="TextBox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7100" y="2713769"/>
            <a:ext cx="3314700" cy="3590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; second operand = 14</a:t>
            </a:r>
          </a:p>
        </p:txBody>
      </p:sp>
      <p:sp>
        <p:nvSpPr>
          <p:cNvPr id="7" name="Text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62000" y="3095599"/>
            <a:ext cx="9067800" cy="7906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indent="343370">
              <a:lnSpc>
                <a:spcPts val="3200"/>
              </a:lnSpc>
            </a:pP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jmp</a:t>
            </a: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CA" sz="2483" b="1" dirty="0" err="1">
                <a:solidFill>
                  <a:srgbClr val="00B0F0"/>
                </a:solidFill>
                <a:latin typeface="Arial Bold"/>
                <a:cs typeface="Arial Bold"/>
              </a:rPr>
              <a:t>func</a:t>
            </a:r>
            <a:r>
              <a:rPr lang="en-CA" sz="2483" b="1" dirty="0">
                <a:solidFill>
                  <a:srgbClr val="000000"/>
                </a:solidFill>
                <a:latin typeface="Arial Bold"/>
                <a:cs typeface="Arial Bold"/>
              </a:rPr>
              <a:t>           </a:t>
            </a: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; “call” the function</a:t>
            </a:r>
            <a:br>
              <a:rPr lang="en-CA" sz="2473" dirty="0">
                <a:solidFill>
                  <a:srgbClr val="000000"/>
                </a:solidFill>
                <a:latin typeface="Times New Roman"/>
              </a:rPr>
            </a:br>
            <a:r>
              <a:rPr lang="en-CA" sz="2483" b="1" dirty="0">
                <a:solidFill>
                  <a:srgbClr val="00B0F0"/>
                </a:solidFill>
                <a:latin typeface="Arial Bold"/>
                <a:cs typeface="Arial Bold"/>
              </a:rPr>
              <a:t>ret</a:t>
            </a:r>
            <a:r>
              <a:rPr lang="en-CA" sz="2473" dirty="0">
                <a:solidFill>
                  <a:srgbClr val="00B0F0"/>
                </a:solidFill>
                <a:latin typeface="Arial"/>
                <a:cs typeface="Arial"/>
              </a:rPr>
              <a:t>:</a:t>
            </a:r>
          </a:p>
        </p:txBody>
      </p:sp>
      <p:sp>
        <p:nvSpPr>
          <p:cNvPr id="8" name="TextBox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62000" y="4762500"/>
            <a:ext cx="9067800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83" b="1" dirty="0" err="1">
                <a:solidFill>
                  <a:srgbClr val="00B0F0"/>
                </a:solidFill>
                <a:latin typeface="Arial Bold"/>
                <a:cs typeface="Arial Bold"/>
              </a:rPr>
              <a:t>func</a:t>
            </a:r>
            <a:r>
              <a:rPr lang="en-CA" sz="2473" dirty="0">
                <a:solidFill>
                  <a:srgbClr val="00B0F0"/>
                </a:solidFill>
                <a:latin typeface="Arial"/>
                <a:cs typeface="Arial"/>
              </a:rPr>
              <a:t>:</a:t>
            </a:r>
          </a:p>
          <a:p>
            <a:pPr>
              <a:lnSpc>
                <a:spcPts val="2815"/>
              </a:lnSpc>
            </a:pPr>
            <a:endParaRPr lang="en-CA" sz="2473" dirty="0">
              <a:solidFill>
                <a:srgbClr val="000000"/>
              </a:solidFill>
            </a:endParaRPr>
          </a:p>
        </p:txBody>
      </p:sp>
      <p:sp>
        <p:nvSpPr>
          <p:cNvPr id="9" name="TextBox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04900" y="5168900"/>
            <a:ext cx="8724900" cy="3590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2362200" algn="l"/>
              </a:tabLst>
            </a:pP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add </a:t>
            </a: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ebx</a:t>
            </a: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	; do something with </a:t>
            </a: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ebx</a:t>
            </a:r>
            <a:endParaRPr lang="en-CA" sz="2473" dirty="0">
              <a:solidFill>
                <a:srgbClr val="000000"/>
              </a:solidFill>
            </a:endParaRPr>
          </a:p>
        </p:txBody>
      </p:sp>
      <p:sp>
        <p:nvSpPr>
          <p:cNvPr id="10" name="TextBox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7100" y="5573552"/>
            <a:ext cx="6362700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73">
                <a:solidFill>
                  <a:srgbClr val="000000"/>
                </a:solidFill>
                <a:latin typeface="Arial"/>
                <a:cs typeface="Arial"/>
              </a:rPr>
              <a:t>; put result in eax</a:t>
            </a:r>
          </a:p>
          <a:p>
            <a:pPr>
              <a:lnSpc>
                <a:spcPts val="2815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11" name="TextBox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04900" y="5943600"/>
            <a:ext cx="1219200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73">
                <a:solidFill>
                  <a:srgbClr val="000000"/>
                </a:solidFill>
                <a:latin typeface="Arial"/>
                <a:cs typeface="Arial"/>
              </a:rPr>
              <a:t>jmp </a:t>
            </a:r>
            <a:r>
              <a:rPr lang="en-CA" sz="2483" b="1">
                <a:solidFill>
                  <a:srgbClr val="000000"/>
                </a:solidFill>
                <a:latin typeface="Arial Bold"/>
                <a:cs typeface="Arial Bold"/>
              </a:rPr>
              <a:t>ret</a:t>
            </a:r>
          </a:p>
          <a:p>
            <a:pPr>
              <a:lnSpc>
                <a:spcPts val="2815"/>
              </a:lnSpc>
            </a:pPr>
            <a:endParaRPr lang="en-CA" sz="2483" b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2" name="TextBox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7100" y="5943600"/>
            <a:ext cx="3784600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; “return” to the instruction</a:t>
            </a:r>
          </a:p>
          <a:p>
            <a:pPr>
              <a:lnSpc>
                <a:spcPts val="2815"/>
              </a:lnSpc>
            </a:pPr>
            <a:endParaRPr lang="en-CA" sz="2473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7100" y="6375400"/>
            <a:ext cx="6362700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73">
                <a:solidFill>
                  <a:srgbClr val="000000"/>
                </a:solidFill>
                <a:latin typeface="Arial"/>
                <a:cs typeface="Arial"/>
              </a:rPr>
              <a:t>; after the call</a:t>
            </a:r>
          </a:p>
          <a:p>
            <a:pPr>
              <a:lnSpc>
                <a:spcPts val="2815"/>
              </a:lnSpc>
            </a:pPr>
            <a:endParaRPr lang="en-CA" sz="2473">
              <a:solidFill>
                <a:srgbClr val="000000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45A23-BDD5-4557-5927-F5B70D742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6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62000" y="1153165"/>
            <a:ext cx="9067800" cy="52578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572314"/>
                </a:solidFill>
                <a:effectLst/>
                <a:uLnTx/>
                <a:uFillTx/>
                <a:ea typeface="+mn-ea"/>
                <a:cs typeface="Arial Black"/>
              </a:rPr>
              <a:t>“By hand” subprogram (2)</a:t>
            </a:r>
          </a:p>
        </p:txBody>
      </p:sp>
      <p:sp>
        <p:nvSpPr>
          <p:cNvPr id="3" name="TextBox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04900" y="2320069"/>
            <a:ext cx="1993900" cy="3590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600" dirty="0">
                <a:solidFill>
                  <a:srgbClr val="000000"/>
                </a:solidFill>
                <a:latin typeface="+mj-lt"/>
                <a:cs typeface="Arial"/>
              </a:rPr>
              <a:t>mov  </a:t>
            </a:r>
            <a:r>
              <a:rPr lang="en-CA" sz="2600" dirty="0" err="1">
                <a:solidFill>
                  <a:srgbClr val="000000"/>
                </a:solidFill>
                <a:latin typeface="+mj-lt"/>
                <a:cs typeface="Arial"/>
              </a:rPr>
              <a:t>eax</a:t>
            </a:r>
            <a:r>
              <a:rPr lang="en-CA" sz="2600" dirty="0">
                <a:solidFill>
                  <a:srgbClr val="000000"/>
                </a:solidFill>
                <a:latin typeface="+mj-lt"/>
                <a:cs typeface="Arial"/>
              </a:rPr>
              <a:t>, 12</a:t>
            </a:r>
          </a:p>
        </p:txBody>
      </p:sp>
      <p:sp>
        <p:nvSpPr>
          <p:cNvPr id="4" name="TextBox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7100" y="2320069"/>
            <a:ext cx="2806700" cy="3590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600" dirty="0">
                <a:solidFill>
                  <a:srgbClr val="000000"/>
                </a:solidFill>
                <a:latin typeface="+mj-lt"/>
                <a:cs typeface="Arial"/>
              </a:rPr>
              <a:t>; first operand = 12</a:t>
            </a:r>
          </a:p>
        </p:txBody>
      </p:sp>
      <p:sp>
        <p:nvSpPr>
          <p:cNvPr id="5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04900" y="2713769"/>
            <a:ext cx="1993900" cy="3590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600" dirty="0">
                <a:solidFill>
                  <a:srgbClr val="000000"/>
                </a:solidFill>
                <a:latin typeface="+mj-lt"/>
                <a:cs typeface="Arial"/>
              </a:rPr>
              <a:t>mov  </a:t>
            </a:r>
            <a:r>
              <a:rPr lang="en-CA" sz="2600" dirty="0" err="1">
                <a:solidFill>
                  <a:srgbClr val="000000"/>
                </a:solidFill>
                <a:latin typeface="+mj-lt"/>
                <a:cs typeface="Arial"/>
              </a:rPr>
              <a:t>ebx</a:t>
            </a:r>
            <a:r>
              <a:rPr lang="en-CA" sz="2600" dirty="0">
                <a:solidFill>
                  <a:srgbClr val="000000"/>
                </a:solidFill>
                <a:latin typeface="+mj-lt"/>
                <a:cs typeface="Arial"/>
              </a:rPr>
              <a:t>, 14</a:t>
            </a:r>
          </a:p>
        </p:txBody>
      </p:sp>
      <p:sp>
        <p:nvSpPr>
          <p:cNvPr id="6" name="TextBox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7100" y="2713769"/>
            <a:ext cx="3314700" cy="3590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600" dirty="0">
                <a:solidFill>
                  <a:srgbClr val="000000"/>
                </a:solidFill>
                <a:latin typeface="+mj-lt"/>
                <a:cs typeface="Arial"/>
              </a:rPr>
              <a:t>; second operand = 14</a:t>
            </a:r>
          </a:p>
        </p:txBody>
      </p:sp>
      <p:sp>
        <p:nvSpPr>
          <p:cNvPr id="7" name="Text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62000" y="3095599"/>
            <a:ext cx="9067800" cy="79060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indent="343370">
              <a:lnSpc>
                <a:spcPts val="3200"/>
              </a:lnSpc>
            </a:pPr>
            <a:r>
              <a:rPr lang="en-CA" sz="2600" dirty="0" err="1">
                <a:solidFill>
                  <a:srgbClr val="000000"/>
                </a:solidFill>
                <a:latin typeface="+mj-lt"/>
                <a:cs typeface="Arial"/>
              </a:rPr>
              <a:t>jmp</a:t>
            </a:r>
            <a:r>
              <a:rPr lang="en-CA" sz="2600" dirty="0">
                <a:solidFill>
                  <a:srgbClr val="000000"/>
                </a:solidFill>
                <a:latin typeface="+mj-lt"/>
                <a:cs typeface="Arial"/>
              </a:rPr>
              <a:t>   </a:t>
            </a:r>
            <a:r>
              <a:rPr lang="en-CA" sz="2600" b="1" dirty="0" err="1">
                <a:solidFill>
                  <a:srgbClr val="00B0F0"/>
                </a:solidFill>
                <a:latin typeface="+mj-lt"/>
                <a:cs typeface="Arial Bold"/>
              </a:rPr>
              <a:t>func</a:t>
            </a:r>
            <a:r>
              <a:rPr lang="en-CA" sz="2600" b="1" dirty="0">
                <a:solidFill>
                  <a:srgbClr val="000000"/>
                </a:solidFill>
                <a:latin typeface="+mj-lt"/>
                <a:cs typeface="Arial Bold"/>
              </a:rPr>
              <a:t>           </a:t>
            </a:r>
            <a:r>
              <a:rPr lang="en-CA" sz="2600" dirty="0">
                <a:solidFill>
                  <a:srgbClr val="000000"/>
                </a:solidFill>
                <a:latin typeface="+mj-lt"/>
                <a:cs typeface="Arial"/>
              </a:rPr>
              <a:t>; “call” the function</a:t>
            </a:r>
            <a:br>
              <a:rPr lang="en-CA" sz="2600" dirty="0">
                <a:solidFill>
                  <a:srgbClr val="000000"/>
                </a:solidFill>
                <a:latin typeface="+mj-lt"/>
              </a:rPr>
            </a:br>
            <a:r>
              <a:rPr lang="en-CA" sz="2600" b="1" dirty="0">
                <a:solidFill>
                  <a:srgbClr val="00B0F0"/>
                </a:solidFill>
                <a:latin typeface="+mj-lt"/>
                <a:cs typeface="Arial Bold"/>
              </a:rPr>
              <a:t>ret</a:t>
            </a:r>
            <a:r>
              <a:rPr lang="en-CA" sz="2600" dirty="0">
                <a:solidFill>
                  <a:srgbClr val="00B0F0"/>
                </a:solidFill>
                <a:latin typeface="+mj-lt"/>
                <a:cs typeface="Arial"/>
              </a:rPr>
              <a:t>:</a:t>
            </a:r>
          </a:p>
        </p:txBody>
      </p:sp>
      <p:sp>
        <p:nvSpPr>
          <p:cNvPr id="8" name="TextBox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62000" y="4762500"/>
            <a:ext cx="9067800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600" b="1" dirty="0" err="1">
                <a:solidFill>
                  <a:srgbClr val="00B0F0"/>
                </a:solidFill>
                <a:latin typeface="+mj-lt"/>
                <a:cs typeface="Arial Bold"/>
              </a:rPr>
              <a:t>func</a:t>
            </a:r>
            <a:r>
              <a:rPr lang="en-CA" sz="2600" dirty="0">
                <a:solidFill>
                  <a:srgbClr val="00B0F0"/>
                </a:solidFill>
                <a:latin typeface="+mj-lt"/>
                <a:cs typeface="Arial"/>
              </a:rPr>
              <a:t>:</a:t>
            </a:r>
          </a:p>
          <a:p>
            <a:pPr>
              <a:lnSpc>
                <a:spcPts val="2815"/>
              </a:lnSpc>
            </a:pPr>
            <a:endParaRPr lang="en-CA" sz="2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TextBox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04900" y="5168900"/>
            <a:ext cx="8724900" cy="35907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  <a:tabLst>
                <a:tab pos="2362200" algn="l"/>
              </a:tabLst>
            </a:pP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add </a:t>
            </a: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ebx</a:t>
            </a: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	; do something with </a:t>
            </a: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eax</a:t>
            </a: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en-CA" sz="2473" dirty="0" err="1">
                <a:solidFill>
                  <a:srgbClr val="000000"/>
                </a:solidFill>
                <a:latin typeface="Arial"/>
                <a:cs typeface="Arial"/>
              </a:rPr>
              <a:t>ebx</a:t>
            </a:r>
            <a:endParaRPr lang="en-CA" sz="2473" dirty="0">
              <a:solidFill>
                <a:srgbClr val="000000"/>
              </a:solidFill>
            </a:endParaRPr>
          </a:p>
        </p:txBody>
      </p:sp>
      <p:sp>
        <p:nvSpPr>
          <p:cNvPr id="10" name="TextBox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7100" y="5573552"/>
            <a:ext cx="6362700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600">
                <a:solidFill>
                  <a:srgbClr val="000000"/>
                </a:solidFill>
                <a:latin typeface="+mj-lt"/>
                <a:cs typeface="Arial"/>
              </a:rPr>
              <a:t>; put result in eax</a:t>
            </a:r>
          </a:p>
          <a:p>
            <a:pPr>
              <a:lnSpc>
                <a:spcPts val="2815"/>
              </a:lnSpc>
            </a:pPr>
            <a:endParaRPr lang="en-CA" sz="2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1" name="TextBox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04900" y="5943600"/>
            <a:ext cx="1219200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600">
                <a:solidFill>
                  <a:srgbClr val="000000"/>
                </a:solidFill>
                <a:latin typeface="+mj-lt"/>
                <a:cs typeface="Arial"/>
              </a:rPr>
              <a:t>jmp </a:t>
            </a:r>
            <a:r>
              <a:rPr lang="en-CA" sz="2600" b="1">
                <a:solidFill>
                  <a:srgbClr val="000000"/>
                </a:solidFill>
                <a:latin typeface="+mj-lt"/>
                <a:cs typeface="Arial Bold"/>
              </a:rPr>
              <a:t>ret</a:t>
            </a:r>
          </a:p>
          <a:p>
            <a:pPr>
              <a:lnSpc>
                <a:spcPts val="2815"/>
              </a:lnSpc>
            </a:pPr>
            <a:endParaRPr lang="en-CA" sz="2600" b="1">
              <a:solidFill>
                <a:srgbClr val="000000"/>
              </a:solidFill>
              <a:latin typeface="+mj-lt"/>
              <a:cs typeface="Arial Bold"/>
            </a:endParaRPr>
          </a:p>
        </p:txBody>
      </p:sp>
      <p:sp>
        <p:nvSpPr>
          <p:cNvPr id="12" name="TextBox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7100" y="5943600"/>
            <a:ext cx="3784600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473" dirty="0">
                <a:solidFill>
                  <a:srgbClr val="000000"/>
                </a:solidFill>
                <a:latin typeface="Arial"/>
                <a:cs typeface="Arial"/>
              </a:rPr>
              <a:t>; “return” to the instruction</a:t>
            </a:r>
          </a:p>
          <a:p>
            <a:pPr>
              <a:lnSpc>
                <a:spcPts val="2815"/>
              </a:lnSpc>
            </a:pPr>
            <a:endParaRPr lang="en-CA" sz="2473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7100" y="6375400"/>
            <a:ext cx="6362700" cy="7181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15"/>
              </a:lnSpc>
            </a:pPr>
            <a:r>
              <a:rPr lang="en-CA" sz="2600">
                <a:solidFill>
                  <a:srgbClr val="000000"/>
                </a:solidFill>
                <a:latin typeface="+mj-lt"/>
                <a:cs typeface="Arial"/>
              </a:rPr>
              <a:t>; after the call</a:t>
            </a:r>
          </a:p>
          <a:p>
            <a:pPr>
              <a:lnSpc>
                <a:spcPts val="2815"/>
              </a:lnSpc>
            </a:pPr>
            <a:endParaRPr lang="en-CA" sz="260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FA45A23-BDD5-4557-5927-F5B70D742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t>7</a:t>
            </a:fld>
            <a:endParaRPr lang="en-CA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B03B74EB-0313-37A5-3A62-7ACB0C2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01008" y="3931779"/>
            <a:ext cx="3095399" cy="71814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CA" sz="2413" b="1" dirty="0">
                <a:solidFill>
                  <a:srgbClr val="FF2600"/>
                </a:solidFill>
                <a:latin typeface="Arial Bold"/>
                <a:cs typeface="Arial Bold"/>
              </a:rPr>
              <a:t>Why is this not really</a:t>
            </a:r>
            <a:br>
              <a:rPr lang="en-CA" sz="2403" dirty="0">
                <a:solidFill>
                  <a:srgbClr val="000000"/>
                </a:solidFill>
                <a:latin typeface="Times New Roman"/>
              </a:rPr>
            </a:br>
            <a:r>
              <a:rPr lang="en-CA" sz="2413" b="1" dirty="0">
                <a:solidFill>
                  <a:srgbClr val="FF2600"/>
                </a:solidFill>
                <a:latin typeface="Arial Bold"/>
                <a:cs typeface="Arial Bold"/>
              </a:rPr>
              <a:t>a subprogram?</a:t>
            </a:r>
            <a:endParaRPr lang="en-CA" sz="2403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AA52C-5065-200E-88F0-708D4C2A0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A8AE3-22A5-EE32-9DD6-BA34D7587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2677-B622-C09E-748F-129C49F88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we want to call a function from multiple places in a program.</a:t>
            </a:r>
          </a:p>
          <a:p>
            <a:pPr>
              <a:spcAft>
                <a:spcPts val="1200"/>
              </a:spcAft>
            </a:pPr>
            <a:r>
              <a:rPr lang="en-US" dirty="0"/>
              <a:t>The problem with the previous code is that the function always returns to a single label.</a:t>
            </a:r>
          </a:p>
          <a:p>
            <a:pPr marL="90526" indent="0"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	; “call” the function</a:t>
            </a:r>
          </a:p>
          <a:p>
            <a:pPr marL="90526" indent="0">
              <a:buNone/>
            </a:pPr>
            <a:r>
              <a:rPr lang="en-US" dirty="0"/>
              <a:t>ret1:</a:t>
            </a:r>
          </a:p>
          <a:p>
            <a:pPr marL="90526" indent="0">
              <a:buNone/>
            </a:pPr>
            <a:r>
              <a:rPr lang="en-US" dirty="0"/>
              <a:t>	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	; “call” the function</a:t>
            </a:r>
          </a:p>
          <a:p>
            <a:pPr marL="90526" indent="0">
              <a:spcAft>
                <a:spcPts val="1200"/>
              </a:spcAft>
              <a:buNone/>
            </a:pPr>
            <a:r>
              <a:rPr lang="en-US" dirty="0"/>
              <a:t>ret2:</a:t>
            </a:r>
          </a:p>
          <a:p>
            <a:pPr marL="90526" indent="0">
              <a:buNone/>
            </a:pPr>
            <a:r>
              <a:rPr lang="en-US" dirty="0" err="1"/>
              <a:t>func</a:t>
            </a:r>
            <a:r>
              <a:rPr lang="en-US" dirty="0"/>
              <a:t>:</a:t>
            </a:r>
          </a:p>
          <a:p>
            <a:pPr marL="90526" indent="0">
              <a:buNone/>
            </a:pPr>
            <a:r>
              <a:rPr lang="en-US" dirty="0"/>
              <a:t>    </a:t>
            </a:r>
            <a:r>
              <a:rPr lang="en-US" dirty="0" err="1"/>
              <a:t>jmp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???</a:t>
            </a:r>
            <a:r>
              <a:rPr lang="en-US" dirty="0"/>
              <a:t>   		; where do we return???</a:t>
            </a:r>
          </a:p>
        </p:txBody>
      </p:sp>
    </p:spTree>
    <p:extLst>
      <p:ext uri="{BB962C8B-B14F-4D97-AF65-F5344CB8AC3E}">
        <p14:creationId xmlns:p14="http://schemas.microsoft.com/office/powerpoint/2010/main" val="193774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4A1A8-B8A1-7F93-E5F4-767E84E63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E823B7-5361-92BC-8C6C-8B16EA89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Function Call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F6119-3C75-02AD-559A-10AFD5CBF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1800"/>
              </a:spcAft>
            </a:pPr>
            <a:r>
              <a:rPr lang="en-US" dirty="0"/>
              <a:t>To fix the previous example, we need to remember the place where the function should return.</a:t>
            </a:r>
          </a:p>
          <a:p>
            <a:pPr algn="just">
              <a:spcBef>
                <a:spcPts val="600"/>
              </a:spcBef>
              <a:spcAft>
                <a:spcPts val="1800"/>
              </a:spcAft>
            </a:pPr>
            <a:r>
              <a:rPr lang="en-US" dirty="0"/>
              <a:t>This can be done by storing the address of the instruction after the call in a register, say, </a:t>
            </a:r>
            <a:r>
              <a:rPr lang="en-US" dirty="0" err="1"/>
              <a:t>ecx</a:t>
            </a:r>
            <a:r>
              <a:rPr lang="en-US" dirty="0"/>
              <a:t>.</a:t>
            </a:r>
          </a:p>
          <a:p>
            <a:pPr algn="just">
              <a:spcBef>
                <a:spcPts val="600"/>
              </a:spcBef>
              <a:spcAft>
                <a:spcPts val="1800"/>
              </a:spcAft>
            </a:pPr>
            <a:r>
              <a:rPr lang="en-US" dirty="0"/>
              <a:t>The code for the function then can just return to whatever instruction </a:t>
            </a:r>
            <a:r>
              <a:rPr lang="en-US" dirty="0" err="1"/>
              <a:t>ecx</a:t>
            </a:r>
            <a:r>
              <a:rPr lang="en-US" dirty="0"/>
              <a:t> points to.</a:t>
            </a:r>
          </a:p>
          <a:p>
            <a:pPr lvl="1" algn="just">
              <a:spcBef>
                <a:spcPts val="600"/>
              </a:spcBef>
              <a:spcAft>
                <a:spcPts val="1800"/>
              </a:spcAft>
            </a:pPr>
            <a:r>
              <a:rPr lang="en-US" dirty="0"/>
              <a:t>This is a convention that we decide and that we must remember.</a:t>
            </a:r>
          </a:p>
        </p:txBody>
      </p:sp>
    </p:spTree>
    <p:extLst>
      <p:ext uri="{BB962C8B-B14F-4D97-AF65-F5344CB8AC3E}">
        <p14:creationId xmlns:p14="http://schemas.microsoft.com/office/powerpoint/2010/main" val="28214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6C624115-2C81-4917-AFE8-1C85EE523255}" vid="{3E699CF0-54A9-40E9-9A8F-7987EBF89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7084</TotalTime>
  <Words>1678</Words>
  <Application>Microsoft Office PowerPoint</Application>
  <PresentationFormat>Custom</PresentationFormat>
  <Paragraphs>252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Arial Black</vt:lpstr>
      <vt:lpstr>Arial Bold</vt:lpstr>
      <vt:lpstr>Arial Unicode MS</vt:lpstr>
      <vt:lpstr>Calibri</vt:lpstr>
      <vt:lpstr>Gill Sans MT</vt:lpstr>
      <vt:lpstr>Palatino Linotype</vt:lpstr>
      <vt:lpstr>Times New Roman</vt:lpstr>
      <vt:lpstr>Verdana</vt:lpstr>
      <vt:lpstr>Wingdings</vt:lpstr>
      <vt:lpstr>Wingdings 2</vt:lpstr>
      <vt:lpstr>Theme2</vt:lpstr>
      <vt:lpstr>Chapter 10-Subprograms (part 1)</vt:lpstr>
      <vt:lpstr>Indirect Addressing (1)</vt:lpstr>
      <vt:lpstr>Indirect Addressing (2)</vt:lpstr>
      <vt:lpstr>What is a subprogram?</vt:lpstr>
      <vt:lpstr>Subprogram: example</vt:lpstr>
      <vt:lpstr>“By hand” subprogram (1)</vt:lpstr>
      <vt:lpstr>“By hand” subprogram (2)</vt:lpstr>
      <vt:lpstr>Multiple Calls</vt:lpstr>
      <vt:lpstr>A Better Function Call (1)</vt:lpstr>
      <vt:lpstr>Better Function Call (2)</vt:lpstr>
      <vt:lpstr>All Good, but …</vt:lpstr>
      <vt:lpstr>The Stack</vt:lpstr>
      <vt:lpstr>The Runtime Stack</vt:lpstr>
      <vt:lpstr>Stack Instructions: Example (1)</vt:lpstr>
      <vt:lpstr>Stack Instructions: Example (2)</vt:lpstr>
      <vt:lpstr>Stack Instructions: Example (3)</vt:lpstr>
      <vt:lpstr>Stack Instructions: Example (4)</vt:lpstr>
      <vt:lpstr>PUSHA and POPA</vt:lpstr>
      <vt:lpstr>Recall the NASM Skeleton (1)</vt:lpstr>
      <vt:lpstr>The CALL and RET Instructions</vt:lpstr>
      <vt:lpstr>Without CALL and RET</vt:lpstr>
      <vt:lpstr>With CALL and RET </vt:lpstr>
      <vt:lpstr>Recall the NASM Skeleton (2)</vt:lpstr>
      <vt:lpstr>In-class Exercise</vt:lpstr>
      <vt:lpstr>In-class Exercise: Solution (1)</vt:lpstr>
      <vt:lpstr>In-class Exercise (2)</vt:lpstr>
    </vt:vector>
  </TitlesOfParts>
  <Company>Investintech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 (part 1)</dc:title>
  <dc:creator>A2E_Engine</dc:creator>
  <cp:lastModifiedBy>Kaabi, Jihene</cp:lastModifiedBy>
  <cp:revision>8</cp:revision>
  <dcterms:created xsi:type="dcterms:W3CDTF">2023-10-20T12:43:40Z</dcterms:created>
  <dcterms:modified xsi:type="dcterms:W3CDTF">2024-04-01T18:56:20Z</dcterms:modified>
</cp:coreProperties>
</file>