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6"/>
  </p:notesMasterIdLst>
  <p:sldIdLst>
    <p:sldId id="256" r:id="rId2"/>
    <p:sldId id="328" r:id="rId3"/>
    <p:sldId id="329" r:id="rId4"/>
    <p:sldId id="330" r:id="rId5"/>
    <p:sldId id="331" r:id="rId6"/>
    <p:sldId id="332" r:id="rId7"/>
    <p:sldId id="333" r:id="rId8"/>
    <p:sldId id="266" r:id="rId9"/>
    <p:sldId id="334" r:id="rId10"/>
    <p:sldId id="337" r:id="rId11"/>
    <p:sldId id="335" r:id="rId12"/>
    <p:sldId id="336" r:id="rId13"/>
    <p:sldId id="338" r:id="rId14"/>
    <p:sldId id="339" r:id="rId15"/>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23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B87954-6AC0-46F5-9A4D-D6EB821934B8}" v="458" dt="2024-04-02T17:19:56.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523" autoAdjust="0"/>
  </p:normalViewPr>
  <p:slideViewPr>
    <p:cSldViewPr>
      <p:cViewPr varScale="1">
        <p:scale>
          <a:sx n="48" d="100"/>
          <a:sy n="48" d="100"/>
        </p:scale>
        <p:origin x="868" y="40"/>
      </p:cViewPr>
      <p:guideLst>
        <p:guide orient="horz" pos="3016"/>
        <p:guide pos="2320"/>
      </p:guideLst>
    </p:cSldViewPr>
  </p:slideViewPr>
  <p:outlineViewPr>
    <p:cViewPr>
      <p:scale>
        <a:sx n="33" d="100"/>
        <a:sy n="33" d="100"/>
      </p:scale>
      <p:origin x="0" y="-39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abi, Jihene" userId="011dcf93-4cd8-42cc-a5b2-f87c76cf03d7" providerId="ADAL" clId="{FCB87954-6AC0-46F5-9A4D-D6EB821934B8}"/>
    <pc:docChg chg="undo custSel addSld delSld modSld sldOrd modMainMaster">
      <pc:chgData name="Kaabi, Jihene" userId="011dcf93-4cd8-42cc-a5b2-f87c76cf03d7" providerId="ADAL" clId="{FCB87954-6AC0-46F5-9A4D-D6EB821934B8}" dt="2024-04-02T17:21:13.322" v="7544" actId="20577"/>
      <pc:docMkLst>
        <pc:docMk/>
      </pc:docMkLst>
      <pc:sldChg chg="addSp delSp modSp mod">
        <pc:chgData name="Kaabi, Jihene" userId="011dcf93-4cd8-42cc-a5b2-f87c76cf03d7" providerId="ADAL" clId="{FCB87954-6AC0-46F5-9A4D-D6EB821934B8}" dt="2024-03-22T13:23:15.252" v="2311" actId="478"/>
        <pc:sldMkLst>
          <pc:docMk/>
          <pc:sldMk cId="0" sldId="256"/>
        </pc:sldMkLst>
        <pc:spChg chg="del mod">
          <ac:chgData name="Kaabi, Jihene" userId="011dcf93-4cd8-42cc-a5b2-f87c76cf03d7" providerId="ADAL" clId="{FCB87954-6AC0-46F5-9A4D-D6EB821934B8}" dt="2023-10-24T19:11:46.939" v="91" actId="478"/>
          <ac:spMkLst>
            <pc:docMk/>
            <pc:sldMk cId="0" sldId="256"/>
            <ac:spMk id="3" creationId="{00000000-0000-0000-0000-000000000000}"/>
          </ac:spMkLst>
        </pc:spChg>
        <pc:spChg chg="del">
          <ac:chgData name="Kaabi, Jihene" userId="011dcf93-4cd8-42cc-a5b2-f87c76cf03d7" providerId="ADAL" clId="{FCB87954-6AC0-46F5-9A4D-D6EB821934B8}" dt="2023-10-24T19:11:46.939" v="91" actId="478"/>
          <ac:spMkLst>
            <pc:docMk/>
            <pc:sldMk cId="0" sldId="256"/>
            <ac:spMk id="4" creationId="{00000000-0000-0000-0000-000000000000}"/>
          </ac:spMkLst>
        </pc:spChg>
        <pc:spChg chg="del mod">
          <ac:chgData name="Kaabi, Jihene" userId="011dcf93-4cd8-42cc-a5b2-f87c76cf03d7" providerId="ADAL" clId="{FCB87954-6AC0-46F5-9A4D-D6EB821934B8}" dt="2024-03-22T13:23:15.252" v="2311" actId="478"/>
          <ac:spMkLst>
            <pc:docMk/>
            <pc:sldMk cId="0" sldId="256"/>
            <ac:spMk id="5" creationId="{00000000-0000-0000-0000-000000000000}"/>
          </ac:spMkLst>
        </pc:spChg>
        <pc:spChg chg="mod">
          <ac:chgData name="Kaabi, Jihene" userId="011dcf93-4cd8-42cc-a5b2-f87c76cf03d7" providerId="ADAL" clId="{FCB87954-6AC0-46F5-9A4D-D6EB821934B8}" dt="2023-10-24T20:12:13.436" v="451" actId="962"/>
          <ac:spMkLst>
            <pc:docMk/>
            <pc:sldMk cId="0" sldId="256"/>
            <ac:spMk id="6" creationId="{00000000-0000-0000-0000-000000000000}"/>
          </ac:spMkLst>
        </pc:spChg>
        <pc:spChg chg="add mod">
          <ac:chgData name="Kaabi, Jihene" userId="011dcf93-4cd8-42cc-a5b2-f87c76cf03d7" providerId="ADAL" clId="{FCB87954-6AC0-46F5-9A4D-D6EB821934B8}" dt="2023-10-24T19:17:12.795" v="132" actId="33553"/>
          <ac:spMkLst>
            <pc:docMk/>
            <pc:sldMk cId="0" sldId="256"/>
            <ac:spMk id="7" creationId="{021A9EAE-AE49-A8F0-CC0E-8863D524BBDE}"/>
          </ac:spMkLst>
        </pc:spChg>
        <pc:spChg chg="add mod">
          <ac:chgData name="Kaabi, Jihene" userId="011dcf93-4cd8-42cc-a5b2-f87c76cf03d7" providerId="ADAL" clId="{FCB87954-6AC0-46F5-9A4D-D6EB821934B8}" dt="2024-03-22T13:23:10.916" v="2310" actId="20577"/>
          <ac:spMkLst>
            <pc:docMk/>
            <pc:sldMk cId="0" sldId="256"/>
            <ac:spMk id="8" creationId="{C71F720E-E01F-2987-1E89-43A2E901B0E2}"/>
          </ac:spMkLst>
        </pc:spChg>
        <pc:spChg chg="mod">
          <ac:chgData name="Kaabi, Jihene" userId="011dcf93-4cd8-42cc-a5b2-f87c76cf03d7" providerId="ADAL" clId="{FCB87954-6AC0-46F5-9A4D-D6EB821934B8}" dt="2023-10-24T20:12:11.149" v="449" actId="962"/>
          <ac:spMkLst>
            <pc:docMk/>
            <pc:sldMk cId="0" sldId="256"/>
            <ac:spMk id="9" creationId="{AE268191-6107-6DFA-3582-EDD94C7DAAF9}"/>
          </ac:spMkLst>
        </pc:spChg>
        <pc:picChg chg="del">
          <ac:chgData name="Kaabi, Jihene" userId="011dcf93-4cd8-42cc-a5b2-f87c76cf03d7" providerId="ADAL" clId="{FCB87954-6AC0-46F5-9A4D-D6EB821934B8}" dt="2023-10-24T19:11:10.059" v="22" actId="478"/>
          <ac:picMkLst>
            <pc:docMk/>
            <pc:sldMk cId="0" sldId="256"/>
            <ac:picMk id="2" creationId="{00000000-0000-0000-0000-000000000000}"/>
          </ac:picMkLst>
        </pc:picChg>
      </pc:sldChg>
      <pc:sldChg chg="delSp modSp del mod modAnim">
        <pc:chgData name="Kaabi, Jihene" userId="011dcf93-4cd8-42cc-a5b2-f87c76cf03d7" providerId="ADAL" clId="{FCB87954-6AC0-46F5-9A4D-D6EB821934B8}" dt="2024-03-22T16:55:02.552" v="2810" actId="47"/>
        <pc:sldMkLst>
          <pc:docMk/>
          <pc:sldMk cId="0" sldId="257"/>
        </pc:sldMkLst>
        <pc:spChg chg="mod">
          <ac:chgData name="Kaabi, Jihene" userId="011dcf93-4cd8-42cc-a5b2-f87c76cf03d7" providerId="ADAL" clId="{FCB87954-6AC0-46F5-9A4D-D6EB821934B8}" dt="2023-10-24T19:13:11.800" v="112" actId="1037"/>
          <ac:spMkLst>
            <pc:docMk/>
            <pc:sldMk cId="0" sldId="257"/>
            <ac:spMk id="3" creationId="{00000000-0000-0000-0000-000000000000}"/>
          </ac:spMkLst>
        </pc:spChg>
        <pc:spChg chg="mod">
          <ac:chgData name="Kaabi, Jihene" userId="011dcf93-4cd8-42cc-a5b2-f87c76cf03d7" providerId="ADAL" clId="{FCB87954-6AC0-46F5-9A4D-D6EB821934B8}" dt="2023-10-24T19:13:11.800" v="112" actId="1037"/>
          <ac:spMkLst>
            <pc:docMk/>
            <pc:sldMk cId="0" sldId="257"/>
            <ac:spMk id="4" creationId="{00000000-0000-0000-0000-000000000000}"/>
          </ac:spMkLst>
        </pc:spChg>
        <pc:spChg chg="mod">
          <ac:chgData name="Kaabi, Jihene" userId="011dcf93-4cd8-42cc-a5b2-f87c76cf03d7" providerId="ADAL" clId="{FCB87954-6AC0-46F5-9A4D-D6EB821934B8}" dt="2023-10-24T19:13:11.800" v="112" actId="1037"/>
          <ac:spMkLst>
            <pc:docMk/>
            <pc:sldMk cId="0" sldId="257"/>
            <ac:spMk id="5" creationId="{00000000-0000-0000-0000-000000000000}"/>
          </ac:spMkLst>
        </pc:spChg>
        <pc:spChg chg="mod">
          <ac:chgData name="Kaabi, Jihene" userId="011dcf93-4cd8-42cc-a5b2-f87c76cf03d7" providerId="ADAL" clId="{FCB87954-6AC0-46F5-9A4D-D6EB821934B8}" dt="2023-10-24T19:17:48.848" v="137" actId="6549"/>
          <ac:spMkLst>
            <pc:docMk/>
            <pc:sldMk cId="0" sldId="257"/>
            <ac:spMk id="6" creationId="{00000000-0000-0000-0000-000000000000}"/>
          </ac:spMkLst>
        </pc:spChg>
        <pc:spChg chg="mod">
          <ac:chgData name="Kaabi, Jihene" userId="011dcf93-4cd8-42cc-a5b2-f87c76cf03d7" providerId="ADAL" clId="{FCB87954-6AC0-46F5-9A4D-D6EB821934B8}" dt="2023-10-24T19:17:44.827" v="136" actId="6549"/>
          <ac:spMkLst>
            <pc:docMk/>
            <pc:sldMk cId="0" sldId="257"/>
            <ac:spMk id="7" creationId="{00000000-0000-0000-0000-000000000000}"/>
          </ac:spMkLst>
        </pc:spChg>
        <pc:spChg chg="mod">
          <ac:chgData name="Kaabi, Jihene" userId="011dcf93-4cd8-42cc-a5b2-f87c76cf03d7" providerId="ADAL" clId="{FCB87954-6AC0-46F5-9A4D-D6EB821934B8}" dt="2023-10-24T19:17:40.968" v="135" actId="6549"/>
          <ac:spMkLst>
            <pc:docMk/>
            <pc:sldMk cId="0" sldId="257"/>
            <ac:spMk id="8" creationId="{00000000-0000-0000-0000-000000000000}"/>
          </ac:spMkLst>
        </pc:spChg>
        <pc:spChg chg="mod">
          <ac:chgData name="Kaabi, Jihene" userId="011dcf93-4cd8-42cc-a5b2-f87c76cf03d7" providerId="ADAL" clId="{FCB87954-6AC0-46F5-9A4D-D6EB821934B8}" dt="2023-10-24T19:13:11.800" v="112" actId="1037"/>
          <ac:spMkLst>
            <pc:docMk/>
            <pc:sldMk cId="0" sldId="257"/>
            <ac:spMk id="9" creationId="{00000000-0000-0000-0000-000000000000}"/>
          </ac:spMkLst>
        </pc:spChg>
        <pc:spChg chg="mod">
          <ac:chgData name="Kaabi, Jihene" userId="011dcf93-4cd8-42cc-a5b2-f87c76cf03d7" providerId="ADAL" clId="{FCB87954-6AC0-46F5-9A4D-D6EB821934B8}" dt="2023-10-24T19:13:11.800" v="112" actId="1037"/>
          <ac:spMkLst>
            <pc:docMk/>
            <pc:sldMk cId="0" sldId="257"/>
            <ac:spMk id="10" creationId="{00000000-0000-0000-0000-000000000000}"/>
          </ac:spMkLst>
        </pc:spChg>
        <pc:spChg chg="mod">
          <ac:chgData name="Kaabi, Jihene" userId="011dcf93-4cd8-42cc-a5b2-f87c76cf03d7" providerId="ADAL" clId="{FCB87954-6AC0-46F5-9A4D-D6EB821934B8}" dt="2023-10-24T19:17:16.456" v="133" actId="33553"/>
          <ac:spMkLst>
            <pc:docMk/>
            <pc:sldMk cId="0" sldId="257"/>
            <ac:spMk id="11" creationId="{00000000-0000-0000-0000-000000000000}"/>
          </ac:spMkLst>
        </pc:spChg>
        <pc:picChg chg="del">
          <ac:chgData name="Kaabi, Jihene" userId="011dcf93-4cd8-42cc-a5b2-f87c76cf03d7" providerId="ADAL" clId="{FCB87954-6AC0-46F5-9A4D-D6EB821934B8}" dt="2023-10-24T19:12:57.659" v="93" actId="478"/>
          <ac:picMkLst>
            <pc:docMk/>
            <pc:sldMk cId="0" sldId="257"/>
            <ac:picMk id="2" creationId="{00000000-0000-0000-0000-000000000000}"/>
          </ac:picMkLst>
        </pc:picChg>
      </pc:sldChg>
      <pc:sldChg chg="addSp delSp modSp del mod modAnim">
        <pc:chgData name="Kaabi, Jihene" userId="011dcf93-4cd8-42cc-a5b2-f87c76cf03d7" providerId="ADAL" clId="{FCB87954-6AC0-46F5-9A4D-D6EB821934B8}" dt="2024-03-22T17:41:59.319" v="2811" actId="47"/>
        <pc:sldMkLst>
          <pc:docMk/>
          <pc:sldMk cId="0" sldId="258"/>
        </pc:sldMkLst>
        <pc:spChg chg="mod">
          <ac:chgData name="Kaabi, Jihene" userId="011dcf93-4cd8-42cc-a5b2-f87c76cf03d7" providerId="ADAL" clId="{FCB87954-6AC0-46F5-9A4D-D6EB821934B8}" dt="2023-10-24T19:23:42.582" v="166" actId="6549"/>
          <ac:spMkLst>
            <pc:docMk/>
            <pc:sldMk cId="0" sldId="258"/>
            <ac:spMk id="3" creationId="{00000000-0000-0000-0000-000000000000}"/>
          </ac:spMkLst>
        </pc:spChg>
        <pc:spChg chg="mod">
          <ac:chgData name="Kaabi, Jihene" userId="011dcf93-4cd8-42cc-a5b2-f87c76cf03d7" providerId="ADAL" clId="{FCB87954-6AC0-46F5-9A4D-D6EB821934B8}" dt="2023-10-24T19:23:46.776" v="167" actId="6549"/>
          <ac:spMkLst>
            <pc:docMk/>
            <pc:sldMk cId="0" sldId="258"/>
            <ac:spMk id="4" creationId="{00000000-0000-0000-0000-000000000000}"/>
          </ac:spMkLst>
        </pc:spChg>
        <pc:spChg chg="mod">
          <ac:chgData name="Kaabi, Jihene" userId="011dcf93-4cd8-42cc-a5b2-f87c76cf03d7" providerId="ADAL" clId="{FCB87954-6AC0-46F5-9A4D-D6EB821934B8}" dt="2023-10-24T19:23:50.296" v="168" actId="6549"/>
          <ac:spMkLst>
            <pc:docMk/>
            <pc:sldMk cId="0" sldId="258"/>
            <ac:spMk id="5" creationId="{00000000-0000-0000-0000-000000000000}"/>
          </ac:spMkLst>
        </pc:spChg>
        <pc:spChg chg="mod">
          <ac:chgData name="Kaabi, Jihene" userId="011dcf93-4cd8-42cc-a5b2-f87c76cf03d7" providerId="ADAL" clId="{FCB87954-6AC0-46F5-9A4D-D6EB821934B8}" dt="2023-10-24T19:23:34.661" v="165" actId="6549"/>
          <ac:spMkLst>
            <pc:docMk/>
            <pc:sldMk cId="0" sldId="258"/>
            <ac:spMk id="6" creationId="{00000000-0000-0000-0000-000000000000}"/>
          </ac:spMkLst>
        </pc:spChg>
        <pc:spChg chg="mod">
          <ac:chgData name="Kaabi, Jihene" userId="011dcf93-4cd8-42cc-a5b2-f87c76cf03d7" providerId="ADAL" clId="{FCB87954-6AC0-46F5-9A4D-D6EB821934B8}" dt="2023-10-24T19:24:10.454" v="169" actId="20577"/>
          <ac:spMkLst>
            <pc:docMk/>
            <pc:sldMk cId="0" sldId="258"/>
            <ac:spMk id="7" creationId="{00000000-0000-0000-0000-000000000000}"/>
          </ac:spMkLst>
        </pc:spChg>
        <pc:spChg chg="mod">
          <ac:chgData name="Kaabi, Jihene" userId="011dcf93-4cd8-42cc-a5b2-f87c76cf03d7" providerId="ADAL" clId="{FCB87954-6AC0-46F5-9A4D-D6EB821934B8}" dt="2023-10-24T19:22:00.013" v="151" actId="1038"/>
          <ac:spMkLst>
            <pc:docMk/>
            <pc:sldMk cId="0" sldId="258"/>
            <ac:spMk id="8" creationId="{00000000-0000-0000-0000-000000000000}"/>
          </ac:spMkLst>
        </pc:spChg>
        <pc:spChg chg="mod">
          <ac:chgData name="Kaabi, Jihene" userId="011dcf93-4cd8-42cc-a5b2-f87c76cf03d7" providerId="ADAL" clId="{FCB87954-6AC0-46F5-9A4D-D6EB821934B8}" dt="2023-10-24T19:25:39.237" v="179" actId="20577"/>
          <ac:spMkLst>
            <pc:docMk/>
            <pc:sldMk cId="0" sldId="258"/>
            <ac:spMk id="9" creationId="{00000000-0000-0000-0000-000000000000}"/>
          </ac:spMkLst>
        </pc:spChg>
        <pc:spChg chg="mod">
          <ac:chgData name="Kaabi, Jihene" userId="011dcf93-4cd8-42cc-a5b2-f87c76cf03d7" providerId="ADAL" clId="{FCB87954-6AC0-46F5-9A4D-D6EB821934B8}" dt="2023-10-24T19:27:04.512" v="214" actId="6549"/>
          <ac:spMkLst>
            <pc:docMk/>
            <pc:sldMk cId="0" sldId="258"/>
            <ac:spMk id="10" creationId="{00000000-0000-0000-0000-000000000000}"/>
          </ac:spMkLst>
        </pc:spChg>
        <pc:spChg chg="mod">
          <ac:chgData name="Kaabi, Jihene" userId="011dcf93-4cd8-42cc-a5b2-f87c76cf03d7" providerId="ADAL" clId="{FCB87954-6AC0-46F5-9A4D-D6EB821934B8}" dt="2023-10-24T19:22:00.013" v="151" actId="1038"/>
          <ac:spMkLst>
            <pc:docMk/>
            <pc:sldMk cId="0" sldId="258"/>
            <ac:spMk id="11" creationId="{00000000-0000-0000-0000-000000000000}"/>
          </ac:spMkLst>
        </pc:spChg>
        <pc:spChg chg="mod">
          <ac:chgData name="Kaabi, Jihene" userId="011dcf93-4cd8-42cc-a5b2-f87c76cf03d7" providerId="ADAL" clId="{FCB87954-6AC0-46F5-9A4D-D6EB821934B8}" dt="2023-10-24T19:28:17.703" v="217" actId="33553"/>
          <ac:spMkLst>
            <pc:docMk/>
            <pc:sldMk cId="0" sldId="258"/>
            <ac:spMk id="12" creationId="{00000000-0000-0000-0000-000000000000}"/>
          </ac:spMkLst>
        </pc:spChg>
        <pc:spChg chg="mod">
          <ac:chgData name="Kaabi, Jihene" userId="011dcf93-4cd8-42cc-a5b2-f87c76cf03d7" providerId="ADAL" clId="{FCB87954-6AC0-46F5-9A4D-D6EB821934B8}" dt="2023-10-24T19:22:51.069" v="162" actId="1037"/>
          <ac:spMkLst>
            <pc:docMk/>
            <pc:sldMk cId="0" sldId="258"/>
            <ac:spMk id="13" creationId="{406456C2-7FFB-3C81-1B97-78DFFC2F2C1F}"/>
          </ac:spMkLst>
        </pc:spChg>
        <pc:spChg chg="add mod">
          <ac:chgData name="Kaabi, Jihene" userId="011dcf93-4cd8-42cc-a5b2-f87c76cf03d7" providerId="ADAL" clId="{FCB87954-6AC0-46F5-9A4D-D6EB821934B8}" dt="2023-10-24T19:26:40.653" v="211" actId="20577"/>
          <ac:spMkLst>
            <pc:docMk/>
            <pc:sldMk cId="0" sldId="258"/>
            <ac:spMk id="15" creationId="{6CFEEE05-BE6C-8568-B362-D50EE7CAC99F}"/>
          </ac:spMkLst>
        </pc:spChg>
        <pc:picChg chg="del">
          <ac:chgData name="Kaabi, Jihene" userId="011dcf93-4cd8-42cc-a5b2-f87c76cf03d7" providerId="ADAL" clId="{FCB87954-6AC0-46F5-9A4D-D6EB821934B8}" dt="2023-10-24T19:21:52.218" v="144" actId="478"/>
          <ac:picMkLst>
            <pc:docMk/>
            <pc:sldMk cId="0" sldId="258"/>
            <ac:picMk id="2" creationId="{00000000-0000-0000-0000-000000000000}"/>
          </ac:picMkLst>
        </pc:picChg>
      </pc:sldChg>
      <pc:sldChg chg="addSp delSp modSp del mod modAnim">
        <pc:chgData name="Kaabi, Jihene" userId="011dcf93-4cd8-42cc-a5b2-f87c76cf03d7" providerId="ADAL" clId="{FCB87954-6AC0-46F5-9A4D-D6EB821934B8}" dt="2024-03-22T17:42:33.983" v="2812" actId="47"/>
        <pc:sldMkLst>
          <pc:docMk/>
          <pc:sldMk cId="0" sldId="259"/>
        </pc:sldMkLst>
        <pc:spChg chg="mod">
          <ac:chgData name="Kaabi, Jihene" userId="011dcf93-4cd8-42cc-a5b2-f87c76cf03d7" providerId="ADAL" clId="{FCB87954-6AC0-46F5-9A4D-D6EB821934B8}" dt="2023-10-24T19:28:32.609" v="223" actId="1038"/>
          <ac:spMkLst>
            <pc:docMk/>
            <pc:sldMk cId="0" sldId="259"/>
            <ac:spMk id="3" creationId="{00000000-0000-0000-0000-000000000000}"/>
          </ac:spMkLst>
        </pc:spChg>
        <pc:spChg chg="mod">
          <ac:chgData name="Kaabi, Jihene" userId="011dcf93-4cd8-42cc-a5b2-f87c76cf03d7" providerId="ADAL" clId="{FCB87954-6AC0-46F5-9A4D-D6EB821934B8}" dt="2023-10-24T19:28:48.002" v="225" actId="6549"/>
          <ac:spMkLst>
            <pc:docMk/>
            <pc:sldMk cId="0" sldId="259"/>
            <ac:spMk id="4" creationId="{00000000-0000-0000-0000-000000000000}"/>
          </ac:spMkLst>
        </pc:spChg>
        <pc:spChg chg="mod">
          <ac:chgData name="Kaabi, Jihene" userId="011dcf93-4cd8-42cc-a5b2-f87c76cf03d7" providerId="ADAL" clId="{FCB87954-6AC0-46F5-9A4D-D6EB821934B8}" dt="2023-10-24T19:28:51.118" v="226" actId="6549"/>
          <ac:spMkLst>
            <pc:docMk/>
            <pc:sldMk cId="0" sldId="259"/>
            <ac:spMk id="5" creationId="{00000000-0000-0000-0000-000000000000}"/>
          </ac:spMkLst>
        </pc:spChg>
        <pc:spChg chg="mod">
          <ac:chgData name="Kaabi, Jihene" userId="011dcf93-4cd8-42cc-a5b2-f87c76cf03d7" providerId="ADAL" clId="{FCB87954-6AC0-46F5-9A4D-D6EB821934B8}" dt="2023-10-24T19:28:55.192" v="227" actId="6549"/>
          <ac:spMkLst>
            <pc:docMk/>
            <pc:sldMk cId="0" sldId="259"/>
            <ac:spMk id="6" creationId="{00000000-0000-0000-0000-000000000000}"/>
          </ac:spMkLst>
        </pc:spChg>
        <pc:spChg chg="mod">
          <ac:chgData name="Kaabi, Jihene" userId="011dcf93-4cd8-42cc-a5b2-f87c76cf03d7" providerId="ADAL" clId="{FCB87954-6AC0-46F5-9A4D-D6EB821934B8}" dt="2023-10-24T19:31:38.034" v="295" actId="552"/>
          <ac:spMkLst>
            <pc:docMk/>
            <pc:sldMk cId="0" sldId="259"/>
            <ac:spMk id="7" creationId="{00000000-0000-0000-0000-000000000000}"/>
          </ac:spMkLst>
        </pc:spChg>
        <pc:spChg chg="mod">
          <ac:chgData name="Kaabi, Jihene" userId="011dcf93-4cd8-42cc-a5b2-f87c76cf03d7" providerId="ADAL" clId="{FCB87954-6AC0-46F5-9A4D-D6EB821934B8}" dt="2023-10-24T19:31:38.034" v="295" actId="552"/>
          <ac:spMkLst>
            <pc:docMk/>
            <pc:sldMk cId="0" sldId="259"/>
            <ac:spMk id="8" creationId="{00000000-0000-0000-0000-000000000000}"/>
          </ac:spMkLst>
        </pc:spChg>
        <pc:spChg chg="mod">
          <ac:chgData name="Kaabi, Jihene" userId="011dcf93-4cd8-42cc-a5b2-f87c76cf03d7" providerId="ADAL" clId="{FCB87954-6AC0-46F5-9A4D-D6EB821934B8}" dt="2023-10-24T19:31:38.034" v="295" actId="552"/>
          <ac:spMkLst>
            <pc:docMk/>
            <pc:sldMk cId="0" sldId="259"/>
            <ac:spMk id="9" creationId="{00000000-0000-0000-0000-000000000000}"/>
          </ac:spMkLst>
        </pc:spChg>
        <pc:spChg chg="mod">
          <ac:chgData name="Kaabi, Jihene" userId="011dcf93-4cd8-42cc-a5b2-f87c76cf03d7" providerId="ADAL" clId="{FCB87954-6AC0-46F5-9A4D-D6EB821934B8}" dt="2023-10-24T19:31:38.034" v="295" actId="552"/>
          <ac:spMkLst>
            <pc:docMk/>
            <pc:sldMk cId="0" sldId="259"/>
            <ac:spMk id="10" creationId="{00000000-0000-0000-0000-000000000000}"/>
          </ac:spMkLst>
        </pc:spChg>
        <pc:spChg chg="mod">
          <ac:chgData name="Kaabi, Jihene" userId="011dcf93-4cd8-42cc-a5b2-f87c76cf03d7" providerId="ADAL" clId="{FCB87954-6AC0-46F5-9A4D-D6EB821934B8}" dt="2023-10-24T19:32:52.410" v="319" actId="33553"/>
          <ac:spMkLst>
            <pc:docMk/>
            <pc:sldMk cId="0" sldId="259"/>
            <ac:spMk id="11" creationId="{00000000-0000-0000-0000-000000000000}"/>
          </ac:spMkLst>
        </pc:spChg>
        <pc:spChg chg="mod">
          <ac:chgData name="Kaabi, Jihene" userId="011dcf93-4cd8-42cc-a5b2-f87c76cf03d7" providerId="ADAL" clId="{FCB87954-6AC0-46F5-9A4D-D6EB821934B8}" dt="2023-10-24T19:32:14.266" v="317" actId="1037"/>
          <ac:spMkLst>
            <pc:docMk/>
            <pc:sldMk cId="0" sldId="259"/>
            <ac:spMk id="12" creationId="{AA7ACA19-19CD-DA0C-1EF9-AEBDE11E0034}"/>
          </ac:spMkLst>
        </pc:spChg>
        <pc:spChg chg="add mod">
          <ac:chgData name="Kaabi, Jihene" userId="011dcf93-4cd8-42cc-a5b2-f87c76cf03d7" providerId="ADAL" clId="{FCB87954-6AC0-46F5-9A4D-D6EB821934B8}" dt="2023-10-24T19:32:02.256" v="312" actId="1038"/>
          <ac:spMkLst>
            <pc:docMk/>
            <pc:sldMk cId="0" sldId="259"/>
            <ac:spMk id="14" creationId="{2665A161-D3B0-4741-3727-DF26709FE146}"/>
          </ac:spMkLst>
        </pc:spChg>
        <pc:picChg chg="del">
          <ac:chgData name="Kaabi, Jihene" userId="011dcf93-4cd8-42cc-a5b2-f87c76cf03d7" providerId="ADAL" clId="{FCB87954-6AC0-46F5-9A4D-D6EB821934B8}" dt="2023-10-24T19:28:28.332" v="218" actId="478"/>
          <ac:picMkLst>
            <pc:docMk/>
            <pc:sldMk cId="0" sldId="259"/>
            <ac:picMk id="2" creationId="{00000000-0000-0000-0000-000000000000}"/>
          </ac:picMkLst>
        </pc:picChg>
      </pc:sldChg>
      <pc:sldChg chg="addSp delSp modSp del mod modAnim">
        <pc:chgData name="Kaabi, Jihene" userId="011dcf93-4cd8-42cc-a5b2-f87c76cf03d7" providerId="ADAL" clId="{FCB87954-6AC0-46F5-9A4D-D6EB821934B8}" dt="2024-03-22T18:00:39.315" v="3292" actId="47"/>
        <pc:sldMkLst>
          <pc:docMk/>
          <pc:sldMk cId="0" sldId="260"/>
        </pc:sldMkLst>
        <pc:spChg chg="mod">
          <ac:chgData name="Kaabi, Jihene" userId="011dcf93-4cd8-42cc-a5b2-f87c76cf03d7" providerId="ADAL" clId="{FCB87954-6AC0-46F5-9A4D-D6EB821934B8}" dt="2023-10-24T20:12:21.005" v="453" actId="962"/>
          <ac:spMkLst>
            <pc:docMk/>
            <pc:sldMk cId="0" sldId="260"/>
            <ac:spMk id="3" creationId="{00000000-0000-0000-0000-000000000000}"/>
          </ac:spMkLst>
        </pc:spChg>
        <pc:spChg chg="mod">
          <ac:chgData name="Kaabi, Jihene" userId="011dcf93-4cd8-42cc-a5b2-f87c76cf03d7" providerId="ADAL" clId="{FCB87954-6AC0-46F5-9A4D-D6EB821934B8}" dt="2023-10-29T23:54:46.148" v="2209" actId="20577"/>
          <ac:spMkLst>
            <pc:docMk/>
            <pc:sldMk cId="0" sldId="260"/>
            <ac:spMk id="4" creationId="{00000000-0000-0000-0000-000000000000}"/>
          </ac:spMkLst>
        </pc:spChg>
        <pc:spChg chg="mod">
          <ac:chgData name="Kaabi, Jihene" userId="011dcf93-4cd8-42cc-a5b2-f87c76cf03d7" providerId="ADAL" clId="{FCB87954-6AC0-46F5-9A4D-D6EB821934B8}" dt="2023-10-24T20:12:22.839" v="455" actId="962"/>
          <ac:spMkLst>
            <pc:docMk/>
            <pc:sldMk cId="0" sldId="260"/>
            <ac:spMk id="5" creationId="{00000000-0000-0000-0000-000000000000}"/>
          </ac:spMkLst>
        </pc:spChg>
        <pc:spChg chg="del">
          <ac:chgData name="Kaabi, Jihene" userId="011dcf93-4cd8-42cc-a5b2-f87c76cf03d7" providerId="ADAL" clId="{FCB87954-6AC0-46F5-9A4D-D6EB821934B8}" dt="2023-10-24T19:46:32.046" v="323" actId="478"/>
          <ac:spMkLst>
            <pc:docMk/>
            <pc:sldMk cId="0" sldId="260"/>
            <ac:spMk id="6" creationId="{00000000-0000-0000-0000-000000000000}"/>
          </ac:spMkLst>
        </pc:spChg>
        <pc:spChg chg="del">
          <ac:chgData name="Kaabi, Jihene" userId="011dcf93-4cd8-42cc-a5b2-f87c76cf03d7" providerId="ADAL" clId="{FCB87954-6AC0-46F5-9A4D-D6EB821934B8}" dt="2023-10-24T19:46:32.046" v="323" actId="478"/>
          <ac:spMkLst>
            <pc:docMk/>
            <pc:sldMk cId="0" sldId="260"/>
            <ac:spMk id="7" creationId="{00000000-0000-0000-0000-000000000000}"/>
          </ac:spMkLst>
        </pc:spChg>
        <pc:spChg chg="del">
          <ac:chgData name="Kaabi, Jihene" userId="011dcf93-4cd8-42cc-a5b2-f87c76cf03d7" providerId="ADAL" clId="{FCB87954-6AC0-46F5-9A4D-D6EB821934B8}" dt="2023-10-24T19:46:32.046" v="323" actId="478"/>
          <ac:spMkLst>
            <pc:docMk/>
            <pc:sldMk cId="0" sldId="260"/>
            <ac:spMk id="8" creationId="{00000000-0000-0000-0000-000000000000}"/>
          </ac:spMkLst>
        </pc:spChg>
        <pc:spChg chg="del">
          <ac:chgData name="Kaabi, Jihene" userId="011dcf93-4cd8-42cc-a5b2-f87c76cf03d7" providerId="ADAL" clId="{FCB87954-6AC0-46F5-9A4D-D6EB821934B8}" dt="2023-10-24T19:46:32.046" v="323" actId="478"/>
          <ac:spMkLst>
            <pc:docMk/>
            <pc:sldMk cId="0" sldId="260"/>
            <ac:spMk id="9" creationId="{00000000-0000-0000-0000-000000000000}"/>
          </ac:spMkLst>
        </pc:spChg>
        <pc:spChg chg="del mod">
          <ac:chgData name="Kaabi, Jihene" userId="011dcf93-4cd8-42cc-a5b2-f87c76cf03d7" providerId="ADAL" clId="{FCB87954-6AC0-46F5-9A4D-D6EB821934B8}" dt="2023-10-24T19:46:42.500" v="326" actId="478"/>
          <ac:spMkLst>
            <pc:docMk/>
            <pc:sldMk cId="0" sldId="260"/>
            <ac:spMk id="10" creationId="{00000000-0000-0000-0000-000000000000}"/>
          </ac:spMkLst>
        </pc:spChg>
        <pc:spChg chg="del">
          <ac:chgData name="Kaabi, Jihene" userId="011dcf93-4cd8-42cc-a5b2-f87c76cf03d7" providerId="ADAL" clId="{FCB87954-6AC0-46F5-9A4D-D6EB821934B8}" dt="2023-10-24T19:46:39.496" v="324" actId="478"/>
          <ac:spMkLst>
            <pc:docMk/>
            <pc:sldMk cId="0" sldId="260"/>
            <ac:spMk id="11" creationId="{00000000-0000-0000-0000-000000000000}"/>
          </ac:spMkLst>
        </pc:spChg>
        <pc:spChg chg="mod">
          <ac:chgData name="Kaabi, Jihene" userId="011dcf93-4cd8-42cc-a5b2-f87c76cf03d7" providerId="ADAL" clId="{FCB87954-6AC0-46F5-9A4D-D6EB821934B8}" dt="2023-10-24T20:12:57.892" v="471" actId="1076"/>
          <ac:spMkLst>
            <pc:docMk/>
            <pc:sldMk cId="0" sldId="260"/>
            <ac:spMk id="12" creationId="{00000000-0000-0000-0000-000000000000}"/>
          </ac:spMkLst>
        </pc:spChg>
        <pc:spChg chg="mod">
          <ac:chgData name="Kaabi, Jihene" userId="011dcf93-4cd8-42cc-a5b2-f87c76cf03d7" providerId="ADAL" clId="{FCB87954-6AC0-46F5-9A4D-D6EB821934B8}" dt="2023-10-24T20:12:23.676" v="456" actId="962"/>
          <ac:spMkLst>
            <pc:docMk/>
            <pc:sldMk cId="0" sldId="260"/>
            <ac:spMk id="13" creationId="{29475EA9-0900-6A51-3ABD-AEA4D88CF72E}"/>
          </ac:spMkLst>
        </pc:spChg>
        <pc:spChg chg="add mod">
          <ac:chgData name="Kaabi, Jihene" userId="011dcf93-4cd8-42cc-a5b2-f87c76cf03d7" providerId="ADAL" clId="{FCB87954-6AC0-46F5-9A4D-D6EB821934B8}" dt="2023-10-24T20:13:11.151" v="472" actId="1076"/>
          <ac:spMkLst>
            <pc:docMk/>
            <pc:sldMk cId="0" sldId="260"/>
            <ac:spMk id="16" creationId="{F7F66C8F-C647-04E8-C133-9BF6F647C3CC}"/>
          </ac:spMkLst>
        </pc:spChg>
        <pc:spChg chg="add mod ord">
          <ac:chgData name="Kaabi, Jihene" userId="011dcf93-4cd8-42cc-a5b2-f87c76cf03d7" providerId="ADAL" clId="{FCB87954-6AC0-46F5-9A4D-D6EB821934B8}" dt="2023-10-24T20:12:26.442" v="458" actId="962"/>
          <ac:spMkLst>
            <pc:docMk/>
            <pc:sldMk cId="0" sldId="260"/>
            <ac:spMk id="17" creationId="{D2A5DA03-D82F-466C-AB70-8EAFA0B89306}"/>
          </ac:spMkLst>
        </pc:spChg>
        <pc:spChg chg="add mod">
          <ac:chgData name="Kaabi, Jihene" userId="011dcf93-4cd8-42cc-a5b2-f87c76cf03d7" providerId="ADAL" clId="{FCB87954-6AC0-46F5-9A4D-D6EB821934B8}" dt="2023-10-24T20:12:27.543" v="459" actId="962"/>
          <ac:spMkLst>
            <pc:docMk/>
            <pc:sldMk cId="0" sldId="260"/>
            <ac:spMk id="18" creationId="{BE079E7D-AF8C-0EBB-A4DC-3A7BE349F9D9}"/>
          </ac:spMkLst>
        </pc:spChg>
        <pc:picChg chg="add del">
          <ac:chgData name="Kaabi, Jihene" userId="011dcf93-4cd8-42cc-a5b2-f87c76cf03d7" providerId="ADAL" clId="{FCB87954-6AC0-46F5-9A4D-D6EB821934B8}" dt="2023-10-24T19:46:28.098" v="322" actId="478"/>
          <ac:picMkLst>
            <pc:docMk/>
            <pc:sldMk cId="0" sldId="260"/>
            <ac:picMk id="2" creationId="{00000000-0000-0000-0000-000000000000}"/>
          </ac:picMkLst>
        </pc:picChg>
        <pc:picChg chg="add mod">
          <ac:chgData name="Kaabi, Jihene" userId="011dcf93-4cd8-42cc-a5b2-f87c76cf03d7" providerId="ADAL" clId="{FCB87954-6AC0-46F5-9A4D-D6EB821934B8}" dt="2024-03-22T17:57:50.441" v="3240" actId="1076"/>
          <ac:picMkLst>
            <pc:docMk/>
            <pc:sldMk cId="0" sldId="260"/>
            <ac:picMk id="15" creationId="{6504D1B8-EF25-FC70-0151-92C99ABBC691}"/>
          </ac:picMkLst>
        </pc:picChg>
      </pc:sldChg>
      <pc:sldChg chg="del">
        <pc:chgData name="Kaabi, Jihene" userId="011dcf93-4cd8-42cc-a5b2-f87c76cf03d7" providerId="ADAL" clId="{FCB87954-6AC0-46F5-9A4D-D6EB821934B8}" dt="2023-10-24T20:19:36.224" v="476" actId="47"/>
        <pc:sldMkLst>
          <pc:docMk/>
          <pc:sldMk cId="0" sldId="261"/>
        </pc:sldMkLst>
      </pc:sldChg>
      <pc:sldChg chg="addSp delSp modSp del mod modAnim">
        <pc:chgData name="Kaabi, Jihene" userId="011dcf93-4cd8-42cc-a5b2-f87c76cf03d7" providerId="ADAL" clId="{FCB87954-6AC0-46F5-9A4D-D6EB821934B8}" dt="2024-03-22T18:24:52.232" v="3796" actId="47"/>
        <pc:sldMkLst>
          <pc:docMk/>
          <pc:sldMk cId="0" sldId="262"/>
        </pc:sldMkLst>
        <pc:spChg chg="mod">
          <ac:chgData name="Kaabi, Jihene" userId="011dcf93-4cd8-42cc-a5b2-f87c76cf03d7" providerId="ADAL" clId="{FCB87954-6AC0-46F5-9A4D-D6EB821934B8}" dt="2023-10-24T20:23:13.241" v="536" actId="20577"/>
          <ac:spMkLst>
            <pc:docMk/>
            <pc:sldMk cId="0" sldId="262"/>
            <ac:spMk id="3" creationId="{00000000-0000-0000-0000-000000000000}"/>
          </ac:spMkLst>
        </pc:spChg>
        <pc:spChg chg="mod">
          <ac:chgData name="Kaabi, Jihene" userId="011dcf93-4cd8-42cc-a5b2-f87c76cf03d7" providerId="ADAL" clId="{FCB87954-6AC0-46F5-9A4D-D6EB821934B8}" dt="2023-10-24T20:24:28.402" v="538" actId="1076"/>
          <ac:spMkLst>
            <pc:docMk/>
            <pc:sldMk cId="0" sldId="262"/>
            <ac:spMk id="4" creationId="{00000000-0000-0000-0000-000000000000}"/>
          </ac:spMkLst>
        </pc:spChg>
        <pc:spChg chg="mod">
          <ac:chgData name="Kaabi, Jihene" userId="011dcf93-4cd8-42cc-a5b2-f87c76cf03d7" providerId="ADAL" clId="{FCB87954-6AC0-46F5-9A4D-D6EB821934B8}" dt="2023-10-24T20:24:28.402" v="538" actId="1076"/>
          <ac:spMkLst>
            <pc:docMk/>
            <pc:sldMk cId="0" sldId="262"/>
            <ac:spMk id="5" creationId="{00000000-0000-0000-0000-000000000000}"/>
          </ac:spMkLst>
        </pc:spChg>
        <pc:spChg chg="mod">
          <ac:chgData name="Kaabi, Jihene" userId="011dcf93-4cd8-42cc-a5b2-f87c76cf03d7" providerId="ADAL" clId="{FCB87954-6AC0-46F5-9A4D-D6EB821934B8}" dt="2023-10-24T20:26:37.106" v="563" actId="14100"/>
          <ac:spMkLst>
            <pc:docMk/>
            <pc:sldMk cId="0" sldId="262"/>
            <ac:spMk id="6" creationId="{00000000-0000-0000-0000-000000000000}"/>
          </ac:spMkLst>
        </pc:spChg>
        <pc:spChg chg="mod">
          <ac:chgData name="Kaabi, Jihene" userId="011dcf93-4cd8-42cc-a5b2-f87c76cf03d7" providerId="ADAL" clId="{FCB87954-6AC0-46F5-9A4D-D6EB821934B8}" dt="2023-10-24T20:26:45.862" v="565" actId="1076"/>
          <ac:spMkLst>
            <pc:docMk/>
            <pc:sldMk cId="0" sldId="262"/>
            <ac:spMk id="7" creationId="{00000000-0000-0000-0000-000000000000}"/>
          </ac:spMkLst>
        </pc:spChg>
        <pc:spChg chg="mod">
          <ac:chgData name="Kaabi, Jihene" userId="011dcf93-4cd8-42cc-a5b2-f87c76cf03d7" providerId="ADAL" clId="{FCB87954-6AC0-46F5-9A4D-D6EB821934B8}" dt="2023-10-24T20:19:47.933" v="481" actId="1038"/>
          <ac:spMkLst>
            <pc:docMk/>
            <pc:sldMk cId="0" sldId="262"/>
            <ac:spMk id="8" creationId="{00000000-0000-0000-0000-000000000000}"/>
          </ac:spMkLst>
        </pc:spChg>
        <pc:spChg chg="mod">
          <ac:chgData name="Kaabi, Jihene" userId="011dcf93-4cd8-42cc-a5b2-f87c76cf03d7" providerId="ADAL" clId="{FCB87954-6AC0-46F5-9A4D-D6EB821934B8}" dt="2023-10-24T20:25:51.432" v="561" actId="33553"/>
          <ac:spMkLst>
            <pc:docMk/>
            <pc:sldMk cId="0" sldId="262"/>
            <ac:spMk id="9" creationId="{00000000-0000-0000-0000-000000000000}"/>
          </ac:spMkLst>
        </pc:spChg>
        <pc:spChg chg="mod">
          <ac:chgData name="Kaabi, Jihene" userId="011dcf93-4cd8-42cc-a5b2-f87c76cf03d7" providerId="ADAL" clId="{FCB87954-6AC0-46F5-9A4D-D6EB821934B8}" dt="2023-10-24T20:20:35.260" v="486" actId="1037"/>
          <ac:spMkLst>
            <pc:docMk/>
            <pc:sldMk cId="0" sldId="262"/>
            <ac:spMk id="10" creationId="{F22DE409-21E9-FB3F-1636-08B4EE3246F4}"/>
          </ac:spMkLst>
        </pc:spChg>
        <pc:spChg chg="add mod">
          <ac:chgData name="Kaabi, Jihene" userId="011dcf93-4cd8-42cc-a5b2-f87c76cf03d7" providerId="ADAL" clId="{FCB87954-6AC0-46F5-9A4D-D6EB821934B8}" dt="2023-10-24T20:25:22.730" v="560" actId="14100"/>
          <ac:spMkLst>
            <pc:docMk/>
            <pc:sldMk cId="0" sldId="262"/>
            <ac:spMk id="12" creationId="{5FC1AF31-3288-B8E2-EEFC-AAE22781C3BB}"/>
          </ac:spMkLst>
        </pc:spChg>
        <pc:picChg chg="del">
          <ac:chgData name="Kaabi, Jihene" userId="011dcf93-4cd8-42cc-a5b2-f87c76cf03d7" providerId="ADAL" clId="{FCB87954-6AC0-46F5-9A4D-D6EB821934B8}" dt="2023-10-24T20:19:40.051" v="477" actId="478"/>
          <ac:picMkLst>
            <pc:docMk/>
            <pc:sldMk cId="0" sldId="262"/>
            <ac:picMk id="2" creationId="{00000000-0000-0000-0000-000000000000}"/>
          </ac:picMkLst>
        </pc:picChg>
      </pc:sldChg>
      <pc:sldChg chg="delSp modSp del mod modAnim">
        <pc:chgData name="Kaabi, Jihene" userId="011dcf93-4cd8-42cc-a5b2-f87c76cf03d7" providerId="ADAL" clId="{FCB87954-6AC0-46F5-9A4D-D6EB821934B8}" dt="2024-03-22T19:17:31.385" v="4248" actId="47"/>
        <pc:sldMkLst>
          <pc:docMk/>
          <pc:sldMk cId="0" sldId="263"/>
        </pc:sldMkLst>
        <pc:spChg chg="mod">
          <ac:chgData name="Kaabi, Jihene" userId="011dcf93-4cd8-42cc-a5b2-f87c76cf03d7" providerId="ADAL" clId="{FCB87954-6AC0-46F5-9A4D-D6EB821934B8}" dt="2023-10-24T20:55:39.758" v="581" actId="6549"/>
          <ac:spMkLst>
            <pc:docMk/>
            <pc:sldMk cId="0" sldId="263"/>
            <ac:spMk id="3" creationId="{00000000-0000-0000-0000-000000000000}"/>
          </ac:spMkLst>
        </pc:spChg>
        <pc:spChg chg="mod">
          <ac:chgData name="Kaabi, Jihene" userId="011dcf93-4cd8-42cc-a5b2-f87c76cf03d7" providerId="ADAL" clId="{FCB87954-6AC0-46F5-9A4D-D6EB821934B8}" dt="2023-10-24T20:55:36.903" v="580" actId="6549"/>
          <ac:spMkLst>
            <pc:docMk/>
            <pc:sldMk cId="0" sldId="263"/>
            <ac:spMk id="4" creationId="{00000000-0000-0000-0000-000000000000}"/>
          </ac:spMkLst>
        </pc:spChg>
        <pc:spChg chg="mod">
          <ac:chgData name="Kaabi, Jihene" userId="011dcf93-4cd8-42cc-a5b2-f87c76cf03d7" providerId="ADAL" clId="{FCB87954-6AC0-46F5-9A4D-D6EB821934B8}" dt="2023-10-24T20:56:27.108" v="586" actId="20577"/>
          <ac:spMkLst>
            <pc:docMk/>
            <pc:sldMk cId="0" sldId="263"/>
            <ac:spMk id="5" creationId="{00000000-0000-0000-0000-000000000000}"/>
          </ac:spMkLst>
        </pc:spChg>
        <pc:spChg chg="mod">
          <ac:chgData name="Kaabi, Jihene" userId="011dcf93-4cd8-42cc-a5b2-f87c76cf03d7" providerId="ADAL" clId="{FCB87954-6AC0-46F5-9A4D-D6EB821934B8}" dt="2023-10-24T20:55:48.904" v="583" actId="6549"/>
          <ac:spMkLst>
            <pc:docMk/>
            <pc:sldMk cId="0" sldId="263"/>
            <ac:spMk id="6" creationId="{00000000-0000-0000-0000-000000000000}"/>
          </ac:spMkLst>
        </pc:spChg>
        <pc:spChg chg="mod">
          <ac:chgData name="Kaabi, Jihene" userId="011dcf93-4cd8-42cc-a5b2-f87c76cf03d7" providerId="ADAL" clId="{FCB87954-6AC0-46F5-9A4D-D6EB821934B8}" dt="2023-10-24T20:55:57.176" v="585" actId="6549"/>
          <ac:spMkLst>
            <pc:docMk/>
            <pc:sldMk cId="0" sldId="263"/>
            <ac:spMk id="7" creationId="{00000000-0000-0000-0000-000000000000}"/>
          </ac:spMkLst>
        </pc:spChg>
        <pc:spChg chg="mod">
          <ac:chgData name="Kaabi, Jihene" userId="011dcf93-4cd8-42cc-a5b2-f87c76cf03d7" providerId="ADAL" clId="{FCB87954-6AC0-46F5-9A4D-D6EB821934B8}" dt="2023-10-24T20:57:21.320" v="591" actId="6549"/>
          <ac:spMkLst>
            <pc:docMk/>
            <pc:sldMk cId="0" sldId="263"/>
            <ac:spMk id="8" creationId="{00000000-0000-0000-0000-000000000000}"/>
          </ac:spMkLst>
        </pc:spChg>
        <pc:spChg chg="mod">
          <ac:chgData name="Kaabi, Jihene" userId="011dcf93-4cd8-42cc-a5b2-f87c76cf03d7" providerId="ADAL" clId="{FCB87954-6AC0-46F5-9A4D-D6EB821934B8}" dt="2023-10-24T20:57:55.072" v="593" actId="33553"/>
          <ac:spMkLst>
            <pc:docMk/>
            <pc:sldMk cId="0" sldId="263"/>
            <ac:spMk id="9" creationId="{00000000-0000-0000-0000-000000000000}"/>
          </ac:spMkLst>
        </pc:spChg>
        <pc:spChg chg="mod">
          <ac:chgData name="Kaabi, Jihene" userId="011dcf93-4cd8-42cc-a5b2-f87c76cf03d7" providerId="ADAL" clId="{FCB87954-6AC0-46F5-9A4D-D6EB821934B8}" dt="2023-10-24T20:55:07.062" v="571" actId="14100"/>
          <ac:spMkLst>
            <pc:docMk/>
            <pc:sldMk cId="0" sldId="263"/>
            <ac:spMk id="10" creationId="{A5575199-128A-00FA-511A-3D0F3A8CBF9A}"/>
          </ac:spMkLst>
        </pc:spChg>
        <pc:picChg chg="del">
          <ac:chgData name="Kaabi, Jihene" userId="011dcf93-4cd8-42cc-a5b2-f87c76cf03d7" providerId="ADAL" clId="{FCB87954-6AC0-46F5-9A4D-D6EB821934B8}" dt="2023-10-24T20:54:55.064" v="568" actId="478"/>
          <ac:picMkLst>
            <pc:docMk/>
            <pc:sldMk cId="0" sldId="263"/>
            <ac:picMk id="2" creationId="{00000000-0000-0000-0000-000000000000}"/>
          </ac:picMkLst>
        </pc:picChg>
      </pc:sldChg>
      <pc:sldChg chg="addSp delSp modSp del mod modAnim">
        <pc:chgData name="Kaabi, Jihene" userId="011dcf93-4cd8-42cc-a5b2-f87c76cf03d7" providerId="ADAL" clId="{FCB87954-6AC0-46F5-9A4D-D6EB821934B8}" dt="2024-03-22T19:38:44.534" v="5005" actId="47"/>
        <pc:sldMkLst>
          <pc:docMk/>
          <pc:sldMk cId="0" sldId="264"/>
        </pc:sldMkLst>
        <pc:spChg chg="mod">
          <ac:chgData name="Kaabi, Jihene" userId="011dcf93-4cd8-42cc-a5b2-f87c76cf03d7" providerId="ADAL" clId="{FCB87954-6AC0-46F5-9A4D-D6EB821934B8}" dt="2023-10-24T21:04:01.227" v="613" actId="1038"/>
          <ac:spMkLst>
            <pc:docMk/>
            <pc:sldMk cId="0" sldId="264"/>
            <ac:spMk id="3" creationId="{00000000-0000-0000-0000-000000000000}"/>
          </ac:spMkLst>
        </pc:spChg>
        <pc:spChg chg="mod">
          <ac:chgData name="Kaabi, Jihene" userId="011dcf93-4cd8-42cc-a5b2-f87c76cf03d7" providerId="ADAL" clId="{FCB87954-6AC0-46F5-9A4D-D6EB821934B8}" dt="2023-10-24T21:04:01.227" v="613" actId="1038"/>
          <ac:spMkLst>
            <pc:docMk/>
            <pc:sldMk cId="0" sldId="264"/>
            <ac:spMk id="4" creationId="{00000000-0000-0000-0000-000000000000}"/>
          </ac:spMkLst>
        </pc:spChg>
        <pc:spChg chg="mod">
          <ac:chgData name="Kaabi, Jihene" userId="011dcf93-4cd8-42cc-a5b2-f87c76cf03d7" providerId="ADAL" clId="{FCB87954-6AC0-46F5-9A4D-D6EB821934B8}" dt="2023-10-24T21:04:01.227" v="613" actId="1038"/>
          <ac:spMkLst>
            <pc:docMk/>
            <pc:sldMk cId="0" sldId="264"/>
            <ac:spMk id="5" creationId="{00000000-0000-0000-0000-000000000000}"/>
          </ac:spMkLst>
        </pc:spChg>
        <pc:spChg chg="mod">
          <ac:chgData name="Kaabi, Jihene" userId="011dcf93-4cd8-42cc-a5b2-f87c76cf03d7" providerId="ADAL" clId="{FCB87954-6AC0-46F5-9A4D-D6EB821934B8}" dt="2023-10-24T21:04:01.227" v="613" actId="1038"/>
          <ac:spMkLst>
            <pc:docMk/>
            <pc:sldMk cId="0" sldId="264"/>
            <ac:spMk id="6" creationId="{00000000-0000-0000-0000-000000000000}"/>
          </ac:spMkLst>
        </pc:spChg>
        <pc:spChg chg="mod">
          <ac:chgData name="Kaabi, Jihene" userId="011dcf93-4cd8-42cc-a5b2-f87c76cf03d7" providerId="ADAL" clId="{FCB87954-6AC0-46F5-9A4D-D6EB821934B8}" dt="2023-10-24T22:01:43.746" v="666" actId="1076"/>
          <ac:spMkLst>
            <pc:docMk/>
            <pc:sldMk cId="0" sldId="264"/>
            <ac:spMk id="7" creationId="{00000000-0000-0000-0000-000000000000}"/>
          </ac:spMkLst>
        </pc:spChg>
        <pc:spChg chg="mod">
          <ac:chgData name="Kaabi, Jihene" userId="011dcf93-4cd8-42cc-a5b2-f87c76cf03d7" providerId="ADAL" clId="{FCB87954-6AC0-46F5-9A4D-D6EB821934B8}" dt="2023-10-24T22:02:03.997" v="670" actId="164"/>
          <ac:spMkLst>
            <pc:docMk/>
            <pc:sldMk cId="0" sldId="264"/>
            <ac:spMk id="8" creationId="{00000000-0000-0000-0000-000000000000}"/>
          </ac:spMkLst>
        </pc:spChg>
        <pc:spChg chg="mod">
          <ac:chgData name="Kaabi, Jihene" userId="011dcf93-4cd8-42cc-a5b2-f87c76cf03d7" providerId="ADAL" clId="{FCB87954-6AC0-46F5-9A4D-D6EB821934B8}" dt="2023-10-24T22:02:03.997" v="670" actId="164"/>
          <ac:spMkLst>
            <pc:docMk/>
            <pc:sldMk cId="0" sldId="264"/>
            <ac:spMk id="9" creationId="{00000000-0000-0000-0000-000000000000}"/>
          </ac:spMkLst>
        </pc:spChg>
        <pc:spChg chg="mod">
          <ac:chgData name="Kaabi, Jihene" userId="011dcf93-4cd8-42cc-a5b2-f87c76cf03d7" providerId="ADAL" clId="{FCB87954-6AC0-46F5-9A4D-D6EB821934B8}" dt="2023-10-24T22:02:03.997" v="670" actId="164"/>
          <ac:spMkLst>
            <pc:docMk/>
            <pc:sldMk cId="0" sldId="264"/>
            <ac:spMk id="10" creationId="{00000000-0000-0000-0000-000000000000}"/>
          </ac:spMkLst>
        </pc:spChg>
        <pc:spChg chg="mod">
          <ac:chgData name="Kaabi, Jihene" userId="011dcf93-4cd8-42cc-a5b2-f87c76cf03d7" providerId="ADAL" clId="{FCB87954-6AC0-46F5-9A4D-D6EB821934B8}" dt="2023-10-24T22:02:03.997" v="670" actId="164"/>
          <ac:spMkLst>
            <pc:docMk/>
            <pc:sldMk cId="0" sldId="264"/>
            <ac:spMk id="11" creationId="{00000000-0000-0000-0000-000000000000}"/>
          </ac:spMkLst>
        </pc:spChg>
        <pc:spChg chg="mod">
          <ac:chgData name="Kaabi, Jihene" userId="011dcf93-4cd8-42cc-a5b2-f87c76cf03d7" providerId="ADAL" clId="{FCB87954-6AC0-46F5-9A4D-D6EB821934B8}" dt="2023-10-24T22:02:03.997" v="670" actId="164"/>
          <ac:spMkLst>
            <pc:docMk/>
            <pc:sldMk cId="0" sldId="264"/>
            <ac:spMk id="12" creationId="{00000000-0000-0000-0000-000000000000}"/>
          </ac:spMkLst>
        </pc:spChg>
        <pc:spChg chg="mod">
          <ac:chgData name="Kaabi, Jihene" userId="011dcf93-4cd8-42cc-a5b2-f87c76cf03d7" providerId="ADAL" clId="{FCB87954-6AC0-46F5-9A4D-D6EB821934B8}" dt="2023-10-24T21:04:01.227" v="613" actId="1038"/>
          <ac:spMkLst>
            <pc:docMk/>
            <pc:sldMk cId="0" sldId="264"/>
            <ac:spMk id="13" creationId="{00000000-0000-0000-0000-000000000000}"/>
          </ac:spMkLst>
        </pc:spChg>
        <pc:spChg chg="mod">
          <ac:chgData name="Kaabi, Jihene" userId="011dcf93-4cd8-42cc-a5b2-f87c76cf03d7" providerId="ADAL" clId="{FCB87954-6AC0-46F5-9A4D-D6EB821934B8}" dt="2023-10-24T22:01:27.502" v="664" actId="164"/>
          <ac:spMkLst>
            <pc:docMk/>
            <pc:sldMk cId="0" sldId="264"/>
            <ac:spMk id="14" creationId="{00000000-0000-0000-0000-000000000000}"/>
          </ac:spMkLst>
        </pc:spChg>
        <pc:spChg chg="mod">
          <ac:chgData name="Kaabi, Jihene" userId="011dcf93-4cd8-42cc-a5b2-f87c76cf03d7" providerId="ADAL" clId="{FCB87954-6AC0-46F5-9A4D-D6EB821934B8}" dt="2023-10-24T22:01:27.502" v="664" actId="164"/>
          <ac:spMkLst>
            <pc:docMk/>
            <pc:sldMk cId="0" sldId="264"/>
            <ac:spMk id="15" creationId="{00000000-0000-0000-0000-000000000000}"/>
          </ac:spMkLst>
        </pc:spChg>
        <pc:spChg chg="mod">
          <ac:chgData name="Kaabi, Jihene" userId="011dcf93-4cd8-42cc-a5b2-f87c76cf03d7" providerId="ADAL" clId="{FCB87954-6AC0-46F5-9A4D-D6EB821934B8}" dt="2023-10-24T22:01:27.502" v="664" actId="164"/>
          <ac:spMkLst>
            <pc:docMk/>
            <pc:sldMk cId="0" sldId="264"/>
            <ac:spMk id="16" creationId="{00000000-0000-0000-0000-000000000000}"/>
          </ac:spMkLst>
        </pc:spChg>
        <pc:spChg chg="mod">
          <ac:chgData name="Kaabi, Jihene" userId="011dcf93-4cd8-42cc-a5b2-f87c76cf03d7" providerId="ADAL" clId="{FCB87954-6AC0-46F5-9A4D-D6EB821934B8}" dt="2023-10-24T21:04:01.227" v="613" actId="1038"/>
          <ac:spMkLst>
            <pc:docMk/>
            <pc:sldMk cId="0" sldId="264"/>
            <ac:spMk id="17" creationId="{00000000-0000-0000-0000-000000000000}"/>
          </ac:spMkLst>
        </pc:spChg>
        <pc:spChg chg="mod">
          <ac:chgData name="Kaabi, Jihene" userId="011dcf93-4cd8-42cc-a5b2-f87c76cf03d7" providerId="ADAL" clId="{FCB87954-6AC0-46F5-9A4D-D6EB821934B8}" dt="2023-10-28T19:46:54.134" v="944" actId="207"/>
          <ac:spMkLst>
            <pc:docMk/>
            <pc:sldMk cId="0" sldId="264"/>
            <ac:spMk id="18" creationId="{00000000-0000-0000-0000-000000000000}"/>
          </ac:spMkLst>
        </pc:spChg>
        <pc:spChg chg="mod">
          <ac:chgData name="Kaabi, Jihene" userId="011dcf93-4cd8-42cc-a5b2-f87c76cf03d7" providerId="ADAL" clId="{FCB87954-6AC0-46F5-9A4D-D6EB821934B8}" dt="2023-10-24T21:04:12.678" v="622" actId="1036"/>
          <ac:spMkLst>
            <pc:docMk/>
            <pc:sldMk cId="0" sldId="264"/>
            <ac:spMk id="19" creationId="{FD6C6846-BAB2-DE3D-2E2E-9E58CD6E0980}"/>
          </ac:spMkLst>
        </pc:spChg>
        <pc:grpChg chg="add mod">
          <ac:chgData name="Kaabi, Jihene" userId="011dcf93-4cd8-42cc-a5b2-f87c76cf03d7" providerId="ADAL" clId="{FCB87954-6AC0-46F5-9A4D-D6EB821934B8}" dt="2023-10-26T17:42:09.492" v="772" actId="962"/>
          <ac:grpSpMkLst>
            <pc:docMk/>
            <pc:sldMk cId="0" sldId="264"/>
            <ac:grpSpMk id="26" creationId="{F08809C0-D921-5373-A7BD-B1F4B9D87731}"/>
          </ac:grpSpMkLst>
        </pc:grpChg>
        <pc:grpChg chg="add mod">
          <ac:chgData name="Kaabi, Jihene" userId="011dcf93-4cd8-42cc-a5b2-f87c76cf03d7" providerId="ADAL" clId="{FCB87954-6AC0-46F5-9A4D-D6EB821934B8}" dt="2023-10-26T17:42:12.606" v="773" actId="962"/>
          <ac:grpSpMkLst>
            <pc:docMk/>
            <pc:sldMk cId="0" sldId="264"/>
            <ac:grpSpMk id="27" creationId="{0FEF45ED-65F1-1381-EE86-1D9E5278C763}"/>
          </ac:grpSpMkLst>
        </pc:grpChg>
        <pc:picChg chg="add del ord">
          <ac:chgData name="Kaabi, Jihene" userId="011dcf93-4cd8-42cc-a5b2-f87c76cf03d7" providerId="ADAL" clId="{FCB87954-6AC0-46F5-9A4D-D6EB821934B8}" dt="2023-10-24T21:03:14.122" v="599" actId="478"/>
          <ac:picMkLst>
            <pc:docMk/>
            <pc:sldMk cId="0" sldId="264"/>
            <ac:picMk id="2" creationId="{00000000-0000-0000-0000-000000000000}"/>
          </ac:picMkLst>
        </pc:picChg>
        <pc:picChg chg="add mod">
          <ac:chgData name="Kaabi, Jihene" userId="011dcf93-4cd8-42cc-a5b2-f87c76cf03d7" providerId="ADAL" clId="{FCB87954-6AC0-46F5-9A4D-D6EB821934B8}" dt="2023-10-24T21:40:09.966" v="648" actId="962"/>
          <ac:picMkLst>
            <pc:docMk/>
            <pc:sldMk cId="0" sldId="264"/>
            <ac:picMk id="21" creationId="{DEBA1D2A-4671-9796-27BD-AB963F6D7D44}"/>
          </ac:picMkLst>
        </pc:picChg>
        <pc:picChg chg="add mod">
          <ac:chgData name="Kaabi, Jihene" userId="011dcf93-4cd8-42cc-a5b2-f87c76cf03d7" providerId="ADAL" clId="{FCB87954-6AC0-46F5-9A4D-D6EB821934B8}" dt="2023-10-24T22:01:27.502" v="664" actId="164"/>
          <ac:picMkLst>
            <pc:docMk/>
            <pc:sldMk cId="0" sldId="264"/>
            <ac:picMk id="23" creationId="{9C8F1D4D-DE25-6526-CF10-75A2C13ACF2E}"/>
          </ac:picMkLst>
        </pc:picChg>
        <pc:picChg chg="add mod">
          <ac:chgData name="Kaabi, Jihene" userId="011dcf93-4cd8-42cc-a5b2-f87c76cf03d7" providerId="ADAL" clId="{FCB87954-6AC0-46F5-9A4D-D6EB821934B8}" dt="2023-10-24T22:02:03.997" v="670" actId="164"/>
          <ac:picMkLst>
            <pc:docMk/>
            <pc:sldMk cId="0" sldId="264"/>
            <ac:picMk id="25" creationId="{A9F2A1F9-9368-0BFC-53F5-0DFE65342446}"/>
          </ac:picMkLst>
        </pc:picChg>
      </pc:sldChg>
      <pc:sldChg chg="addSp delSp modSp del mod modAnim">
        <pc:chgData name="Kaabi, Jihene" userId="011dcf93-4cd8-42cc-a5b2-f87c76cf03d7" providerId="ADAL" clId="{FCB87954-6AC0-46F5-9A4D-D6EB821934B8}" dt="2024-03-22T19:52:51.211" v="5513" actId="47"/>
        <pc:sldMkLst>
          <pc:docMk/>
          <pc:sldMk cId="0" sldId="265"/>
        </pc:sldMkLst>
        <pc:spChg chg="mod">
          <ac:chgData name="Kaabi, Jihene" userId="011dcf93-4cd8-42cc-a5b2-f87c76cf03d7" providerId="ADAL" clId="{FCB87954-6AC0-46F5-9A4D-D6EB821934B8}" dt="2023-10-24T22:05:48.136" v="722" actId="1038"/>
          <ac:spMkLst>
            <pc:docMk/>
            <pc:sldMk cId="0" sldId="265"/>
            <ac:spMk id="3" creationId="{00000000-0000-0000-0000-000000000000}"/>
          </ac:spMkLst>
        </pc:spChg>
        <pc:spChg chg="mod">
          <ac:chgData name="Kaabi, Jihene" userId="011dcf93-4cd8-42cc-a5b2-f87c76cf03d7" providerId="ADAL" clId="{FCB87954-6AC0-46F5-9A4D-D6EB821934B8}" dt="2023-10-24T22:05:48.136" v="722" actId="1038"/>
          <ac:spMkLst>
            <pc:docMk/>
            <pc:sldMk cId="0" sldId="265"/>
            <ac:spMk id="4" creationId="{00000000-0000-0000-0000-000000000000}"/>
          </ac:spMkLst>
        </pc:spChg>
        <pc:spChg chg="mod">
          <ac:chgData name="Kaabi, Jihene" userId="011dcf93-4cd8-42cc-a5b2-f87c76cf03d7" providerId="ADAL" clId="{FCB87954-6AC0-46F5-9A4D-D6EB821934B8}" dt="2023-10-24T22:08:28.627" v="762" actId="6549"/>
          <ac:spMkLst>
            <pc:docMk/>
            <pc:sldMk cId="0" sldId="265"/>
            <ac:spMk id="5" creationId="{00000000-0000-0000-0000-000000000000}"/>
          </ac:spMkLst>
        </pc:spChg>
        <pc:spChg chg="mod">
          <ac:chgData name="Kaabi, Jihene" userId="011dcf93-4cd8-42cc-a5b2-f87c76cf03d7" providerId="ADAL" clId="{FCB87954-6AC0-46F5-9A4D-D6EB821934B8}" dt="2023-10-26T18:04:59.221" v="778" actId="14100"/>
          <ac:spMkLst>
            <pc:docMk/>
            <pc:sldMk cId="0" sldId="265"/>
            <ac:spMk id="6" creationId="{00000000-0000-0000-0000-000000000000}"/>
          </ac:spMkLst>
        </pc:spChg>
        <pc:spChg chg="mod">
          <ac:chgData name="Kaabi, Jihene" userId="011dcf93-4cd8-42cc-a5b2-f87c76cf03d7" providerId="ADAL" clId="{FCB87954-6AC0-46F5-9A4D-D6EB821934B8}" dt="2023-10-24T22:05:48.136" v="722" actId="1038"/>
          <ac:spMkLst>
            <pc:docMk/>
            <pc:sldMk cId="0" sldId="265"/>
            <ac:spMk id="7" creationId="{00000000-0000-0000-0000-000000000000}"/>
          </ac:spMkLst>
        </pc:spChg>
        <pc:spChg chg="mod">
          <ac:chgData name="Kaabi, Jihene" userId="011dcf93-4cd8-42cc-a5b2-f87c76cf03d7" providerId="ADAL" clId="{FCB87954-6AC0-46F5-9A4D-D6EB821934B8}" dt="2023-10-24T22:05:48.136" v="722" actId="1038"/>
          <ac:spMkLst>
            <pc:docMk/>
            <pc:sldMk cId="0" sldId="265"/>
            <ac:spMk id="8" creationId="{00000000-0000-0000-0000-000000000000}"/>
          </ac:spMkLst>
        </pc:spChg>
        <pc:spChg chg="mod">
          <ac:chgData name="Kaabi, Jihene" userId="011dcf93-4cd8-42cc-a5b2-f87c76cf03d7" providerId="ADAL" clId="{FCB87954-6AC0-46F5-9A4D-D6EB821934B8}" dt="2023-10-24T22:05:48.136" v="722" actId="1038"/>
          <ac:spMkLst>
            <pc:docMk/>
            <pc:sldMk cId="0" sldId="265"/>
            <ac:spMk id="9" creationId="{00000000-0000-0000-0000-000000000000}"/>
          </ac:spMkLst>
        </pc:spChg>
        <pc:spChg chg="mod">
          <ac:chgData name="Kaabi, Jihene" userId="011dcf93-4cd8-42cc-a5b2-f87c76cf03d7" providerId="ADAL" clId="{FCB87954-6AC0-46F5-9A4D-D6EB821934B8}" dt="2023-10-26T18:05:18.540" v="782" actId="1076"/>
          <ac:spMkLst>
            <pc:docMk/>
            <pc:sldMk cId="0" sldId="265"/>
            <ac:spMk id="10" creationId="{00000000-0000-0000-0000-000000000000}"/>
          </ac:spMkLst>
        </pc:spChg>
        <pc:spChg chg="mod">
          <ac:chgData name="Kaabi, Jihene" userId="011dcf93-4cd8-42cc-a5b2-f87c76cf03d7" providerId="ADAL" clId="{FCB87954-6AC0-46F5-9A4D-D6EB821934B8}" dt="2023-10-26T18:05:18.540" v="782" actId="1076"/>
          <ac:spMkLst>
            <pc:docMk/>
            <pc:sldMk cId="0" sldId="265"/>
            <ac:spMk id="11" creationId="{00000000-0000-0000-0000-000000000000}"/>
          </ac:spMkLst>
        </pc:spChg>
        <pc:spChg chg="mod">
          <ac:chgData name="Kaabi, Jihene" userId="011dcf93-4cd8-42cc-a5b2-f87c76cf03d7" providerId="ADAL" clId="{FCB87954-6AC0-46F5-9A4D-D6EB821934B8}" dt="2023-10-24T22:05:48.136" v="722" actId="1038"/>
          <ac:spMkLst>
            <pc:docMk/>
            <pc:sldMk cId="0" sldId="265"/>
            <ac:spMk id="12" creationId="{00000000-0000-0000-0000-000000000000}"/>
          </ac:spMkLst>
        </pc:spChg>
        <pc:spChg chg="mod">
          <ac:chgData name="Kaabi, Jihene" userId="011dcf93-4cd8-42cc-a5b2-f87c76cf03d7" providerId="ADAL" clId="{FCB87954-6AC0-46F5-9A4D-D6EB821934B8}" dt="2023-10-28T19:46:38.156" v="943" actId="20577"/>
          <ac:spMkLst>
            <pc:docMk/>
            <pc:sldMk cId="0" sldId="265"/>
            <ac:spMk id="13" creationId="{00000000-0000-0000-0000-000000000000}"/>
          </ac:spMkLst>
        </pc:spChg>
        <pc:spChg chg="mod">
          <ac:chgData name="Kaabi, Jihene" userId="011dcf93-4cd8-42cc-a5b2-f87c76cf03d7" providerId="ADAL" clId="{FCB87954-6AC0-46F5-9A4D-D6EB821934B8}" dt="2023-10-24T22:25:35.996" v="763" actId="1076"/>
          <ac:spMkLst>
            <pc:docMk/>
            <pc:sldMk cId="0" sldId="265"/>
            <ac:spMk id="14" creationId="{456D7A7F-19A0-8CCB-A00B-3A1F3517EA50}"/>
          </ac:spMkLst>
        </pc:spChg>
        <pc:picChg chg="del">
          <ac:chgData name="Kaabi, Jihene" userId="011dcf93-4cd8-42cc-a5b2-f87c76cf03d7" providerId="ADAL" clId="{FCB87954-6AC0-46F5-9A4D-D6EB821934B8}" dt="2023-10-24T22:04:57.195" v="675" actId="478"/>
          <ac:picMkLst>
            <pc:docMk/>
            <pc:sldMk cId="0" sldId="265"/>
            <ac:picMk id="2" creationId="{00000000-0000-0000-0000-000000000000}"/>
          </ac:picMkLst>
        </pc:picChg>
        <pc:picChg chg="add mod">
          <ac:chgData name="Kaabi, Jihene" userId="011dcf93-4cd8-42cc-a5b2-f87c76cf03d7" providerId="ADAL" clId="{FCB87954-6AC0-46F5-9A4D-D6EB821934B8}" dt="2023-10-26T18:03:52.659" v="776" actId="1076"/>
          <ac:picMkLst>
            <pc:docMk/>
            <pc:sldMk cId="0" sldId="265"/>
            <ac:picMk id="16" creationId="{2957DDC8-4745-0594-3BEB-3FE6DEE0F73E}"/>
          </ac:picMkLst>
        </pc:picChg>
      </pc:sldChg>
      <pc:sldChg chg="delSp modSp mod">
        <pc:chgData name="Kaabi, Jihene" userId="011dcf93-4cd8-42cc-a5b2-f87c76cf03d7" providerId="ADAL" clId="{FCB87954-6AC0-46F5-9A4D-D6EB821934B8}" dt="2024-03-22T19:53:55.184" v="5517" actId="2711"/>
        <pc:sldMkLst>
          <pc:docMk/>
          <pc:sldMk cId="0" sldId="266"/>
        </pc:sldMkLst>
        <pc:spChg chg="mod">
          <ac:chgData name="Kaabi, Jihene" userId="011dcf93-4cd8-42cc-a5b2-f87c76cf03d7" providerId="ADAL" clId="{FCB87954-6AC0-46F5-9A4D-D6EB821934B8}" dt="2024-03-22T19:53:55.184" v="5517" actId="2711"/>
          <ac:spMkLst>
            <pc:docMk/>
            <pc:sldMk cId="0" sldId="266"/>
            <ac:spMk id="3"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4"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5"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6"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7"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8" creationId="{00000000-0000-0000-0000-000000000000}"/>
          </ac:spMkLst>
        </pc:spChg>
        <pc:spChg chg="mod">
          <ac:chgData name="Kaabi, Jihene" userId="011dcf93-4cd8-42cc-a5b2-f87c76cf03d7" providerId="ADAL" clId="{FCB87954-6AC0-46F5-9A4D-D6EB821934B8}" dt="2024-03-22T19:53:55.184" v="5517" actId="2711"/>
          <ac:spMkLst>
            <pc:docMk/>
            <pc:sldMk cId="0" sldId="266"/>
            <ac:spMk id="9" creationId="{00000000-0000-0000-0000-000000000000}"/>
          </ac:spMkLst>
        </pc:spChg>
        <pc:spChg chg="mod">
          <ac:chgData name="Kaabi, Jihene" userId="011dcf93-4cd8-42cc-a5b2-f87c76cf03d7" providerId="ADAL" clId="{FCB87954-6AC0-46F5-9A4D-D6EB821934B8}" dt="2024-03-22T19:53:29.963" v="5515" actId="2711"/>
          <ac:spMkLst>
            <pc:docMk/>
            <pc:sldMk cId="0" sldId="266"/>
            <ac:spMk id="10" creationId="{00000000-0000-0000-0000-000000000000}"/>
          </ac:spMkLst>
        </pc:spChg>
        <pc:spChg chg="mod">
          <ac:chgData name="Kaabi, Jihene" userId="011dcf93-4cd8-42cc-a5b2-f87c76cf03d7" providerId="ADAL" clId="{FCB87954-6AC0-46F5-9A4D-D6EB821934B8}" dt="2023-10-30T00:23:15.718" v="2225" actId="1037"/>
          <ac:spMkLst>
            <pc:docMk/>
            <pc:sldMk cId="0" sldId="266"/>
            <ac:spMk id="11" creationId="{27D0DA14-6D54-0214-E235-7503F0AB4FEB}"/>
          </ac:spMkLst>
        </pc:spChg>
        <pc:picChg chg="del">
          <ac:chgData name="Kaabi, Jihene" userId="011dcf93-4cd8-42cc-a5b2-f87c76cf03d7" providerId="ADAL" clId="{FCB87954-6AC0-46F5-9A4D-D6EB821934B8}" dt="2023-10-26T16:20:23.822" v="765" actId="478"/>
          <ac:picMkLst>
            <pc:docMk/>
            <pc:sldMk cId="0" sldId="266"/>
            <ac:picMk id="2" creationId="{00000000-0000-0000-0000-000000000000}"/>
          </ac:picMkLst>
        </pc:picChg>
      </pc:sldChg>
      <pc:sldChg chg="delSp modSp del mod modAnim">
        <pc:chgData name="Kaabi, Jihene" userId="011dcf93-4cd8-42cc-a5b2-f87c76cf03d7" providerId="ADAL" clId="{FCB87954-6AC0-46F5-9A4D-D6EB821934B8}" dt="2024-03-24T16:28:35.876" v="5919" actId="47"/>
        <pc:sldMkLst>
          <pc:docMk/>
          <pc:sldMk cId="0" sldId="267"/>
        </pc:sldMkLst>
        <pc:spChg chg="mod">
          <ac:chgData name="Kaabi, Jihene" userId="011dcf93-4cd8-42cc-a5b2-f87c76cf03d7" providerId="ADAL" clId="{FCB87954-6AC0-46F5-9A4D-D6EB821934B8}" dt="2023-10-26T18:06:02.397" v="790" actId="1038"/>
          <ac:spMkLst>
            <pc:docMk/>
            <pc:sldMk cId="0" sldId="267"/>
            <ac:spMk id="3" creationId="{00000000-0000-0000-0000-000000000000}"/>
          </ac:spMkLst>
        </pc:spChg>
        <pc:spChg chg="mod">
          <ac:chgData name="Kaabi, Jihene" userId="011dcf93-4cd8-42cc-a5b2-f87c76cf03d7" providerId="ADAL" clId="{FCB87954-6AC0-46F5-9A4D-D6EB821934B8}" dt="2023-10-26T18:06:02.397" v="790" actId="1038"/>
          <ac:spMkLst>
            <pc:docMk/>
            <pc:sldMk cId="0" sldId="267"/>
            <ac:spMk id="4" creationId="{00000000-0000-0000-0000-000000000000}"/>
          </ac:spMkLst>
        </pc:spChg>
        <pc:spChg chg="mod">
          <ac:chgData name="Kaabi, Jihene" userId="011dcf93-4cd8-42cc-a5b2-f87c76cf03d7" providerId="ADAL" clId="{FCB87954-6AC0-46F5-9A4D-D6EB821934B8}" dt="2023-10-26T18:06:02.397" v="790" actId="1038"/>
          <ac:spMkLst>
            <pc:docMk/>
            <pc:sldMk cId="0" sldId="267"/>
            <ac:spMk id="5" creationId="{00000000-0000-0000-0000-000000000000}"/>
          </ac:spMkLst>
        </pc:spChg>
        <pc:spChg chg="mod">
          <ac:chgData name="Kaabi, Jihene" userId="011dcf93-4cd8-42cc-a5b2-f87c76cf03d7" providerId="ADAL" clId="{FCB87954-6AC0-46F5-9A4D-D6EB821934B8}" dt="2023-10-26T18:06:02.397" v="790" actId="1038"/>
          <ac:spMkLst>
            <pc:docMk/>
            <pc:sldMk cId="0" sldId="267"/>
            <ac:spMk id="6" creationId="{00000000-0000-0000-0000-000000000000}"/>
          </ac:spMkLst>
        </pc:spChg>
        <pc:spChg chg="mod">
          <ac:chgData name="Kaabi, Jihene" userId="011dcf93-4cd8-42cc-a5b2-f87c76cf03d7" providerId="ADAL" clId="{FCB87954-6AC0-46F5-9A4D-D6EB821934B8}" dt="2023-11-02T13:42:17.668" v="2229" actId="6549"/>
          <ac:spMkLst>
            <pc:docMk/>
            <pc:sldMk cId="0" sldId="267"/>
            <ac:spMk id="7" creationId="{00000000-0000-0000-0000-000000000000}"/>
          </ac:spMkLst>
        </pc:spChg>
        <pc:spChg chg="mod">
          <ac:chgData name="Kaabi, Jihene" userId="011dcf93-4cd8-42cc-a5b2-f87c76cf03d7" providerId="ADAL" clId="{FCB87954-6AC0-46F5-9A4D-D6EB821934B8}" dt="2023-10-26T18:06:02.397" v="790" actId="1038"/>
          <ac:spMkLst>
            <pc:docMk/>
            <pc:sldMk cId="0" sldId="267"/>
            <ac:spMk id="8" creationId="{00000000-0000-0000-0000-000000000000}"/>
          </ac:spMkLst>
        </pc:spChg>
        <pc:spChg chg="mod">
          <ac:chgData name="Kaabi, Jihene" userId="011dcf93-4cd8-42cc-a5b2-f87c76cf03d7" providerId="ADAL" clId="{FCB87954-6AC0-46F5-9A4D-D6EB821934B8}" dt="2023-10-26T18:06:02.397" v="790" actId="1038"/>
          <ac:spMkLst>
            <pc:docMk/>
            <pc:sldMk cId="0" sldId="267"/>
            <ac:spMk id="9" creationId="{00000000-0000-0000-0000-000000000000}"/>
          </ac:spMkLst>
        </pc:spChg>
        <pc:spChg chg="mod">
          <ac:chgData name="Kaabi, Jihene" userId="011dcf93-4cd8-42cc-a5b2-f87c76cf03d7" providerId="ADAL" clId="{FCB87954-6AC0-46F5-9A4D-D6EB821934B8}" dt="2023-11-02T13:42:38.470" v="2233" actId="6549"/>
          <ac:spMkLst>
            <pc:docMk/>
            <pc:sldMk cId="0" sldId="267"/>
            <ac:spMk id="10" creationId="{00000000-0000-0000-0000-000000000000}"/>
          </ac:spMkLst>
        </pc:spChg>
        <pc:spChg chg="mod">
          <ac:chgData name="Kaabi, Jihene" userId="011dcf93-4cd8-42cc-a5b2-f87c76cf03d7" providerId="ADAL" clId="{FCB87954-6AC0-46F5-9A4D-D6EB821934B8}" dt="2023-11-02T13:42:47.166" v="2235" actId="6549"/>
          <ac:spMkLst>
            <pc:docMk/>
            <pc:sldMk cId="0" sldId="267"/>
            <ac:spMk id="11" creationId="{00000000-0000-0000-0000-000000000000}"/>
          </ac:spMkLst>
        </pc:spChg>
        <pc:spChg chg="mod">
          <ac:chgData name="Kaabi, Jihene" userId="011dcf93-4cd8-42cc-a5b2-f87c76cf03d7" providerId="ADAL" clId="{FCB87954-6AC0-46F5-9A4D-D6EB821934B8}" dt="2023-10-27T16:37:20.429" v="837" actId="33553"/>
          <ac:spMkLst>
            <pc:docMk/>
            <pc:sldMk cId="0" sldId="267"/>
            <ac:spMk id="12" creationId="{00000000-0000-0000-0000-000000000000}"/>
          </ac:spMkLst>
        </pc:spChg>
        <pc:spChg chg="mod">
          <ac:chgData name="Kaabi, Jihene" userId="011dcf93-4cd8-42cc-a5b2-f87c76cf03d7" providerId="ADAL" clId="{FCB87954-6AC0-46F5-9A4D-D6EB821934B8}" dt="2023-10-30T00:23:07.315" v="2221" actId="1037"/>
          <ac:spMkLst>
            <pc:docMk/>
            <pc:sldMk cId="0" sldId="267"/>
            <ac:spMk id="13" creationId="{0E44509D-CE30-95E8-A143-11699E8AA29C}"/>
          </ac:spMkLst>
        </pc:spChg>
        <pc:picChg chg="del">
          <ac:chgData name="Kaabi, Jihene" userId="011dcf93-4cd8-42cc-a5b2-f87c76cf03d7" providerId="ADAL" clId="{FCB87954-6AC0-46F5-9A4D-D6EB821934B8}" dt="2023-10-26T18:05:53.211" v="785" actId="478"/>
          <ac:picMkLst>
            <pc:docMk/>
            <pc:sldMk cId="0" sldId="267"/>
            <ac:picMk id="2" creationId="{00000000-0000-0000-0000-000000000000}"/>
          </ac:picMkLst>
        </pc:picChg>
      </pc:sldChg>
      <pc:sldChg chg="addSp delSp modSp del mod modAnim">
        <pc:chgData name="Kaabi, Jihene" userId="011dcf93-4cd8-42cc-a5b2-f87c76cf03d7" providerId="ADAL" clId="{FCB87954-6AC0-46F5-9A4D-D6EB821934B8}" dt="2024-03-24T17:04:38.221" v="5988" actId="47"/>
        <pc:sldMkLst>
          <pc:docMk/>
          <pc:sldMk cId="0" sldId="268"/>
        </pc:sldMkLst>
        <pc:spChg chg="mod">
          <ac:chgData name="Kaabi, Jihene" userId="011dcf93-4cd8-42cc-a5b2-f87c76cf03d7" providerId="ADAL" clId="{FCB87954-6AC0-46F5-9A4D-D6EB821934B8}" dt="2023-10-30T00:18:53.334" v="2212" actId="20577"/>
          <ac:spMkLst>
            <pc:docMk/>
            <pc:sldMk cId="0" sldId="268"/>
            <ac:spMk id="3" creationId="{00000000-0000-0000-0000-000000000000}"/>
          </ac:spMkLst>
        </pc:spChg>
        <pc:spChg chg="mod">
          <ac:chgData name="Kaabi, Jihene" userId="011dcf93-4cd8-42cc-a5b2-f87c76cf03d7" providerId="ADAL" clId="{FCB87954-6AC0-46F5-9A4D-D6EB821934B8}" dt="2023-10-26T18:07:25.489" v="800" actId="1038"/>
          <ac:spMkLst>
            <pc:docMk/>
            <pc:sldMk cId="0" sldId="268"/>
            <ac:spMk id="4" creationId="{00000000-0000-0000-0000-000000000000}"/>
          </ac:spMkLst>
        </pc:spChg>
        <pc:spChg chg="mod">
          <ac:chgData name="Kaabi, Jihene" userId="011dcf93-4cd8-42cc-a5b2-f87c76cf03d7" providerId="ADAL" clId="{FCB87954-6AC0-46F5-9A4D-D6EB821934B8}" dt="2023-10-26T18:07:25.489" v="800" actId="1038"/>
          <ac:spMkLst>
            <pc:docMk/>
            <pc:sldMk cId="0" sldId="268"/>
            <ac:spMk id="5" creationId="{00000000-0000-0000-0000-000000000000}"/>
          </ac:spMkLst>
        </pc:spChg>
        <pc:spChg chg="mod">
          <ac:chgData name="Kaabi, Jihene" userId="011dcf93-4cd8-42cc-a5b2-f87c76cf03d7" providerId="ADAL" clId="{FCB87954-6AC0-46F5-9A4D-D6EB821934B8}" dt="2023-10-26T18:07:25.489" v="800" actId="1038"/>
          <ac:spMkLst>
            <pc:docMk/>
            <pc:sldMk cId="0" sldId="268"/>
            <ac:spMk id="6" creationId="{00000000-0000-0000-0000-000000000000}"/>
          </ac:spMkLst>
        </pc:spChg>
        <pc:spChg chg="mod">
          <ac:chgData name="Kaabi, Jihene" userId="011dcf93-4cd8-42cc-a5b2-f87c76cf03d7" providerId="ADAL" clId="{FCB87954-6AC0-46F5-9A4D-D6EB821934B8}" dt="2023-10-26T18:07:25.489" v="800" actId="1038"/>
          <ac:spMkLst>
            <pc:docMk/>
            <pc:sldMk cId="0" sldId="268"/>
            <ac:spMk id="7" creationId="{00000000-0000-0000-0000-000000000000}"/>
          </ac:spMkLst>
        </pc:spChg>
        <pc:spChg chg="mod">
          <ac:chgData name="Kaabi, Jihene" userId="011dcf93-4cd8-42cc-a5b2-f87c76cf03d7" providerId="ADAL" clId="{FCB87954-6AC0-46F5-9A4D-D6EB821934B8}" dt="2023-10-27T16:29:54.919" v="825" actId="6549"/>
          <ac:spMkLst>
            <pc:docMk/>
            <pc:sldMk cId="0" sldId="268"/>
            <ac:spMk id="8" creationId="{00000000-0000-0000-0000-000000000000}"/>
          </ac:spMkLst>
        </pc:spChg>
        <pc:spChg chg="mod">
          <ac:chgData name="Kaabi, Jihene" userId="011dcf93-4cd8-42cc-a5b2-f87c76cf03d7" providerId="ADAL" clId="{FCB87954-6AC0-46F5-9A4D-D6EB821934B8}" dt="2023-10-27T16:29:58.904" v="826" actId="6549"/>
          <ac:spMkLst>
            <pc:docMk/>
            <pc:sldMk cId="0" sldId="268"/>
            <ac:spMk id="9" creationId="{00000000-0000-0000-0000-000000000000}"/>
          </ac:spMkLst>
        </pc:spChg>
        <pc:spChg chg="mod">
          <ac:chgData name="Kaabi, Jihene" userId="011dcf93-4cd8-42cc-a5b2-f87c76cf03d7" providerId="ADAL" clId="{FCB87954-6AC0-46F5-9A4D-D6EB821934B8}" dt="2023-10-27T16:30:02.616" v="827" actId="6549"/>
          <ac:spMkLst>
            <pc:docMk/>
            <pc:sldMk cId="0" sldId="268"/>
            <ac:spMk id="10" creationId="{00000000-0000-0000-0000-000000000000}"/>
          </ac:spMkLst>
        </pc:spChg>
        <pc:spChg chg="mod">
          <ac:chgData name="Kaabi, Jihene" userId="011dcf93-4cd8-42cc-a5b2-f87c76cf03d7" providerId="ADAL" clId="{FCB87954-6AC0-46F5-9A4D-D6EB821934B8}" dt="2023-10-27T16:30:31.479" v="828" actId="164"/>
          <ac:spMkLst>
            <pc:docMk/>
            <pc:sldMk cId="0" sldId="268"/>
            <ac:spMk id="11" creationId="{00000000-0000-0000-0000-000000000000}"/>
          </ac:spMkLst>
        </pc:spChg>
        <pc:spChg chg="mod">
          <ac:chgData name="Kaabi, Jihene" userId="011dcf93-4cd8-42cc-a5b2-f87c76cf03d7" providerId="ADAL" clId="{FCB87954-6AC0-46F5-9A4D-D6EB821934B8}" dt="2023-10-27T16:30:31.479" v="828" actId="164"/>
          <ac:spMkLst>
            <pc:docMk/>
            <pc:sldMk cId="0" sldId="268"/>
            <ac:spMk id="12" creationId="{00000000-0000-0000-0000-000000000000}"/>
          </ac:spMkLst>
        </pc:spChg>
        <pc:spChg chg="mod">
          <ac:chgData name="Kaabi, Jihene" userId="011dcf93-4cd8-42cc-a5b2-f87c76cf03d7" providerId="ADAL" clId="{FCB87954-6AC0-46F5-9A4D-D6EB821934B8}" dt="2023-10-26T18:07:25.489" v="800" actId="1038"/>
          <ac:spMkLst>
            <pc:docMk/>
            <pc:sldMk cId="0" sldId="268"/>
            <ac:spMk id="13" creationId="{00000000-0000-0000-0000-000000000000}"/>
          </ac:spMkLst>
        </pc:spChg>
        <pc:spChg chg="mod">
          <ac:chgData name="Kaabi, Jihene" userId="011dcf93-4cd8-42cc-a5b2-f87c76cf03d7" providerId="ADAL" clId="{FCB87954-6AC0-46F5-9A4D-D6EB821934B8}" dt="2023-10-27T16:37:24.346" v="838" actId="33553"/>
          <ac:spMkLst>
            <pc:docMk/>
            <pc:sldMk cId="0" sldId="268"/>
            <ac:spMk id="14" creationId="{00000000-0000-0000-0000-000000000000}"/>
          </ac:spMkLst>
        </pc:spChg>
        <pc:spChg chg="mod">
          <ac:chgData name="Kaabi, Jihene" userId="011dcf93-4cd8-42cc-a5b2-f87c76cf03d7" providerId="ADAL" clId="{FCB87954-6AC0-46F5-9A4D-D6EB821934B8}" dt="2023-10-27T16:36:54.803" v="834" actId="1035"/>
          <ac:spMkLst>
            <pc:docMk/>
            <pc:sldMk cId="0" sldId="268"/>
            <ac:spMk id="15" creationId="{56B2E6C3-553A-5D4A-61FC-1DED147EB050}"/>
          </ac:spMkLst>
        </pc:spChg>
        <pc:grpChg chg="add mod">
          <ac:chgData name="Kaabi, Jihene" userId="011dcf93-4cd8-42cc-a5b2-f87c76cf03d7" providerId="ADAL" clId="{FCB87954-6AC0-46F5-9A4D-D6EB821934B8}" dt="2023-10-27T16:37:04.541" v="835" actId="962"/>
          <ac:grpSpMkLst>
            <pc:docMk/>
            <pc:sldMk cId="0" sldId="268"/>
            <ac:grpSpMk id="2" creationId="{5AE2A570-E309-CCB8-FE1D-D64390B244AF}"/>
          </ac:grpSpMkLst>
        </pc:grpChg>
        <pc:picChg chg="del">
          <ac:chgData name="Kaabi, Jihene" userId="011dcf93-4cd8-42cc-a5b2-f87c76cf03d7" providerId="ADAL" clId="{FCB87954-6AC0-46F5-9A4D-D6EB821934B8}" dt="2023-10-26T18:07:17.658" v="795" actId="478"/>
          <ac:picMkLst>
            <pc:docMk/>
            <pc:sldMk cId="0" sldId="268"/>
            <ac:picMk id="2" creationId="{00000000-0000-0000-0000-000000000000}"/>
          </ac:picMkLst>
        </pc:picChg>
      </pc:sldChg>
      <pc:sldChg chg="del">
        <pc:chgData name="Kaabi, Jihene" userId="011dcf93-4cd8-42cc-a5b2-f87c76cf03d7" providerId="ADAL" clId="{FCB87954-6AC0-46F5-9A4D-D6EB821934B8}" dt="2023-10-26T18:10:27.006" v="802" actId="47"/>
        <pc:sldMkLst>
          <pc:docMk/>
          <pc:sldMk cId="0" sldId="269"/>
        </pc:sldMkLst>
      </pc:sldChg>
      <pc:sldChg chg="delSp modSp del mod modAnim">
        <pc:chgData name="Kaabi, Jihene" userId="011dcf93-4cd8-42cc-a5b2-f87c76cf03d7" providerId="ADAL" clId="{FCB87954-6AC0-46F5-9A4D-D6EB821934B8}" dt="2024-03-24T20:37:49.084" v="7122" actId="47"/>
        <pc:sldMkLst>
          <pc:docMk/>
          <pc:sldMk cId="0" sldId="270"/>
        </pc:sldMkLst>
        <pc:spChg chg="mod">
          <ac:chgData name="Kaabi, Jihene" userId="011dcf93-4cd8-42cc-a5b2-f87c76cf03d7" providerId="ADAL" clId="{FCB87954-6AC0-46F5-9A4D-D6EB821934B8}" dt="2023-10-26T18:10:34.535" v="808" actId="1038"/>
          <ac:spMkLst>
            <pc:docMk/>
            <pc:sldMk cId="0" sldId="270"/>
            <ac:spMk id="3"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4"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5"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6"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7"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8"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9"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0"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1"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2"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3"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4"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5" creationId="{00000000-0000-0000-0000-000000000000}"/>
          </ac:spMkLst>
        </pc:spChg>
        <pc:spChg chg="mod">
          <ac:chgData name="Kaabi, Jihene" userId="011dcf93-4cd8-42cc-a5b2-f87c76cf03d7" providerId="ADAL" clId="{FCB87954-6AC0-46F5-9A4D-D6EB821934B8}" dt="2023-10-26T18:10:34.535" v="808" actId="1038"/>
          <ac:spMkLst>
            <pc:docMk/>
            <pc:sldMk cId="0" sldId="270"/>
            <ac:spMk id="16" creationId="{00000000-0000-0000-0000-000000000000}"/>
          </ac:spMkLst>
        </pc:spChg>
        <pc:spChg chg="mod">
          <ac:chgData name="Kaabi, Jihene" userId="011dcf93-4cd8-42cc-a5b2-f87c76cf03d7" providerId="ADAL" clId="{FCB87954-6AC0-46F5-9A4D-D6EB821934B8}" dt="2023-10-27T16:28:41.977" v="813" actId="1035"/>
          <ac:spMkLst>
            <pc:docMk/>
            <pc:sldMk cId="0" sldId="270"/>
            <ac:spMk id="17" creationId="{00000000-0000-0000-0000-000000000000}"/>
          </ac:spMkLst>
        </pc:spChg>
        <pc:spChg chg="mod">
          <ac:chgData name="Kaabi, Jihene" userId="011dcf93-4cd8-42cc-a5b2-f87c76cf03d7" providerId="ADAL" clId="{FCB87954-6AC0-46F5-9A4D-D6EB821934B8}" dt="2023-10-27T16:28:47.415" v="818" actId="1035"/>
          <ac:spMkLst>
            <pc:docMk/>
            <pc:sldMk cId="0" sldId="270"/>
            <ac:spMk id="18" creationId="{00000000-0000-0000-0000-000000000000}"/>
          </ac:spMkLst>
        </pc:spChg>
        <pc:spChg chg="mod">
          <ac:chgData name="Kaabi, Jihene" userId="011dcf93-4cd8-42cc-a5b2-f87c76cf03d7" providerId="ADAL" clId="{FCB87954-6AC0-46F5-9A4D-D6EB821934B8}" dt="2023-10-27T16:28:51.280" v="820" actId="1035"/>
          <ac:spMkLst>
            <pc:docMk/>
            <pc:sldMk cId="0" sldId="270"/>
            <ac:spMk id="19" creationId="{00000000-0000-0000-0000-000000000000}"/>
          </ac:spMkLst>
        </pc:spChg>
        <pc:spChg chg="mod">
          <ac:chgData name="Kaabi, Jihene" userId="011dcf93-4cd8-42cc-a5b2-f87c76cf03d7" providerId="ADAL" clId="{FCB87954-6AC0-46F5-9A4D-D6EB821934B8}" dt="2023-10-27T16:28:55.874" v="823" actId="1036"/>
          <ac:spMkLst>
            <pc:docMk/>
            <pc:sldMk cId="0" sldId="270"/>
            <ac:spMk id="20" creationId="{00000000-0000-0000-0000-000000000000}"/>
          </ac:spMkLst>
        </pc:spChg>
        <pc:spChg chg="mod">
          <ac:chgData name="Kaabi, Jihene" userId="011dcf93-4cd8-42cc-a5b2-f87c76cf03d7" providerId="ADAL" clId="{FCB87954-6AC0-46F5-9A4D-D6EB821934B8}" dt="2023-10-30T00:22:42.484" v="2213" actId="20577"/>
          <ac:spMkLst>
            <pc:docMk/>
            <pc:sldMk cId="0" sldId="270"/>
            <ac:spMk id="21" creationId="{00000000-0000-0000-0000-000000000000}"/>
          </ac:spMkLst>
        </pc:spChg>
        <pc:spChg chg="mod">
          <ac:chgData name="Kaabi, Jihene" userId="011dcf93-4cd8-42cc-a5b2-f87c76cf03d7" providerId="ADAL" clId="{FCB87954-6AC0-46F5-9A4D-D6EB821934B8}" dt="2023-10-27T16:37:27.973" v="839" actId="33553"/>
          <ac:spMkLst>
            <pc:docMk/>
            <pc:sldMk cId="0" sldId="270"/>
            <ac:spMk id="22" creationId="{00000000-0000-0000-0000-000000000000}"/>
          </ac:spMkLst>
        </pc:spChg>
        <pc:spChg chg="mod">
          <ac:chgData name="Kaabi, Jihene" userId="011dcf93-4cd8-42cc-a5b2-f87c76cf03d7" providerId="ADAL" clId="{FCB87954-6AC0-46F5-9A4D-D6EB821934B8}" dt="2023-10-30T00:22:56.831" v="2217" actId="1037"/>
          <ac:spMkLst>
            <pc:docMk/>
            <pc:sldMk cId="0" sldId="270"/>
            <ac:spMk id="23" creationId="{22D5AD65-57FA-65DC-0E71-73BAE07C7AAE}"/>
          </ac:spMkLst>
        </pc:spChg>
        <pc:picChg chg="del">
          <ac:chgData name="Kaabi, Jihene" userId="011dcf93-4cd8-42cc-a5b2-f87c76cf03d7" providerId="ADAL" clId="{FCB87954-6AC0-46F5-9A4D-D6EB821934B8}" dt="2023-10-26T18:10:31.158" v="803" actId="478"/>
          <ac:picMkLst>
            <pc:docMk/>
            <pc:sldMk cId="0" sldId="270"/>
            <ac:picMk id="2" creationId="{00000000-0000-0000-0000-000000000000}"/>
          </ac:picMkLst>
        </pc:picChg>
      </pc:sldChg>
      <pc:sldChg chg="addSp delSp modSp del mod ord modAnim">
        <pc:chgData name="Kaabi, Jihene" userId="011dcf93-4cd8-42cc-a5b2-f87c76cf03d7" providerId="ADAL" clId="{FCB87954-6AC0-46F5-9A4D-D6EB821934B8}" dt="2024-03-24T20:36:45.249" v="7121" actId="47"/>
        <pc:sldMkLst>
          <pc:docMk/>
          <pc:sldMk cId="0" sldId="271"/>
        </pc:sldMkLst>
        <pc:spChg chg="mod">
          <ac:chgData name="Kaabi, Jihene" userId="011dcf93-4cd8-42cc-a5b2-f87c76cf03d7" providerId="ADAL" clId="{FCB87954-6AC0-46F5-9A4D-D6EB821934B8}" dt="2023-10-28T19:46:02.464" v="925" actId="962"/>
          <ac:spMkLst>
            <pc:docMk/>
            <pc:sldMk cId="0" sldId="271"/>
            <ac:spMk id="3" creationId="{00000000-0000-0000-0000-000000000000}"/>
          </ac:spMkLst>
        </pc:spChg>
        <pc:spChg chg="mod">
          <ac:chgData name="Kaabi, Jihene" userId="011dcf93-4cd8-42cc-a5b2-f87c76cf03d7" providerId="ADAL" clId="{FCB87954-6AC0-46F5-9A4D-D6EB821934B8}" dt="2023-10-28T19:46:03.607" v="926" actId="962"/>
          <ac:spMkLst>
            <pc:docMk/>
            <pc:sldMk cId="0" sldId="271"/>
            <ac:spMk id="4" creationId="{00000000-0000-0000-0000-000000000000}"/>
          </ac:spMkLst>
        </pc:spChg>
        <pc:spChg chg="mod">
          <ac:chgData name="Kaabi, Jihene" userId="011dcf93-4cd8-42cc-a5b2-f87c76cf03d7" providerId="ADAL" clId="{FCB87954-6AC0-46F5-9A4D-D6EB821934B8}" dt="2023-10-28T19:46:04.590" v="927" actId="962"/>
          <ac:spMkLst>
            <pc:docMk/>
            <pc:sldMk cId="0" sldId="271"/>
            <ac:spMk id="5" creationId="{00000000-0000-0000-0000-000000000000}"/>
          </ac:spMkLst>
        </pc:spChg>
        <pc:spChg chg="mod">
          <ac:chgData name="Kaabi, Jihene" userId="011dcf93-4cd8-42cc-a5b2-f87c76cf03d7" providerId="ADAL" clId="{FCB87954-6AC0-46F5-9A4D-D6EB821934B8}" dt="2023-10-28T19:46:05.772" v="928" actId="962"/>
          <ac:spMkLst>
            <pc:docMk/>
            <pc:sldMk cId="0" sldId="271"/>
            <ac:spMk id="6" creationId="{00000000-0000-0000-0000-000000000000}"/>
          </ac:spMkLst>
        </pc:spChg>
        <pc:spChg chg="mod">
          <ac:chgData name="Kaabi, Jihene" userId="011dcf93-4cd8-42cc-a5b2-f87c76cf03d7" providerId="ADAL" clId="{FCB87954-6AC0-46F5-9A4D-D6EB821934B8}" dt="2023-10-28T19:46:06.870" v="929" actId="962"/>
          <ac:spMkLst>
            <pc:docMk/>
            <pc:sldMk cId="0" sldId="271"/>
            <ac:spMk id="7" creationId="{00000000-0000-0000-0000-000000000000}"/>
          </ac:spMkLst>
        </pc:spChg>
        <pc:spChg chg="mod">
          <ac:chgData name="Kaabi, Jihene" userId="011dcf93-4cd8-42cc-a5b2-f87c76cf03d7" providerId="ADAL" clId="{FCB87954-6AC0-46F5-9A4D-D6EB821934B8}" dt="2023-10-28T19:46:08.247" v="930" actId="962"/>
          <ac:spMkLst>
            <pc:docMk/>
            <pc:sldMk cId="0" sldId="271"/>
            <ac:spMk id="8" creationId="{00000000-0000-0000-0000-000000000000}"/>
          </ac:spMkLst>
        </pc:spChg>
        <pc:spChg chg="mod">
          <ac:chgData name="Kaabi, Jihene" userId="011dcf93-4cd8-42cc-a5b2-f87c76cf03d7" providerId="ADAL" clId="{FCB87954-6AC0-46F5-9A4D-D6EB821934B8}" dt="2023-10-28T19:46:09.619" v="931" actId="962"/>
          <ac:spMkLst>
            <pc:docMk/>
            <pc:sldMk cId="0" sldId="271"/>
            <ac:spMk id="9" creationId="{00000000-0000-0000-0000-000000000000}"/>
          </ac:spMkLst>
        </pc:spChg>
        <pc:spChg chg="mod">
          <ac:chgData name="Kaabi, Jihene" userId="011dcf93-4cd8-42cc-a5b2-f87c76cf03d7" providerId="ADAL" clId="{FCB87954-6AC0-46F5-9A4D-D6EB821934B8}" dt="2023-10-28T19:46:10.843" v="932" actId="962"/>
          <ac:spMkLst>
            <pc:docMk/>
            <pc:sldMk cId="0" sldId="271"/>
            <ac:spMk id="10" creationId="{00000000-0000-0000-0000-000000000000}"/>
          </ac:spMkLst>
        </pc:spChg>
        <pc:spChg chg="mod">
          <ac:chgData name="Kaabi, Jihene" userId="011dcf93-4cd8-42cc-a5b2-f87c76cf03d7" providerId="ADAL" clId="{FCB87954-6AC0-46F5-9A4D-D6EB821934B8}" dt="2023-10-28T19:46:11.978" v="933" actId="962"/>
          <ac:spMkLst>
            <pc:docMk/>
            <pc:sldMk cId="0" sldId="271"/>
            <ac:spMk id="11" creationId="{00000000-0000-0000-0000-000000000000}"/>
          </ac:spMkLst>
        </pc:spChg>
        <pc:spChg chg="mod">
          <ac:chgData name="Kaabi, Jihene" userId="011dcf93-4cd8-42cc-a5b2-f87c76cf03d7" providerId="ADAL" clId="{FCB87954-6AC0-46F5-9A4D-D6EB821934B8}" dt="2023-10-28T19:46:01.383" v="924" actId="962"/>
          <ac:spMkLst>
            <pc:docMk/>
            <pc:sldMk cId="0" sldId="271"/>
            <ac:spMk id="12" creationId="{00000000-0000-0000-0000-000000000000}"/>
          </ac:spMkLst>
        </pc:spChg>
        <pc:spChg chg="mod">
          <ac:chgData name="Kaabi, Jihene" userId="011dcf93-4cd8-42cc-a5b2-f87c76cf03d7" providerId="ADAL" clId="{FCB87954-6AC0-46F5-9A4D-D6EB821934B8}" dt="2023-10-28T19:46:13.389" v="934" actId="962"/>
          <ac:spMkLst>
            <pc:docMk/>
            <pc:sldMk cId="0" sldId="271"/>
            <ac:spMk id="13" creationId="{E84DA81C-9329-2B04-2605-FD2FDD0F177B}"/>
          </ac:spMkLst>
        </pc:spChg>
        <pc:spChg chg="add mod">
          <ac:chgData name="Kaabi, Jihene" userId="011dcf93-4cd8-42cc-a5b2-f87c76cf03d7" providerId="ADAL" clId="{FCB87954-6AC0-46F5-9A4D-D6EB821934B8}" dt="2023-10-28T19:46:14.688" v="935" actId="962"/>
          <ac:spMkLst>
            <pc:docMk/>
            <pc:sldMk cId="0" sldId="271"/>
            <ac:spMk id="15" creationId="{67BC9270-6B8A-0D93-C370-853F9ED5AD2E}"/>
          </ac:spMkLst>
        </pc:spChg>
        <pc:picChg chg="del">
          <ac:chgData name="Kaabi, Jihene" userId="011dcf93-4cd8-42cc-a5b2-f87c76cf03d7" providerId="ADAL" clId="{FCB87954-6AC0-46F5-9A4D-D6EB821934B8}" dt="2023-10-27T16:39:19.433" v="848" actId="478"/>
          <ac:picMkLst>
            <pc:docMk/>
            <pc:sldMk cId="0" sldId="271"/>
            <ac:picMk id="2" creationId="{00000000-0000-0000-0000-000000000000}"/>
          </ac:picMkLst>
        </pc:picChg>
      </pc:sldChg>
      <pc:sldChg chg="addSp delSp modSp del mod modAnim">
        <pc:chgData name="Kaabi, Jihene" userId="011dcf93-4cd8-42cc-a5b2-f87c76cf03d7" providerId="ADAL" clId="{FCB87954-6AC0-46F5-9A4D-D6EB821934B8}" dt="2024-03-25T21:07:08.145" v="7344" actId="47"/>
        <pc:sldMkLst>
          <pc:docMk/>
          <pc:sldMk cId="0" sldId="272"/>
        </pc:sldMkLst>
        <pc:spChg chg="mod">
          <ac:chgData name="Kaabi, Jihene" userId="011dcf93-4cd8-42cc-a5b2-f87c76cf03d7" providerId="ADAL" clId="{FCB87954-6AC0-46F5-9A4D-D6EB821934B8}" dt="2023-10-28T19:54:36.635" v="1012" actId="113"/>
          <ac:spMkLst>
            <pc:docMk/>
            <pc:sldMk cId="0" sldId="272"/>
            <ac:spMk id="3" creationId="{00000000-0000-0000-0000-000000000000}"/>
          </ac:spMkLst>
        </pc:spChg>
        <pc:spChg chg="mod">
          <ac:chgData name="Kaabi, Jihene" userId="011dcf93-4cd8-42cc-a5b2-f87c76cf03d7" providerId="ADAL" clId="{FCB87954-6AC0-46F5-9A4D-D6EB821934B8}" dt="2023-10-28T19:48:44.498" v="969" actId="1076"/>
          <ac:spMkLst>
            <pc:docMk/>
            <pc:sldMk cId="0" sldId="272"/>
            <ac:spMk id="4" creationId="{00000000-0000-0000-0000-000000000000}"/>
          </ac:spMkLst>
        </pc:spChg>
        <pc:spChg chg="mod">
          <ac:chgData name="Kaabi, Jihene" userId="011dcf93-4cd8-42cc-a5b2-f87c76cf03d7" providerId="ADAL" clId="{FCB87954-6AC0-46F5-9A4D-D6EB821934B8}" dt="2023-10-28T19:54:31.529" v="1011" actId="113"/>
          <ac:spMkLst>
            <pc:docMk/>
            <pc:sldMk cId="0" sldId="272"/>
            <ac:spMk id="5" creationId="{00000000-0000-0000-0000-000000000000}"/>
          </ac:spMkLst>
        </pc:spChg>
        <pc:spChg chg="mod">
          <ac:chgData name="Kaabi, Jihene" userId="011dcf93-4cd8-42cc-a5b2-f87c76cf03d7" providerId="ADAL" clId="{FCB87954-6AC0-46F5-9A4D-D6EB821934B8}" dt="2023-10-28T19:48:44.498" v="969" actId="1076"/>
          <ac:spMkLst>
            <pc:docMk/>
            <pc:sldMk cId="0" sldId="272"/>
            <ac:spMk id="6" creationId="{00000000-0000-0000-0000-000000000000}"/>
          </ac:spMkLst>
        </pc:spChg>
        <pc:spChg chg="mod">
          <ac:chgData name="Kaabi, Jihene" userId="011dcf93-4cd8-42cc-a5b2-f87c76cf03d7" providerId="ADAL" clId="{FCB87954-6AC0-46F5-9A4D-D6EB821934B8}" dt="2023-10-28T19:54:25.920" v="1010" actId="113"/>
          <ac:spMkLst>
            <pc:docMk/>
            <pc:sldMk cId="0" sldId="272"/>
            <ac:spMk id="7" creationId="{00000000-0000-0000-0000-000000000000}"/>
          </ac:spMkLst>
        </pc:spChg>
        <pc:spChg chg="mod">
          <ac:chgData name="Kaabi, Jihene" userId="011dcf93-4cd8-42cc-a5b2-f87c76cf03d7" providerId="ADAL" clId="{FCB87954-6AC0-46F5-9A4D-D6EB821934B8}" dt="2023-10-28T19:48:44.498" v="969" actId="1076"/>
          <ac:spMkLst>
            <pc:docMk/>
            <pc:sldMk cId="0" sldId="272"/>
            <ac:spMk id="8" creationId="{00000000-0000-0000-0000-000000000000}"/>
          </ac:spMkLst>
        </pc:spChg>
        <pc:spChg chg="mod">
          <ac:chgData name="Kaabi, Jihene" userId="011dcf93-4cd8-42cc-a5b2-f87c76cf03d7" providerId="ADAL" clId="{FCB87954-6AC0-46F5-9A4D-D6EB821934B8}" dt="2023-10-28T19:48:44.498" v="969" actId="1076"/>
          <ac:spMkLst>
            <pc:docMk/>
            <pc:sldMk cId="0" sldId="272"/>
            <ac:spMk id="9" creationId="{00000000-0000-0000-0000-000000000000}"/>
          </ac:spMkLst>
        </pc:spChg>
        <pc:spChg chg="mod">
          <ac:chgData name="Kaabi, Jihene" userId="011dcf93-4cd8-42cc-a5b2-f87c76cf03d7" providerId="ADAL" clId="{FCB87954-6AC0-46F5-9A4D-D6EB821934B8}" dt="2023-10-28T19:48:44.498" v="969" actId="1076"/>
          <ac:spMkLst>
            <pc:docMk/>
            <pc:sldMk cId="0" sldId="272"/>
            <ac:spMk id="10" creationId="{00000000-0000-0000-0000-000000000000}"/>
          </ac:spMkLst>
        </pc:spChg>
        <pc:spChg chg="mod">
          <ac:chgData name="Kaabi, Jihene" userId="011dcf93-4cd8-42cc-a5b2-f87c76cf03d7" providerId="ADAL" clId="{FCB87954-6AC0-46F5-9A4D-D6EB821934B8}" dt="2023-10-28T19:54:15.145" v="1009" actId="14100"/>
          <ac:spMkLst>
            <pc:docMk/>
            <pc:sldMk cId="0" sldId="272"/>
            <ac:spMk id="11" creationId="{00000000-0000-0000-0000-000000000000}"/>
          </ac:spMkLst>
        </pc:spChg>
        <pc:spChg chg="mod">
          <ac:chgData name="Kaabi, Jihene" userId="011dcf93-4cd8-42cc-a5b2-f87c76cf03d7" providerId="ADAL" clId="{FCB87954-6AC0-46F5-9A4D-D6EB821934B8}" dt="2023-10-28T19:53:28.705" v="1005" actId="1076"/>
          <ac:spMkLst>
            <pc:docMk/>
            <pc:sldMk cId="0" sldId="272"/>
            <ac:spMk id="12" creationId="{00000000-0000-0000-0000-000000000000}"/>
          </ac:spMkLst>
        </pc:spChg>
        <pc:spChg chg="mod">
          <ac:chgData name="Kaabi, Jihene" userId="011dcf93-4cd8-42cc-a5b2-f87c76cf03d7" providerId="ADAL" clId="{FCB87954-6AC0-46F5-9A4D-D6EB821934B8}" dt="2023-10-28T19:52:25.307" v="999" actId="113"/>
          <ac:spMkLst>
            <pc:docMk/>
            <pc:sldMk cId="0" sldId="272"/>
            <ac:spMk id="13" creationId="{00000000-0000-0000-0000-000000000000}"/>
          </ac:spMkLst>
        </pc:spChg>
        <pc:spChg chg="mod">
          <ac:chgData name="Kaabi, Jihene" userId="011dcf93-4cd8-42cc-a5b2-f87c76cf03d7" providerId="ADAL" clId="{FCB87954-6AC0-46F5-9A4D-D6EB821934B8}" dt="2023-10-28T19:48:56.781" v="976" actId="1076"/>
          <ac:spMkLst>
            <pc:docMk/>
            <pc:sldMk cId="0" sldId="272"/>
            <ac:spMk id="14" creationId="{00000000-0000-0000-0000-000000000000}"/>
          </ac:spMkLst>
        </pc:spChg>
        <pc:spChg chg="mod">
          <ac:chgData name="Kaabi, Jihene" userId="011dcf93-4cd8-42cc-a5b2-f87c76cf03d7" providerId="ADAL" clId="{FCB87954-6AC0-46F5-9A4D-D6EB821934B8}" dt="2023-10-28T19:53:54.293" v="1006" actId="164"/>
          <ac:spMkLst>
            <pc:docMk/>
            <pc:sldMk cId="0" sldId="272"/>
            <ac:spMk id="15" creationId="{00000000-0000-0000-0000-000000000000}"/>
          </ac:spMkLst>
        </pc:spChg>
        <pc:spChg chg="mod">
          <ac:chgData name="Kaabi, Jihene" userId="011dcf93-4cd8-42cc-a5b2-f87c76cf03d7" providerId="ADAL" clId="{FCB87954-6AC0-46F5-9A4D-D6EB821934B8}" dt="2024-03-24T20:38:13.781" v="7128" actId="2711"/>
          <ac:spMkLst>
            <pc:docMk/>
            <pc:sldMk cId="0" sldId="272"/>
            <ac:spMk id="16" creationId="{00000000-0000-0000-0000-000000000000}"/>
          </ac:spMkLst>
        </pc:spChg>
        <pc:spChg chg="mod">
          <ac:chgData name="Kaabi, Jihene" userId="011dcf93-4cd8-42cc-a5b2-f87c76cf03d7" providerId="ADAL" clId="{FCB87954-6AC0-46F5-9A4D-D6EB821934B8}" dt="2023-10-28T19:48:51.658" v="975" actId="1037"/>
          <ac:spMkLst>
            <pc:docMk/>
            <pc:sldMk cId="0" sldId="272"/>
            <ac:spMk id="17" creationId="{0722AF5E-B35E-D036-6B39-EA9B17BA286B}"/>
          </ac:spMkLst>
        </pc:spChg>
        <pc:spChg chg="add mod ord">
          <ac:chgData name="Kaabi, Jihene" userId="011dcf93-4cd8-42cc-a5b2-f87c76cf03d7" providerId="ADAL" clId="{FCB87954-6AC0-46F5-9A4D-D6EB821934B8}" dt="2023-10-28T19:53:54.293" v="1006" actId="164"/>
          <ac:spMkLst>
            <pc:docMk/>
            <pc:sldMk cId="0" sldId="272"/>
            <ac:spMk id="18" creationId="{82E1AD6B-A63F-C278-96B2-28FE9C83B501}"/>
          </ac:spMkLst>
        </pc:spChg>
        <pc:spChg chg="add mod ord">
          <ac:chgData name="Kaabi, Jihene" userId="011dcf93-4cd8-42cc-a5b2-f87c76cf03d7" providerId="ADAL" clId="{FCB87954-6AC0-46F5-9A4D-D6EB821934B8}" dt="2023-10-28T19:53:54.293" v="1006" actId="164"/>
          <ac:spMkLst>
            <pc:docMk/>
            <pc:sldMk cId="0" sldId="272"/>
            <ac:spMk id="19" creationId="{E7768ECA-6FD2-CAB4-942D-AB54F2D51E44}"/>
          </ac:spMkLst>
        </pc:spChg>
        <pc:grpChg chg="add mod">
          <ac:chgData name="Kaabi, Jihene" userId="011dcf93-4cd8-42cc-a5b2-f87c76cf03d7" providerId="ADAL" clId="{FCB87954-6AC0-46F5-9A4D-D6EB821934B8}" dt="2023-10-28T20:24:02.174" v="1091" actId="1076"/>
          <ac:grpSpMkLst>
            <pc:docMk/>
            <pc:sldMk cId="0" sldId="272"/>
            <ac:grpSpMk id="23" creationId="{81BA7BAF-4D90-20FF-0565-81C9B091B199}"/>
          </ac:grpSpMkLst>
        </pc:grpChg>
        <pc:picChg chg="add del mod">
          <ac:chgData name="Kaabi, Jihene" userId="011dcf93-4cd8-42cc-a5b2-f87c76cf03d7" providerId="ADAL" clId="{FCB87954-6AC0-46F5-9A4D-D6EB821934B8}" dt="2023-10-28T19:48:16.865" v="953" actId="478"/>
          <ac:picMkLst>
            <pc:docMk/>
            <pc:sldMk cId="0" sldId="272"/>
            <ac:picMk id="2" creationId="{00000000-0000-0000-0000-000000000000}"/>
          </ac:picMkLst>
        </pc:picChg>
        <pc:cxnChg chg="add mod">
          <ac:chgData name="Kaabi, Jihene" userId="011dcf93-4cd8-42cc-a5b2-f87c76cf03d7" providerId="ADAL" clId="{FCB87954-6AC0-46F5-9A4D-D6EB821934B8}" dt="2023-10-28T19:53:54.293" v="1006" actId="164"/>
          <ac:cxnSpMkLst>
            <pc:docMk/>
            <pc:sldMk cId="0" sldId="272"/>
            <ac:cxnSpMk id="21" creationId="{175F0D59-24AE-3D97-7F29-0B0BB9AE074D}"/>
          </ac:cxnSpMkLst>
        </pc:cxnChg>
      </pc:sldChg>
      <pc:sldChg chg="addSp delSp modSp del mod modAnim">
        <pc:chgData name="Kaabi, Jihene" userId="011dcf93-4cd8-42cc-a5b2-f87c76cf03d7" providerId="ADAL" clId="{FCB87954-6AC0-46F5-9A4D-D6EB821934B8}" dt="2024-03-25T21:07:10.873" v="7345" actId="47"/>
        <pc:sldMkLst>
          <pc:docMk/>
          <pc:sldMk cId="0" sldId="273"/>
        </pc:sldMkLst>
        <pc:spChg chg="mod">
          <ac:chgData name="Kaabi, Jihene" userId="011dcf93-4cd8-42cc-a5b2-f87c76cf03d7" providerId="ADAL" clId="{FCB87954-6AC0-46F5-9A4D-D6EB821934B8}" dt="2024-03-24T20:36:16.517" v="7109" actId="962"/>
          <ac:spMkLst>
            <pc:docMk/>
            <pc:sldMk cId="0" sldId="273"/>
            <ac:spMk id="3" creationId="{00000000-0000-0000-0000-000000000000}"/>
          </ac:spMkLst>
        </pc:spChg>
        <pc:spChg chg="mod">
          <ac:chgData name="Kaabi, Jihene" userId="011dcf93-4cd8-42cc-a5b2-f87c76cf03d7" providerId="ADAL" clId="{FCB87954-6AC0-46F5-9A4D-D6EB821934B8}" dt="2024-03-24T20:36:17.443" v="7110" actId="962"/>
          <ac:spMkLst>
            <pc:docMk/>
            <pc:sldMk cId="0" sldId="273"/>
            <ac:spMk id="4" creationId="{00000000-0000-0000-0000-000000000000}"/>
          </ac:spMkLst>
        </pc:spChg>
        <pc:spChg chg="mod">
          <ac:chgData name="Kaabi, Jihene" userId="011dcf93-4cd8-42cc-a5b2-f87c76cf03d7" providerId="ADAL" clId="{FCB87954-6AC0-46F5-9A4D-D6EB821934B8}" dt="2024-03-24T20:36:18.438" v="7111" actId="962"/>
          <ac:spMkLst>
            <pc:docMk/>
            <pc:sldMk cId="0" sldId="273"/>
            <ac:spMk id="5" creationId="{00000000-0000-0000-0000-000000000000}"/>
          </ac:spMkLst>
        </pc:spChg>
        <pc:spChg chg="mod">
          <ac:chgData name="Kaabi, Jihene" userId="011dcf93-4cd8-42cc-a5b2-f87c76cf03d7" providerId="ADAL" clId="{FCB87954-6AC0-46F5-9A4D-D6EB821934B8}" dt="2024-03-24T20:36:19.322" v="7112" actId="962"/>
          <ac:spMkLst>
            <pc:docMk/>
            <pc:sldMk cId="0" sldId="273"/>
            <ac:spMk id="6" creationId="{00000000-0000-0000-0000-000000000000}"/>
          </ac:spMkLst>
        </pc:spChg>
        <pc:spChg chg="mod ord">
          <ac:chgData name="Kaabi, Jihene" userId="011dcf93-4cd8-42cc-a5b2-f87c76cf03d7" providerId="ADAL" clId="{FCB87954-6AC0-46F5-9A4D-D6EB821934B8}" dt="2024-03-24T20:36:14.654" v="7107" actId="962"/>
          <ac:spMkLst>
            <pc:docMk/>
            <pc:sldMk cId="0" sldId="273"/>
            <ac:spMk id="7" creationId="{00000000-0000-0000-0000-000000000000}"/>
          </ac:spMkLst>
        </pc:spChg>
        <pc:spChg chg="mod">
          <ac:chgData name="Kaabi, Jihene" userId="011dcf93-4cd8-42cc-a5b2-f87c76cf03d7" providerId="ADAL" clId="{FCB87954-6AC0-46F5-9A4D-D6EB821934B8}" dt="2023-10-28T20:23:31.451" v="1089" actId="164"/>
          <ac:spMkLst>
            <pc:docMk/>
            <pc:sldMk cId="0" sldId="273"/>
            <ac:spMk id="8" creationId="{00000000-0000-0000-0000-000000000000}"/>
          </ac:spMkLst>
        </pc:spChg>
        <pc:spChg chg="mod">
          <ac:chgData name="Kaabi, Jihene" userId="011dcf93-4cd8-42cc-a5b2-f87c76cf03d7" providerId="ADAL" clId="{FCB87954-6AC0-46F5-9A4D-D6EB821934B8}" dt="2024-03-24T20:36:20.975" v="7113" actId="962"/>
          <ac:spMkLst>
            <pc:docMk/>
            <pc:sldMk cId="0" sldId="273"/>
            <ac:spMk id="9" creationId="{00000000-0000-0000-0000-000000000000}"/>
          </ac:spMkLst>
        </pc:spChg>
        <pc:spChg chg="mod">
          <ac:chgData name="Kaabi, Jihene" userId="011dcf93-4cd8-42cc-a5b2-f87c76cf03d7" providerId="ADAL" clId="{FCB87954-6AC0-46F5-9A4D-D6EB821934B8}" dt="2024-03-24T20:36:22.049" v="7114" actId="962"/>
          <ac:spMkLst>
            <pc:docMk/>
            <pc:sldMk cId="0" sldId="273"/>
            <ac:spMk id="10" creationId="{00000000-0000-0000-0000-000000000000}"/>
          </ac:spMkLst>
        </pc:spChg>
        <pc:spChg chg="mod">
          <ac:chgData name="Kaabi, Jihene" userId="011dcf93-4cd8-42cc-a5b2-f87c76cf03d7" providerId="ADAL" clId="{FCB87954-6AC0-46F5-9A4D-D6EB821934B8}" dt="2024-03-24T20:36:23.095" v="7115" actId="962"/>
          <ac:spMkLst>
            <pc:docMk/>
            <pc:sldMk cId="0" sldId="273"/>
            <ac:spMk id="11" creationId="{00000000-0000-0000-0000-000000000000}"/>
          </ac:spMkLst>
        </pc:spChg>
        <pc:spChg chg="mod">
          <ac:chgData name="Kaabi, Jihene" userId="011dcf93-4cd8-42cc-a5b2-f87c76cf03d7" providerId="ADAL" clId="{FCB87954-6AC0-46F5-9A4D-D6EB821934B8}" dt="2024-03-24T20:36:23.942" v="7116" actId="962"/>
          <ac:spMkLst>
            <pc:docMk/>
            <pc:sldMk cId="0" sldId="273"/>
            <ac:spMk id="12" creationId="{00000000-0000-0000-0000-000000000000}"/>
          </ac:spMkLst>
        </pc:spChg>
        <pc:spChg chg="mod">
          <ac:chgData name="Kaabi, Jihene" userId="011dcf93-4cd8-42cc-a5b2-f87c76cf03d7" providerId="ADAL" clId="{FCB87954-6AC0-46F5-9A4D-D6EB821934B8}" dt="2024-03-24T20:36:25.233" v="7117" actId="962"/>
          <ac:spMkLst>
            <pc:docMk/>
            <pc:sldMk cId="0" sldId="273"/>
            <ac:spMk id="13" creationId="{00000000-0000-0000-0000-000000000000}"/>
          </ac:spMkLst>
        </pc:spChg>
        <pc:spChg chg="mod">
          <ac:chgData name="Kaabi, Jihene" userId="011dcf93-4cd8-42cc-a5b2-f87c76cf03d7" providerId="ADAL" clId="{FCB87954-6AC0-46F5-9A4D-D6EB821934B8}" dt="2024-03-24T20:36:26.316" v="7118" actId="962"/>
          <ac:spMkLst>
            <pc:docMk/>
            <pc:sldMk cId="0" sldId="273"/>
            <ac:spMk id="14" creationId="{00000000-0000-0000-0000-000000000000}"/>
          </ac:spMkLst>
        </pc:spChg>
        <pc:spChg chg="mod">
          <ac:chgData name="Kaabi, Jihene" userId="011dcf93-4cd8-42cc-a5b2-f87c76cf03d7" providerId="ADAL" clId="{FCB87954-6AC0-46F5-9A4D-D6EB821934B8}" dt="2024-03-24T20:36:27.617" v="7119" actId="962"/>
          <ac:spMkLst>
            <pc:docMk/>
            <pc:sldMk cId="0" sldId="273"/>
            <ac:spMk id="15" creationId="{00000000-0000-0000-0000-000000000000}"/>
          </ac:spMkLst>
        </pc:spChg>
        <pc:spChg chg="mod">
          <ac:chgData name="Kaabi, Jihene" userId="011dcf93-4cd8-42cc-a5b2-f87c76cf03d7" providerId="ADAL" clId="{FCB87954-6AC0-46F5-9A4D-D6EB821934B8}" dt="2023-10-28T20:23:31.451" v="1089" actId="164"/>
          <ac:spMkLst>
            <pc:docMk/>
            <pc:sldMk cId="0" sldId="273"/>
            <ac:spMk id="16" creationId="{00000000-0000-0000-0000-000000000000}"/>
          </ac:spMkLst>
        </pc:spChg>
        <pc:spChg chg="mod">
          <ac:chgData name="Kaabi, Jihene" userId="011dcf93-4cd8-42cc-a5b2-f87c76cf03d7" providerId="ADAL" clId="{FCB87954-6AC0-46F5-9A4D-D6EB821934B8}" dt="2024-03-24T20:38:48.505" v="7130" actId="2711"/>
          <ac:spMkLst>
            <pc:docMk/>
            <pc:sldMk cId="0" sldId="273"/>
            <ac:spMk id="17" creationId="{00000000-0000-0000-0000-000000000000}"/>
          </ac:spMkLst>
        </pc:spChg>
        <pc:spChg chg="mod">
          <ac:chgData name="Kaabi, Jihene" userId="011dcf93-4cd8-42cc-a5b2-f87c76cf03d7" providerId="ADAL" clId="{FCB87954-6AC0-46F5-9A4D-D6EB821934B8}" dt="2024-03-24T20:36:28.723" v="7120" actId="962"/>
          <ac:spMkLst>
            <pc:docMk/>
            <pc:sldMk cId="0" sldId="273"/>
            <ac:spMk id="18" creationId="{8CE45EDA-7D70-EAEA-0057-7BA2FBF323B7}"/>
          </ac:spMkLst>
        </pc:spChg>
        <pc:spChg chg="add mod ord">
          <ac:chgData name="Kaabi, Jihene" userId="011dcf93-4cd8-42cc-a5b2-f87c76cf03d7" providerId="ADAL" clId="{FCB87954-6AC0-46F5-9A4D-D6EB821934B8}" dt="2023-10-28T20:23:31.451" v="1089" actId="164"/>
          <ac:spMkLst>
            <pc:docMk/>
            <pc:sldMk cId="0" sldId="273"/>
            <ac:spMk id="19" creationId="{F771A5DE-4038-EFF5-588C-1071B908D119}"/>
          </ac:spMkLst>
        </pc:spChg>
        <pc:spChg chg="add mod ord">
          <ac:chgData name="Kaabi, Jihene" userId="011dcf93-4cd8-42cc-a5b2-f87c76cf03d7" providerId="ADAL" clId="{FCB87954-6AC0-46F5-9A4D-D6EB821934B8}" dt="2023-10-28T20:23:31.451" v="1089" actId="164"/>
          <ac:spMkLst>
            <pc:docMk/>
            <pc:sldMk cId="0" sldId="273"/>
            <ac:spMk id="20" creationId="{2001C516-A8C3-A04F-E0A4-30846D0D2F07}"/>
          </ac:spMkLst>
        </pc:spChg>
        <pc:spChg chg="add mod ord">
          <ac:chgData name="Kaabi, Jihene" userId="011dcf93-4cd8-42cc-a5b2-f87c76cf03d7" providerId="ADAL" clId="{FCB87954-6AC0-46F5-9A4D-D6EB821934B8}" dt="2023-10-28T20:23:31.451" v="1089" actId="164"/>
          <ac:spMkLst>
            <pc:docMk/>
            <pc:sldMk cId="0" sldId="273"/>
            <ac:spMk id="21" creationId="{8D0848FF-582E-11F6-3108-221B27C507E5}"/>
          </ac:spMkLst>
        </pc:spChg>
        <pc:grpChg chg="add mod">
          <ac:chgData name="Kaabi, Jihene" userId="011dcf93-4cd8-42cc-a5b2-f87c76cf03d7" providerId="ADAL" clId="{FCB87954-6AC0-46F5-9A4D-D6EB821934B8}" dt="2023-10-28T20:23:36.850" v="1090" actId="962"/>
          <ac:grpSpMkLst>
            <pc:docMk/>
            <pc:sldMk cId="0" sldId="273"/>
            <ac:grpSpMk id="28" creationId="{E75E664A-7DAD-9031-4C44-C3F9657E5D00}"/>
          </ac:grpSpMkLst>
        </pc:grpChg>
        <pc:picChg chg="add del">
          <ac:chgData name="Kaabi, Jihene" userId="011dcf93-4cd8-42cc-a5b2-f87c76cf03d7" providerId="ADAL" clId="{FCB87954-6AC0-46F5-9A4D-D6EB821934B8}" dt="2023-10-28T20:10:42.981" v="1032" actId="478"/>
          <ac:picMkLst>
            <pc:docMk/>
            <pc:sldMk cId="0" sldId="273"/>
            <ac:picMk id="2" creationId="{00000000-0000-0000-0000-000000000000}"/>
          </ac:picMkLst>
        </pc:picChg>
        <pc:cxnChg chg="add mod">
          <ac:chgData name="Kaabi, Jihene" userId="011dcf93-4cd8-42cc-a5b2-f87c76cf03d7" providerId="ADAL" clId="{FCB87954-6AC0-46F5-9A4D-D6EB821934B8}" dt="2023-10-28T20:23:31.451" v="1089" actId="164"/>
          <ac:cxnSpMkLst>
            <pc:docMk/>
            <pc:sldMk cId="0" sldId="273"/>
            <ac:cxnSpMk id="23" creationId="{8B4941CF-6CE5-8483-582C-62F331185371}"/>
          </ac:cxnSpMkLst>
        </pc:cxnChg>
        <pc:cxnChg chg="add mod">
          <ac:chgData name="Kaabi, Jihene" userId="011dcf93-4cd8-42cc-a5b2-f87c76cf03d7" providerId="ADAL" clId="{FCB87954-6AC0-46F5-9A4D-D6EB821934B8}" dt="2023-10-28T20:23:31.451" v="1089" actId="164"/>
          <ac:cxnSpMkLst>
            <pc:docMk/>
            <pc:sldMk cId="0" sldId="273"/>
            <ac:cxnSpMk id="25" creationId="{3760EB42-7AB7-433F-158E-2C948A980ED0}"/>
          </ac:cxnSpMkLst>
        </pc:cxnChg>
      </pc:sldChg>
      <pc:sldChg chg="addSp delSp modSp del mod">
        <pc:chgData name="Kaabi, Jihene" userId="011dcf93-4cd8-42cc-a5b2-f87c76cf03d7" providerId="ADAL" clId="{FCB87954-6AC0-46F5-9A4D-D6EB821934B8}" dt="2024-03-24T20:28:01.433" v="6498" actId="47"/>
        <pc:sldMkLst>
          <pc:docMk/>
          <pc:sldMk cId="0" sldId="274"/>
        </pc:sldMkLst>
        <pc:spChg chg="mod">
          <ac:chgData name="Kaabi, Jihene" userId="011dcf93-4cd8-42cc-a5b2-f87c76cf03d7" providerId="ADAL" clId="{FCB87954-6AC0-46F5-9A4D-D6EB821934B8}" dt="2023-10-28T20:33:50.307" v="1100" actId="1038"/>
          <ac:spMkLst>
            <pc:docMk/>
            <pc:sldMk cId="0" sldId="274"/>
            <ac:spMk id="3"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4"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5"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6"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7"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8"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9"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0"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1"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2"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3"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4"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5"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6"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7"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8"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19"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20"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21" creationId="{00000000-0000-0000-0000-000000000000}"/>
          </ac:spMkLst>
        </pc:spChg>
        <pc:spChg chg="mod">
          <ac:chgData name="Kaabi, Jihene" userId="011dcf93-4cd8-42cc-a5b2-f87c76cf03d7" providerId="ADAL" clId="{FCB87954-6AC0-46F5-9A4D-D6EB821934B8}" dt="2023-10-28T20:33:50.307" v="1100" actId="1038"/>
          <ac:spMkLst>
            <pc:docMk/>
            <pc:sldMk cId="0" sldId="274"/>
            <ac:spMk id="22" creationId="{00000000-0000-0000-0000-000000000000}"/>
          </ac:spMkLst>
        </pc:spChg>
        <pc:spChg chg="mod">
          <ac:chgData name="Kaabi, Jihene" userId="011dcf93-4cd8-42cc-a5b2-f87c76cf03d7" providerId="ADAL" clId="{FCB87954-6AC0-46F5-9A4D-D6EB821934B8}" dt="2023-10-28T20:36:07.581" v="1122" actId="164"/>
          <ac:spMkLst>
            <pc:docMk/>
            <pc:sldMk cId="0" sldId="274"/>
            <ac:spMk id="23" creationId="{00000000-0000-0000-0000-000000000000}"/>
          </ac:spMkLst>
        </pc:spChg>
        <pc:spChg chg="mod">
          <ac:chgData name="Kaabi, Jihene" userId="011dcf93-4cd8-42cc-a5b2-f87c76cf03d7" providerId="ADAL" clId="{FCB87954-6AC0-46F5-9A4D-D6EB821934B8}" dt="2023-10-28T21:41:32.178" v="1162" actId="33553"/>
          <ac:spMkLst>
            <pc:docMk/>
            <pc:sldMk cId="0" sldId="274"/>
            <ac:spMk id="24" creationId="{00000000-0000-0000-0000-000000000000}"/>
          </ac:spMkLst>
        </pc:spChg>
        <pc:spChg chg="mod">
          <ac:chgData name="Kaabi, Jihene" userId="011dcf93-4cd8-42cc-a5b2-f87c76cf03d7" providerId="ADAL" clId="{FCB87954-6AC0-46F5-9A4D-D6EB821934B8}" dt="2023-10-28T20:33:57.242" v="1108" actId="1038"/>
          <ac:spMkLst>
            <pc:docMk/>
            <pc:sldMk cId="0" sldId="274"/>
            <ac:spMk id="25" creationId="{632C5E31-DAB7-7F71-985F-6E78A3CEC2D6}"/>
          </ac:spMkLst>
        </pc:spChg>
        <pc:spChg chg="add mod">
          <ac:chgData name="Kaabi, Jihene" userId="011dcf93-4cd8-42cc-a5b2-f87c76cf03d7" providerId="ADAL" clId="{FCB87954-6AC0-46F5-9A4D-D6EB821934B8}" dt="2023-10-28T20:36:07.581" v="1122" actId="164"/>
          <ac:spMkLst>
            <pc:docMk/>
            <pc:sldMk cId="0" sldId="274"/>
            <ac:spMk id="26" creationId="{FE0B62FF-A5AE-27F9-168E-16B0EB3FAD6D}"/>
          </ac:spMkLst>
        </pc:spChg>
        <pc:spChg chg="add mod">
          <ac:chgData name="Kaabi, Jihene" userId="011dcf93-4cd8-42cc-a5b2-f87c76cf03d7" providerId="ADAL" clId="{FCB87954-6AC0-46F5-9A4D-D6EB821934B8}" dt="2023-10-28T20:36:07.581" v="1122" actId="164"/>
          <ac:spMkLst>
            <pc:docMk/>
            <pc:sldMk cId="0" sldId="274"/>
            <ac:spMk id="27" creationId="{BCA5C820-7382-F17E-F0A5-C1AD6C99E024}"/>
          </ac:spMkLst>
        </pc:spChg>
        <pc:grpChg chg="add mod">
          <ac:chgData name="Kaabi, Jihene" userId="011dcf93-4cd8-42cc-a5b2-f87c76cf03d7" providerId="ADAL" clId="{FCB87954-6AC0-46F5-9A4D-D6EB821934B8}" dt="2023-10-28T21:41:00.737" v="1157" actId="962"/>
          <ac:grpSpMkLst>
            <pc:docMk/>
            <pc:sldMk cId="0" sldId="274"/>
            <ac:grpSpMk id="28" creationId="{0F1F9C79-DDB4-1F81-3E41-DF034B9EB732}"/>
          </ac:grpSpMkLst>
        </pc:grpChg>
        <pc:picChg chg="add del">
          <ac:chgData name="Kaabi, Jihene" userId="011dcf93-4cd8-42cc-a5b2-f87c76cf03d7" providerId="ADAL" clId="{FCB87954-6AC0-46F5-9A4D-D6EB821934B8}" dt="2023-10-28T20:33:26.090" v="1095" actId="478"/>
          <ac:picMkLst>
            <pc:docMk/>
            <pc:sldMk cId="0" sldId="274"/>
            <ac:picMk id="2" creationId="{00000000-0000-0000-0000-000000000000}"/>
          </ac:picMkLst>
        </pc:picChg>
      </pc:sldChg>
      <pc:sldChg chg="addSp delSp modSp del mod">
        <pc:chgData name="Kaabi, Jihene" userId="011dcf93-4cd8-42cc-a5b2-f87c76cf03d7" providerId="ADAL" clId="{FCB87954-6AC0-46F5-9A4D-D6EB821934B8}" dt="2024-03-24T20:27:59.954" v="6497" actId="47"/>
        <pc:sldMkLst>
          <pc:docMk/>
          <pc:sldMk cId="0" sldId="275"/>
        </pc:sldMkLst>
        <pc:spChg chg="mod">
          <ac:chgData name="Kaabi, Jihene" userId="011dcf93-4cd8-42cc-a5b2-f87c76cf03d7" providerId="ADAL" clId="{FCB87954-6AC0-46F5-9A4D-D6EB821934B8}" dt="2023-10-28T20:36:44.468" v="1126" actId="1038"/>
          <ac:spMkLst>
            <pc:docMk/>
            <pc:sldMk cId="0" sldId="275"/>
            <ac:spMk id="3"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4"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5"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6"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7"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8"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9"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0"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1"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2"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3"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4"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5"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6"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7"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8"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19"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20"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21"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22" creationId="{00000000-0000-0000-0000-000000000000}"/>
          </ac:spMkLst>
        </pc:spChg>
        <pc:spChg chg="mod">
          <ac:chgData name="Kaabi, Jihene" userId="011dcf93-4cd8-42cc-a5b2-f87c76cf03d7" providerId="ADAL" clId="{FCB87954-6AC0-46F5-9A4D-D6EB821934B8}" dt="2023-10-28T21:36:57.374" v="1138" actId="6549"/>
          <ac:spMkLst>
            <pc:docMk/>
            <pc:sldMk cId="0" sldId="275"/>
            <ac:spMk id="23" creationId="{00000000-0000-0000-0000-000000000000}"/>
          </ac:spMkLst>
        </pc:spChg>
        <pc:spChg chg="mod">
          <ac:chgData name="Kaabi, Jihene" userId="011dcf93-4cd8-42cc-a5b2-f87c76cf03d7" providerId="ADAL" clId="{FCB87954-6AC0-46F5-9A4D-D6EB821934B8}" dt="2023-10-28T20:36:44.468" v="1126" actId="1038"/>
          <ac:spMkLst>
            <pc:docMk/>
            <pc:sldMk cId="0" sldId="275"/>
            <ac:spMk id="24" creationId="{00000000-0000-0000-0000-000000000000}"/>
          </ac:spMkLst>
        </pc:spChg>
        <pc:spChg chg="mod">
          <ac:chgData name="Kaabi, Jihene" userId="011dcf93-4cd8-42cc-a5b2-f87c76cf03d7" providerId="ADAL" clId="{FCB87954-6AC0-46F5-9A4D-D6EB821934B8}" dt="2023-10-28T21:41:43.875" v="1163" actId="33553"/>
          <ac:spMkLst>
            <pc:docMk/>
            <pc:sldMk cId="0" sldId="275"/>
            <ac:spMk id="25" creationId="{00000000-0000-0000-0000-000000000000}"/>
          </ac:spMkLst>
        </pc:spChg>
        <pc:spChg chg="add mod ord">
          <ac:chgData name="Kaabi, Jihene" userId="011dcf93-4cd8-42cc-a5b2-f87c76cf03d7" providerId="ADAL" clId="{FCB87954-6AC0-46F5-9A4D-D6EB821934B8}" dt="2023-10-28T21:41:09.256" v="1159" actId="962"/>
          <ac:spMkLst>
            <pc:docMk/>
            <pc:sldMk cId="0" sldId="275"/>
            <ac:spMk id="27" creationId="{5E2C90A3-4C7D-C457-D7E2-D4B69B1708C7}"/>
          </ac:spMkLst>
        </pc:spChg>
        <pc:spChg chg="add mod ord">
          <ac:chgData name="Kaabi, Jihene" userId="011dcf93-4cd8-42cc-a5b2-f87c76cf03d7" providerId="ADAL" clId="{FCB87954-6AC0-46F5-9A4D-D6EB821934B8}" dt="2023-10-28T21:41:05.542" v="1158" actId="962"/>
          <ac:spMkLst>
            <pc:docMk/>
            <pc:sldMk cId="0" sldId="275"/>
            <ac:spMk id="28" creationId="{F3FC1413-37D3-F185-B249-9362E3938CE5}"/>
          </ac:spMkLst>
        </pc:spChg>
        <pc:spChg chg="add del mod">
          <ac:chgData name="Kaabi, Jihene" userId="011dcf93-4cd8-42cc-a5b2-f87c76cf03d7" providerId="ADAL" clId="{FCB87954-6AC0-46F5-9A4D-D6EB821934B8}" dt="2023-10-28T21:37:48.340" v="1151"/>
          <ac:spMkLst>
            <pc:docMk/>
            <pc:sldMk cId="0" sldId="275"/>
            <ac:spMk id="29" creationId="{C04F6F0F-EF16-F073-6669-0073D8AE85F6}"/>
          </ac:spMkLst>
        </pc:spChg>
        <pc:spChg chg="add mod">
          <ac:chgData name="Kaabi, Jihene" userId="011dcf93-4cd8-42cc-a5b2-f87c76cf03d7" providerId="ADAL" clId="{FCB87954-6AC0-46F5-9A4D-D6EB821934B8}" dt="2023-10-28T21:41:12.436" v="1160" actId="962"/>
          <ac:spMkLst>
            <pc:docMk/>
            <pc:sldMk cId="0" sldId="275"/>
            <ac:spMk id="30" creationId="{63B598CE-9C2D-07EE-CD63-4BAE1CAEBE31}"/>
          </ac:spMkLst>
        </pc:spChg>
        <pc:picChg chg="del">
          <ac:chgData name="Kaabi, Jihene" userId="011dcf93-4cd8-42cc-a5b2-f87c76cf03d7" providerId="ADAL" clId="{FCB87954-6AC0-46F5-9A4D-D6EB821934B8}" dt="2023-10-28T20:36:33.909" v="1123" actId="478"/>
          <ac:picMkLst>
            <pc:docMk/>
            <pc:sldMk cId="0" sldId="275"/>
            <ac:picMk id="2" creationId="{00000000-0000-0000-0000-000000000000}"/>
          </ac:picMkLst>
        </pc:picChg>
      </pc:sldChg>
      <pc:sldChg chg="addSp delSp modSp del mod">
        <pc:chgData name="Kaabi, Jihene" userId="011dcf93-4cd8-42cc-a5b2-f87c76cf03d7" providerId="ADAL" clId="{FCB87954-6AC0-46F5-9A4D-D6EB821934B8}" dt="2024-03-24T20:27:59.428" v="6496" actId="47"/>
        <pc:sldMkLst>
          <pc:docMk/>
          <pc:sldMk cId="0" sldId="276"/>
        </pc:sldMkLst>
        <pc:spChg chg="mod">
          <ac:chgData name="Kaabi, Jihene" userId="011dcf93-4cd8-42cc-a5b2-f87c76cf03d7" providerId="ADAL" clId="{FCB87954-6AC0-46F5-9A4D-D6EB821934B8}" dt="2023-10-28T22:13:06.050" v="1252" actId="1038"/>
          <ac:spMkLst>
            <pc:docMk/>
            <pc:sldMk cId="0" sldId="276"/>
            <ac:spMk id="3"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4"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5"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6"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7"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8"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9"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0"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1"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2"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3"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4"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5"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6"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7"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8"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19"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20"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21"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22" creationId="{00000000-0000-0000-0000-000000000000}"/>
          </ac:spMkLst>
        </pc:spChg>
        <pc:spChg chg="mod">
          <ac:chgData name="Kaabi, Jihene" userId="011dcf93-4cd8-42cc-a5b2-f87c76cf03d7" providerId="ADAL" clId="{FCB87954-6AC0-46F5-9A4D-D6EB821934B8}" dt="2023-10-28T22:20:43.431" v="1272" actId="1076"/>
          <ac:spMkLst>
            <pc:docMk/>
            <pc:sldMk cId="0" sldId="276"/>
            <ac:spMk id="23" creationId="{00000000-0000-0000-0000-000000000000}"/>
          </ac:spMkLst>
        </pc:spChg>
        <pc:spChg chg="mod">
          <ac:chgData name="Kaabi, Jihene" userId="011dcf93-4cd8-42cc-a5b2-f87c76cf03d7" providerId="ADAL" clId="{FCB87954-6AC0-46F5-9A4D-D6EB821934B8}" dt="2023-10-28T21:48:26.798" v="1226" actId="1037"/>
          <ac:spMkLst>
            <pc:docMk/>
            <pc:sldMk cId="0" sldId="276"/>
            <ac:spMk id="24" creationId="{00000000-0000-0000-0000-000000000000}"/>
          </ac:spMkLst>
        </pc:spChg>
        <pc:spChg chg="mod">
          <ac:chgData name="Kaabi, Jihene" userId="011dcf93-4cd8-42cc-a5b2-f87c76cf03d7" providerId="ADAL" clId="{FCB87954-6AC0-46F5-9A4D-D6EB821934B8}" dt="2023-10-28T22:13:48.507" v="1255" actId="20577"/>
          <ac:spMkLst>
            <pc:docMk/>
            <pc:sldMk cId="0" sldId="276"/>
            <ac:spMk id="25" creationId="{00000000-0000-0000-0000-000000000000}"/>
          </ac:spMkLst>
        </pc:spChg>
        <pc:spChg chg="mod">
          <ac:chgData name="Kaabi, Jihene" userId="011dcf93-4cd8-42cc-a5b2-f87c76cf03d7" providerId="ADAL" clId="{FCB87954-6AC0-46F5-9A4D-D6EB821934B8}" dt="2023-10-28T22:13:06.050" v="1252" actId="1038"/>
          <ac:spMkLst>
            <pc:docMk/>
            <pc:sldMk cId="0" sldId="276"/>
            <ac:spMk id="26" creationId="{00000000-0000-0000-0000-000000000000}"/>
          </ac:spMkLst>
        </pc:spChg>
        <pc:spChg chg="add mod ord">
          <ac:chgData name="Kaabi, Jihene" userId="011dcf93-4cd8-42cc-a5b2-f87c76cf03d7" providerId="ADAL" clId="{FCB87954-6AC0-46F5-9A4D-D6EB821934B8}" dt="2023-10-28T21:48:26.798" v="1226" actId="1037"/>
          <ac:spMkLst>
            <pc:docMk/>
            <pc:sldMk cId="0" sldId="276"/>
            <ac:spMk id="28" creationId="{2A0FB677-6D2E-464F-E0DC-F6C9C0823D94}"/>
          </ac:spMkLst>
        </pc:spChg>
        <pc:spChg chg="add mod">
          <ac:chgData name="Kaabi, Jihene" userId="011dcf93-4cd8-42cc-a5b2-f87c76cf03d7" providerId="ADAL" clId="{FCB87954-6AC0-46F5-9A4D-D6EB821934B8}" dt="2023-10-28T22:10:51.263" v="1243" actId="1036"/>
          <ac:spMkLst>
            <pc:docMk/>
            <pc:sldMk cId="0" sldId="276"/>
            <ac:spMk id="29" creationId="{7E53D5B9-BA3B-8E4A-3C2E-E2FC71834223}"/>
          </ac:spMkLst>
        </pc:spChg>
        <pc:spChg chg="add mod ord">
          <ac:chgData name="Kaabi, Jihene" userId="011dcf93-4cd8-42cc-a5b2-f87c76cf03d7" providerId="ADAL" clId="{FCB87954-6AC0-46F5-9A4D-D6EB821934B8}" dt="2023-10-28T22:10:29.450" v="1237" actId="1076"/>
          <ac:spMkLst>
            <pc:docMk/>
            <pc:sldMk cId="0" sldId="276"/>
            <ac:spMk id="30" creationId="{0B7B3CAB-2676-47C6-9D7E-AF8B7CD8E9A3}"/>
          </ac:spMkLst>
        </pc:spChg>
        <pc:spChg chg="add mod ord">
          <ac:chgData name="Kaabi, Jihene" userId="011dcf93-4cd8-42cc-a5b2-f87c76cf03d7" providerId="ADAL" clId="{FCB87954-6AC0-46F5-9A4D-D6EB821934B8}" dt="2023-10-28T21:48:26.798" v="1226" actId="1037"/>
          <ac:spMkLst>
            <pc:docMk/>
            <pc:sldMk cId="0" sldId="276"/>
            <ac:spMk id="31" creationId="{C36E3079-0D4C-244F-9D4A-D3A88A3CE8CE}"/>
          </ac:spMkLst>
        </pc:spChg>
        <pc:picChg chg="del">
          <ac:chgData name="Kaabi, Jihene" userId="011dcf93-4cd8-42cc-a5b2-f87c76cf03d7" providerId="ADAL" clId="{FCB87954-6AC0-46F5-9A4D-D6EB821934B8}" dt="2023-10-28T21:42:58.325" v="1166" actId="478"/>
          <ac:picMkLst>
            <pc:docMk/>
            <pc:sldMk cId="0" sldId="276"/>
            <ac:picMk id="2" creationId="{00000000-0000-0000-0000-000000000000}"/>
          </ac:picMkLst>
        </pc:picChg>
        <pc:cxnChg chg="add mod">
          <ac:chgData name="Kaabi, Jihene" userId="011dcf93-4cd8-42cc-a5b2-f87c76cf03d7" providerId="ADAL" clId="{FCB87954-6AC0-46F5-9A4D-D6EB821934B8}" dt="2023-10-29T00:15:08.290" v="1397" actId="1076"/>
          <ac:cxnSpMkLst>
            <pc:docMk/>
            <pc:sldMk cId="0" sldId="276"/>
            <ac:cxnSpMk id="33" creationId="{EEC395CD-1C97-9C00-0057-8F27A90B2CEF}"/>
          </ac:cxnSpMkLst>
        </pc:cxnChg>
        <pc:cxnChg chg="add mod">
          <ac:chgData name="Kaabi, Jihene" userId="011dcf93-4cd8-42cc-a5b2-f87c76cf03d7" providerId="ADAL" clId="{FCB87954-6AC0-46F5-9A4D-D6EB821934B8}" dt="2023-10-29T00:15:08.290" v="1397" actId="1076"/>
          <ac:cxnSpMkLst>
            <pc:docMk/>
            <pc:sldMk cId="0" sldId="276"/>
            <ac:cxnSpMk id="35" creationId="{CAF97B06-B309-9C20-8DAD-938535635295}"/>
          </ac:cxnSpMkLst>
        </pc:cxnChg>
      </pc:sldChg>
      <pc:sldChg chg="addSp delSp modSp del mod">
        <pc:chgData name="Kaabi, Jihene" userId="011dcf93-4cd8-42cc-a5b2-f87c76cf03d7" providerId="ADAL" clId="{FCB87954-6AC0-46F5-9A4D-D6EB821934B8}" dt="2024-03-24T20:27:58.950" v="6495" actId="47"/>
        <pc:sldMkLst>
          <pc:docMk/>
          <pc:sldMk cId="0" sldId="277"/>
        </pc:sldMkLst>
        <pc:spChg chg="mod">
          <ac:chgData name="Kaabi, Jihene" userId="011dcf93-4cd8-42cc-a5b2-f87c76cf03d7" providerId="ADAL" clId="{FCB87954-6AC0-46F5-9A4D-D6EB821934B8}" dt="2023-10-28T22:15:55.536" v="1271" actId="1037"/>
          <ac:spMkLst>
            <pc:docMk/>
            <pc:sldMk cId="0" sldId="277"/>
            <ac:spMk id="3"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4"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5"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6"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7"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8"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9"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0"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1"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2"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3"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4"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5"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6"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7"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8"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19"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20"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21" creationId="{00000000-0000-0000-0000-000000000000}"/>
          </ac:spMkLst>
        </pc:spChg>
        <pc:spChg chg="mod">
          <ac:chgData name="Kaabi, Jihene" userId="011dcf93-4cd8-42cc-a5b2-f87c76cf03d7" providerId="ADAL" clId="{FCB87954-6AC0-46F5-9A4D-D6EB821934B8}" dt="2023-10-28T22:15:55.536" v="1271" actId="1037"/>
          <ac:spMkLst>
            <pc:docMk/>
            <pc:sldMk cId="0" sldId="277"/>
            <ac:spMk id="22" creationId="{00000000-0000-0000-0000-000000000000}"/>
          </ac:spMkLst>
        </pc:spChg>
        <pc:spChg chg="mod">
          <ac:chgData name="Kaabi, Jihene" userId="011dcf93-4cd8-42cc-a5b2-f87c76cf03d7" providerId="ADAL" clId="{FCB87954-6AC0-46F5-9A4D-D6EB821934B8}" dt="2023-10-28T22:22:09.856" v="1308" actId="6549"/>
          <ac:spMkLst>
            <pc:docMk/>
            <pc:sldMk cId="0" sldId="277"/>
            <ac:spMk id="23" creationId="{00000000-0000-0000-0000-000000000000}"/>
          </ac:spMkLst>
        </pc:spChg>
        <pc:spChg chg="mod">
          <ac:chgData name="Kaabi, Jihene" userId="011dcf93-4cd8-42cc-a5b2-f87c76cf03d7" providerId="ADAL" clId="{FCB87954-6AC0-46F5-9A4D-D6EB821934B8}" dt="2023-10-28T22:22:17.195" v="1309" actId="6549"/>
          <ac:spMkLst>
            <pc:docMk/>
            <pc:sldMk cId="0" sldId="277"/>
            <ac:spMk id="24" creationId="{00000000-0000-0000-0000-000000000000}"/>
          </ac:spMkLst>
        </pc:spChg>
        <pc:spChg chg="mod">
          <ac:chgData name="Kaabi, Jihene" userId="011dcf93-4cd8-42cc-a5b2-f87c76cf03d7" providerId="ADAL" clId="{FCB87954-6AC0-46F5-9A4D-D6EB821934B8}" dt="2023-10-29T00:11:55.001" v="1347" actId="6549"/>
          <ac:spMkLst>
            <pc:docMk/>
            <pc:sldMk cId="0" sldId="277"/>
            <ac:spMk id="25" creationId="{00000000-0000-0000-0000-000000000000}"/>
          </ac:spMkLst>
        </pc:spChg>
        <pc:spChg chg="mod">
          <ac:chgData name="Kaabi, Jihene" userId="011dcf93-4cd8-42cc-a5b2-f87c76cf03d7" providerId="ADAL" clId="{FCB87954-6AC0-46F5-9A4D-D6EB821934B8}" dt="2023-10-29T00:13:26.304" v="1393" actId="20577"/>
          <ac:spMkLst>
            <pc:docMk/>
            <pc:sldMk cId="0" sldId="277"/>
            <ac:spMk id="26" creationId="{00000000-0000-0000-0000-000000000000}"/>
          </ac:spMkLst>
        </pc:spChg>
        <pc:spChg chg="mod">
          <ac:chgData name="Kaabi, Jihene" userId="011dcf93-4cd8-42cc-a5b2-f87c76cf03d7" providerId="ADAL" clId="{FCB87954-6AC0-46F5-9A4D-D6EB821934B8}" dt="2023-10-29T01:38:40.224" v="2111" actId="33553"/>
          <ac:spMkLst>
            <pc:docMk/>
            <pc:sldMk cId="0" sldId="277"/>
            <ac:spMk id="27" creationId="{00000000-0000-0000-0000-000000000000}"/>
          </ac:spMkLst>
        </pc:spChg>
        <pc:spChg chg="add mod ord">
          <ac:chgData name="Kaabi, Jihene" userId="011dcf93-4cd8-42cc-a5b2-f87c76cf03d7" providerId="ADAL" clId="{FCB87954-6AC0-46F5-9A4D-D6EB821934B8}" dt="2023-10-29T00:12:21.499" v="1357" actId="1035"/>
          <ac:spMkLst>
            <pc:docMk/>
            <pc:sldMk cId="0" sldId="277"/>
            <ac:spMk id="29" creationId="{912DD4A2-0976-B9F3-C139-A37E3460D1F3}"/>
          </ac:spMkLst>
        </pc:spChg>
        <pc:spChg chg="add mod ord">
          <ac:chgData name="Kaabi, Jihene" userId="011dcf93-4cd8-42cc-a5b2-f87c76cf03d7" providerId="ADAL" clId="{FCB87954-6AC0-46F5-9A4D-D6EB821934B8}" dt="2023-10-29T00:11:48.791" v="1346" actId="14100"/>
          <ac:spMkLst>
            <pc:docMk/>
            <pc:sldMk cId="0" sldId="277"/>
            <ac:spMk id="30" creationId="{81937CE4-BE4D-2587-F0F2-7364EC56A616}"/>
          </ac:spMkLst>
        </pc:spChg>
        <pc:spChg chg="add mod ord">
          <ac:chgData name="Kaabi, Jihene" userId="011dcf93-4cd8-42cc-a5b2-f87c76cf03d7" providerId="ADAL" clId="{FCB87954-6AC0-46F5-9A4D-D6EB821934B8}" dt="2023-10-28T22:22:05.395" v="1307" actId="167"/>
          <ac:spMkLst>
            <pc:docMk/>
            <pc:sldMk cId="0" sldId="277"/>
            <ac:spMk id="31" creationId="{8F2BC777-7E10-30C1-6C07-74DB4F2ABE04}"/>
          </ac:spMkLst>
        </pc:spChg>
        <pc:spChg chg="add mod ord">
          <ac:chgData name="Kaabi, Jihene" userId="011dcf93-4cd8-42cc-a5b2-f87c76cf03d7" providerId="ADAL" clId="{FCB87954-6AC0-46F5-9A4D-D6EB821934B8}" dt="2023-10-29T00:12:15.917" v="1354" actId="167"/>
          <ac:spMkLst>
            <pc:docMk/>
            <pc:sldMk cId="0" sldId="277"/>
            <ac:spMk id="32" creationId="{D8BEC1B2-66E9-A209-C88E-83875FF3F5A4}"/>
          </ac:spMkLst>
        </pc:spChg>
        <pc:spChg chg="add mod">
          <ac:chgData name="Kaabi, Jihene" userId="011dcf93-4cd8-42cc-a5b2-f87c76cf03d7" providerId="ADAL" clId="{FCB87954-6AC0-46F5-9A4D-D6EB821934B8}" dt="2023-10-29T00:13:30.343" v="1396" actId="1037"/>
          <ac:spMkLst>
            <pc:docMk/>
            <pc:sldMk cId="0" sldId="277"/>
            <ac:spMk id="33" creationId="{995D7494-9049-F96A-6138-F40A1706E8C7}"/>
          </ac:spMkLst>
        </pc:spChg>
        <pc:picChg chg="del mod">
          <ac:chgData name="Kaabi, Jihene" userId="011dcf93-4cd8-42cc-a5b2-f87c76cf03d7" providerId="ADAL" clId="{FCB87954-6AC0-46F5-9A4D-D6EB821934B8}" dt="2023-10-28T22:14:16.144" v="1256" actId="478"/>
          <ac:picMkLst>
            <pc:docMk/>
            <pc:sldMk cId="0" sldId="277"/>
            <ac:picMk id="2" creationId="{00000000-0000-0000-0000-000000000000}"/>
          </ac:picMkLst>
        </pc:picChg>
        <pc:cxnChg chg="add mod">
          <ac:chgData name="Kaabi, Jihene" userId="011dcf93-4cd8-42cc-a5b2-f87c76cf03d7" providerId="ADAL" clId="{FCB87954-6AC0-46F5-9A4D-D6EB821934B8}" dt="2023-10-29T00:15:21.132" v="1401" actId="14100"/>
          <ac:cxnSpMkLst>
            <pc:docMk/>
            <pc:sldMk cId="0" sldId="277"/>
            <ac:cxnSpMk id="34" creationId="{4ABCC5A5-8829-35BB-E198-E01B0CC66FB8}"/>
          </ac:cxnSpMkLst>
        </pc:cxnChg>
        <pc:cxnChg chg="add mod">
          <ac:chgData name="Kaabi, Jihene" userId="011dcf93-4cd8-42cc-a5b2-f87c76cf03d7" providerId="ADAL" clId="{FCB87954-6AC0-46F5-9A4D-D6EB821934B8}" dt="2023-10-29T00:15:21.132" v="1401" actId="14100"/>
          <ac:cxnSpMkLst>
            <pc:docMk/>
            <pc:sldMk cId="0" sldId="277"/>
            <ac:cxnSpMk id="35" creationId="{1E53C460-A66E-121B-651F-FAEBAE843E7F}"/>
          </ac:cxnSpMkLst>
        </pc:cxnChg>
      </pc:sldChg>
      <pc:sldChg chg="del">
        <pc:chgData name="Kaabi, Jihene" userId="011dcf93-4cd8-42cc-a5b2-f87c76cf03d7" providerId="ADAL" clId="{FCB87954-6AC0-46F5-9A4D-D6EB821934B8}" dt="2023-10-29T00:19:42.850" v="1436" actId="47"/>
        <pc:sldMkLst>
          <pc:docMk/>
          <pc:sldMk cId="0" sldId="278"/>
        </pc:sldMkLst>
      </pc:sldChg>
      <pc:sldChg chg="del">
        <pc:chgData name="Kaabi, Jihene" userId="011dcf93-4cd8-42cc-a5b2-f87c76cf03d7" providerId="ADAL" clId="{FCB87954-6AC0-46F5-9A4D-D6EB821934B8}" dt="2023-10-29T00:24:30.766" v="1534" actId="47"/>
        <pc:sldMkLst>
          <pc:docMk/>
          <pc:sldMk cId="0" sldId="279"/>
        </pc:sldMkLst>
      </pc:sldChg>
      <pc:sldChg chg="del">
        <pc:chgData name="Kaabi, Jihene" userId="011dcf93-4cd8-42cc-a5b2-f87c76cf03d7" providerId="ADAL" clId="{FCB87954-6AC0-46F5-9A4D-D6EB821934B8}" dt="2023-10-29T00:26:05.132" v="1576" actId="47"/>
        <pc:sldMkLst>
          <pc:docMk/>
          <pc:sldMk cId="0" sldId="280"/>
        </pc:sldMkLst>
      </pc:sldChg>
      <pc:sldChg chg="del">
        <pc:chgData name="Kaabi, Jihene" userId="011dcf93-4cd8-42cc-a5b2-f87c76cf03d7" providerId="ADAL" clId="{FCB87954-6AC0-46F5-9A4D-D6EB821934B8}" dt="2023-10-29T00:29:54.462" v="1674" actId="47"/>
        <pc:sldMkLst>
          <pc:docMk/>
          <pc:sldMk cId="0" sldId="281"/>
        </pc:sldMkLst>
      </pc:sldChg>
      <pc:sldChg chg="del">
        <pc:chgData name="Kaabi, Jihene" userId="011dcf93-4cd8-42cc-a5b2-f87c76cf03d7" providerId="ADAL" clId="{FCB87954-6AC0-46F5-9A4D-D6EB821934B8}" dt="2023-10-29T00:44:02.596" v="1754" actId="47"/>
        <pc:sldMkLst>
          <pc:docMk/>
          <pc:sldMk cId="0" sldId="282"/>
        </pc:sldMkLst>
      </pc:sldChg>
      <pc:sldChg chg="del">
        <pc:chgData name="Kaabi, Jihene" userId="011dcf93-4cd8-42cc-a5b2-f87c76cf03d7" providerId="ADAL" clId="{FCB87954-6AC0-46F5-9A4D-D6EB821934B8}" dt="2023-10-29T00:46:18.409" v="1778" actId="47"/>
        <pc:sldMkLst>
          <pc:docMk/>
          <pc:sldMk cId="0" sldId="283"/>
        </pc:sldMkLst>
      </pc:sldChg>
      <pc:sldChg chg="del">
        <pc:chgData name="Kaabi, Jihene" userId="011dcf93-4cd8-42cc-a5b2-f87c76cf03d7" providerId="ADAL" clId="{FCB87954-6AC0-46F5-9A4D-D6EB821934B8}" dt="2023-10-29T01:12:13.095" v="1863" actId="47"/>
        <pc:sldMkLst>
          <pc:docMk/>
          <pc:sldMk cId="0" sldId="284"/>
        </pc:sldMkLst>
      </pc:sldChg>
      <pc:sldChg chg="del">
        <pc:chgData name="Kaabi, Jihene" userId="011dcf93-4cd8-42cc-a5b2-f87c76cf03d7" providerId="ADAL" clId="{FCB87954-6AC0-46F5-9A4D-D6EB821934B8}" dt="2023-10-29T01:14:12.063" v="1874" actId="47"/>
        <pc:sldMkLst>
          <pc:docMk/>
          <pc:sldMk cId="0" sldId="285"/>
        </pc:sldMkLst>
      </pc:sldChg>
      <pc:sldChg chg="del">
        <pc:chgData name="Kaabi, Jihene" userId="011dcf93-4cd8-42cc-a5b2-f87c76cf03d7" providerId="ADAL" clId="{FCB87954-6AC0-46F5-9A4D-D6EB821934B8}" dt="2023-10-29T01:15:44.523" v="1886" actId="47"/>
        <pc:sldMkLst>
          <pc:docMk/>
          <pc:sldMk cId="0" sldId="286"/>
        </pc:sldMkLst>
      </pc:sldChg>
      <pc:sldChg chg="del">
        <pc:chgData name="Kaabi, Jihene" userId="011dcf93-4cd8-42cc-a5b2-f87c76cf03d7" providerId="ADAL" clId="{FCB87954-6AC0-46F5-9A4D-D6EB821934B8}" dt="2023-10-29T01:18:05.764" v="1918" actId="47"/>
        <pc:sldMkLst>
          <pc:docMk/>
          <pc:sldMk cId="0" sldId="287"/>
        </pc:sldMkLst>
      </pc:sldChg>
      <pc:sldChg chg="del">
        <pc:chgData name="Kaabi, Jihene" userId="011dcf93-4cd8-42cc-a5b2-f87c76cf03d7" providerId="ADAL" clId="{FCB87954-6AC0-46F5-9A4D-D6EB821934B8}" dt="2023-10-29T01:20:13.460" v="1939" actId="47"/>
        <pc:sldMkLst>
          <pc:docMk/>
          <pc:sldMk cId="0" sldId="288"/>
        </pc:sldMkLst>
      </pc:sldChg>
      <pc:sldChg chg="del">
        <pc:chgData name="Kaabi, Jihene" userId="011dcf93-4cd8-42cc-a5b2-f87c76cf03d7" providerId="ADAL" clId="{FCB87954-6AC0-46F5-9A4D-D6EB821934B8}" dt="2023-10-29T01:22:21.430" v="1985" actId="47"/>
        <pc:sldMkLst>
          <pc:docMk/>
          <pc:sldMk cId="0" sldId="289"/>
        </pc:sldMkLst>
      </pc:sldChg>
      <pc:sldChg chg="del">
        <pc:chgData name="Kaabi, Jihene" userId="011dcf93-4cd8-42cc-a5b2-f87c76cf03d7" providerId="ADAL" clId="{FCB87954-6AC0-46F5-9A4D-D6EB821934B8}" dt="2023-10-29T01:23:27.698" v="1999" actId="47"/>
        <pc:sldMkLst>
          <pc:docMk/>
          <pc:sldMk cId="0" sldId="290"/>
        </pc:sldMkLst>
      </pc:sldChg>
      <pc:sldChg chg="del">
        <pc:chgData name="Kaabi, Jihene" userId="011dcf93-4cd8-42cc-a5b2-f87c76cf03d7" providerId="ADAL" clId="{FCB87954-6AC0-46F5-9A4D-D6EB821934B8}" dt="2023-10-29T01:24:57.634" v="2029" actId="47"/>
        <pc:sldMkLst>
          <pc:docMk/>
          <pc:sldMk cId="0" sldId="291"/>
        </pc:sldMkLst>
      </pc:sldChg>
      <pc:sldChg chg="del">
        <pc:chgData name="Kaabi, Jihene" userId="011dcf93-4cd8-42cc-a5b2-f87c76cf03d7" providerId="ADAL" clId="{FCB87954-6AC0-46F5-9A4D-D6EB821934B8}" dt="2023-10-29T01:26:03.905" v="2050" actId="47"/>
        <pc:sldMkLst>
          <pc:docMk/>
          <pc:sldMk cId="0" sldId="292"/>
        </pc:sldMkLst>
      </pc:sldChg>
      <pc:sldChg chg="del">
        <pc:chgData name="Kaabi, Jihene" userId="011dcf93-4cd8-42cc-a5b2-f87c76cf03d7" providerId="ADAL" clId="{FCB87954-6AC0-46F5-9A4D-D6EB821934B8}" dt="2023-10-29T01:27:11.698" v="2069" actId="47"/>
        <pc:sldMkLst>
          <pc:docMk/>
          <pc:sldMk cId="0" sldId="293"/>
        </pc:sldMkLst>
      </pc:sldChg>
      <pc:sldChg chg="del">
        <pc:chgData name="Kaabi, Jihene" userId="011dcf93-4cd8-42cc-a5b2-f87c76cf03d7" providerId="ADAL" clId="{FCB87954-6AC0-46F5-9A4D-D6EB821934B8}" dt="2023-10-29T01:28:52.388" v="2088" actId="47"/>
        <pc:sldMkLst>
          <pc:docMk/>
          <pc:sldMk cId="0" sldId="294"/>
        </pc:sldMkLst>
      </pc:sldChg>
      <pc:sldChg chg="del">
        <pc:chgData name="Kaabi, Jihene" userId="011dcf93-4cd8-42cc-a5b2-f87c76cf03d7" providerId="ADAL" clId="{FCB87954-6AC0-46F5-9A4D-D6EB821934B8}" dt="2023-10-29T01:37:03.010" v="2089" actId="47"/>
        <pc:sldMkLst>
          <pc:docMk/>
          <pc:sldMk cId="0" sldId="295"/>
        </pc:sldMkLst>
      </pc:sldChg>
      <pc:sldChg chg="del">
        <pc:chgData name="Kaabi, Jihene" userId="011dcf93-4cd8-42cc-a5b2-f87c76cf03d7" providerId="ADAL" clId="{FCB87954-6AC0-46F5-9A4D-D6EB821934B8}" dt="2023-10-29T01:37:03.010" v="2089" actId="47"/>
        <pc:sldMkLst>
          <pc:docMk/>
          <pc:sldMk cId="0" sldId="296"/>
        </pc:sldMkLst>
      </pc:sldChg>
      <pc:sldChg chg="del">
        <pc:chgData name="Kaabi, Jihene" userId="011dcf93-4cd8-42cc-a5b2-f87c76cf03d7" providerId="ADAL" clId="{FCB87954-6AC0-46F5-9A4D-D6EB821934B8}" dt="2023-10-29T01:37:03.010" v="2089" actId="47"/>
        <pc:sldMkLst>
          <pc:docMk/>
          <pc:sldMk cId="0" sldId="297"/>
        </pc:sldMkLst>
      </pc:sldChg>
      <pc:sldChg chg="del">
        <pc:chgData name="Kaabi, Jihene" userId="011dcf93-4cd8-42cc-a5b2-f87c76cf03d7" providerId="ADAL" clId="{FCB87954-6AC0-46F5-9A4D-D6EB821934B8}" dt="2023-10-29T01:37:03.010" v="2089" actId="47"/>
        <pc:sldMkLst>
          <pc:docMk/>
          <pc:sldMk cId="0" sldId="298"/>
        </pc:sldMkLst>
      </pc:sldChg>
      <pc:sldChg chg="del">
        <pc:chgData name="Kaabi, Jihene" userId="011dcf93-4cd8-42cc-a5b2-f87c76cf03d7" providerId="ADAL" clId="{FCB87954-6AC0-46F5-9A4D-D6EB821934B8}" dt="2023-10-29T01:37:03.010" v="2089" actId="47"/>
        <pc:sldMkLst>
          <pc:docMk/>
          <pc:sldMk cId="0" sldId="299"/>
        </pc:sldMkLst>
      </pc:sldChg>
      <pc:sldChg chg="del">
        <pc:chgData name="Kaabi, Jihene" userId="011dcf93-4cd8-42cc-a5b2-f87c76cf03d7" providerId="ADAL" clId="{FCB87954-6AC0-46F5-9A4D-D6EB821934B8}" dt="2023-10-29T01:37:03.010" v="2089" actId="47"/>
        <pc:sldMkLst>
          <pc:docMk/>
          <pc:sldMk cId="0" sldId="300"/>
        </pc:sldMkLst>
      </pc:sldChg>
      <pc:sldChg chg="del">
        <pc:chgData name="Kaabi, Jihene" userId="011dcf93-4cd8-42cc-a5b2-f87c76cf03d7" providerId="ADAL" clId="{FCB87954-6AC0-46F5-9A4D-D6EB821934B8}" dt="2023-10-29T01:37:03.010" v="2089" actId="47"/>
        <pc:sldMkLst>
          <pc:docMk/>
          <pc:sldMk cId="0" sldId="301"/>
        </pc:sldMkLst>
      </pc:sldChg>
      <pc:sldChg chg="del">
        <pc:chgData name="Kaabi, Jihene" userId="011dcf93-4cd8-42cc-a5b2-f87c76cf03d7" providerId="ADAL" clId="{FCB87954-6AC0-46F5-9A4D-D6EB821934B8}" dt="2023-10-29T01:37:03.010" v="2089" actId="47"/>
        <pc:sldMkLst>
          <pc:docMk/>
          <pc:sldMk cId="0" sldId="302"/>
        </pc:sldMkLst>
      </pc:sldChg>
      <pc:sldChg chg="del">
        <pc:chgData name="Kaabi, Jihene" userId="011dcf93-4cd8-42cc-a5b2-f87c76cf03d7" providerId="ADAL" clId="{FCB87954-6AC0-46F5-9A4D-D6EB821934B8}" dt="2023-10-29T01:37:03.010" v="2089" actId="47"/>
        <pc:sldMkLst>
          <pc:docMk/>
          <pc:sldMk cId="0" sldId="303"/>
        </pc:sldMkLst>
      </pc:sldChg>
      <pc:sldChg chg="del">
        <pc:chgData name="Kaabi, Jihene" userId="011dcf93-4cd8-42cc-a5b2-f87c76cf03d7" providerId="ADAL" clId="{FCB87954-6AC0-46F5-9A4D-D6EB821934B8}" dt="2023-10-29T01:37:03.010" v="2089" actId="47"/>
        <pc:sldMkLst>
          <pc:docMk/>
          <pc:sldMk cId="0" sldId="304"/>
        </pc:sldMkLst>
      </pc:sldChg>
      <pc:sldChg chg="del">
        <pc:chgData name="Kaabi, Jihene" userId="011dcf93-4cd8-42cc-a5b2-f87c76cf03d7" providerId="ADAL" clId="{FCB87954-6AC0-46F5-9A4D-D6EB821934B8}" dt="2023-10-29T01:37:03.010" v="2089" actId="47"/>
        <pc:sldMkLst>
          <pc:docMk/>
          <pc:sldMk cId="0" sldId="305"/>
        </pc:sldMkLst>
      </pc:sldChg>
      <pc:sldChg chg="del">
        <pc:chgData name="Kaabi, Jihene" userId="011dcf93-4cd8-42cc-a5b2-f87c76cf03d7" providerId="ADAL" clId="{FCB87954-6AC0-46F5-9A4D-D6EB821934B8}" dt="2023-10-29T01:37:03.010" v="2089" actId="47"/>
        <pc:sldMkLst>
          <pc:docMk/>
          <pc:sldMk cId="0" sldId="306"/>
        </pc:sldMkLst>
      </pc:sldChg>
      <pc:sldChg chg="del">
        <pc:chgData name="Kaabi, Jihene" userId="011dcf93-4cd8-42cc-a5b2-f87c76cf03d7" providerId="ADAL" clId="{FCB87954-6AC0-46F5-9A4D-D6EB821934B8}" dt="2023-10-29T01:37:16.602" v="2090" actId="47"/>
        <pc:sldMkLst>
          <pc:docMk/>
          <pc:sldMk cId="0" sldId="307"/>
        </pc:sldMkLst>
      </pc:sldChg>
      <pc:sldChg chg="del">
        <pc:chgData name="Kaabi, Jihene" userId="011dcf93-4cd8-42cc-a5b2-f87c76cf03d7" providerId="ADAL" clId="{FCB87954-6AC0-46F5-9A4D-D6EB821934B8}" dt="2023-10-29T01:37:18.418" v="2091" actId="47"/>
        <pc:sldMkLst>
          <pc:docMk/>
          <pc:sldMk cId="0" sldId="308"/>
        </pc:sldMkLst>
      </pc:sldChg>
      <pc:sldChg chg="del">
        <pc:chgData name="Kaabi, Jihene" userId="011dcf93-4cd8-42cc-a5b2-f87c76cf03d7" providerId="ADAL" clId="{FCB87954-6AC0-46F5-9A4D-D6EB821934B8}" dt="2023-10-29T01:37:19.024" v="2092" actId="47"/>
        <pc:sldMkLst>
          <pc:docMk/>
          <pc:sldMk cId="0" sldId="309"/>
        </pc:sldMkLst>
      </pc:sldChg>
      <pc:sldChg chg="del">
        <pc:chgData name="Kaabi, Jihene" userId="011dcf93-4cd8-42cc-a5b2-f87c76cf03d7" providerId="ADAL" clId="{FCB87954-6AC0-46F5-9A4D-D6EB821934B8}" dt="2023-10-29T01:37:24.132" v="2093" actId="47"/>
        <pc:sldMkLst>
          <pc:docMk/>
          <pc:sldMk cId="0" sldId="310"/>
        </pc:sldMkLst>
      </pc:sldChg>
      <pc:sldChg chg="del">
        <pc:chgData name="Kaabi, Jihene" userId="011dcf93-4cd8-42cc-a5b2-f87c76cf03d7" providerId="ADAL" clId="{FCB87954-6AC0-46F5-9A4D-D6EB821934B8}" dt="2023-10-29T01:37:30.514" v="2094" actId="47"/>
        <pc:sldMkLst>
          <pc:docMk/>
          <pc:sldMk cId="0" sldId="311"/>
        </pc:sldMkLst>
      </pc:sldChg>
      <pc:sldChg chg="addSp modSp add del mod">
        <pc:chgData name="Kaabi, Jihene" userId="011dcf93-4cd8-42cc-a5b2-f87c76cf03d7" providerId="ADAL" clId="{FCB87954-6AC0-46F5-9A4D-D6EB821934B8}" dt="2024-03-24T20:27:58.512" v="6494" actId="47"/>
        <pc:sldMkLst>
          <pc:docMk/>
          <pc:sldMk cId="1763221635" sldId="312"/>
        </pc:sldMkLst>
        <pc:spChg chg="mod">
          <ac:chgData name="Kaabi, Jihene" userId="011dcf93-4cd8-42cc-a5b2-f87c76cf03d7" providerId="ADAL" clId="{FCB87954-6AC0-46F5-9A4D-D6EB821934B8}" dt="2023-10-29T01:40:39.768" v="2130" actId="962"/>
          <ac:spMkLst>
            <pc:docMk/>
            <pc:sldMk cId="1763221635" sldId="312"/>
            <ac:spMk id="3" creationId="{00000000-0000-0000-0000-000000000000}"/>
          </ac:spMkLst>
        </pc:spChg>
        <pc:spChg chg="mod">
          <ac:chgData name="Kaabi, Jihene" userId="011dcf93-4cd8-42cc-a5b2-f87c76cf03d7" providerId="ADAL" clId="{FCB87954-6AC0-46F5-9A4D-D6EB821934B8}" dt="2023-10-29T01:40:40.917" v="2131" actId="962"/>
          <ac:spMkLst>
            <pc:docMk/>
            <pc:sldMk cId="1763221635" sldId="312"/>
            <ac:spMk id="4" creationId="{00000000-0000-0000-0000-000000000000}"/>
          </ac:spMkLst>
        </pc:spChg>
        <pc:spChg chg="mod">
          <ac:chgData name="Kaabi, Jihene" userId="011dcf93-4cd8-42cc-a5b2-f87c76cf03d7" providerId="ADAL" clId="{FCB87954-6AC0-46F5-9A4D-D6EB821934B8}" dt="2023-10-29T01:40:41.850" v="2132" actId="962"/>
          <ac:spMkLst>
            <pc:docMk/>
            <pc:sldMk cId="1763221635" sldId="312"/>
            <ac:spMk id="5" creationId="{00000000-0000-0000-0000-000000000000}"/>
          </ac:spMkLst>
        </pc:spChg>
        <pc:spChg chg="mod">
          <ac:chgData name="Kaabi, Jihene" userId="011dcf93-4cd8-42cc-a5b2-f87c76cf03d7" providerId="ADAL" clId="{FCB87954-6AC0-46F5-9A4D-D6EB821934B8}" dt="2023-10-29T01:40:42.753" v="2133" actId="962"/>
          <ac:spMkLst>
            <pc:docMk/>
            <pc:sldMk cId="1763221635" sldId="312"/>
            <ac:spMk id="6" creationId="{00000000-0000-0000-0000-000000000000}"/>
          </ac:spMkLst>
        </pc:spChg>
        <pc:spChg chg="mod">
          <ac:chgData name="Kaabi, Jihene" userId="011dcf93-4cd8-42cc-a5b2-f87c76cf03d7" providerId="ADAL" clId="{FCB87954-6AC0-46F5-9A4D-D6EB821934B8}" dt="2023-10-29T01:40:43.936" v="2134" actId="962"/>
          <ac:spMkLst>
            <pc:docMk/>
            <pc:sldMk cId="1763221635" sldId="312"/>
            <ac:spMk id="7" creationId="{00000000-0000-0000-0000-000000000000}"/>
          </ac:spMkLst>
        </pc:spChg>
        <pc:spChg chg="mod">
          <ac:chgData name="Kaabi, Jihene" userId="011dcf93-4cd8-42cc-a5b2-f87c76cf03d7" providerId="ADAL" clId="{FCB87954-6AC0-46F5-9A4D-D6EB821934B8}" dt="2023-10-29T01:40:44.986" v="2135" actId="962"/>
          <ac:spMkLst>
            <pc:docMk/>
            <pc:sldMk cId="1763221635" sldId="312"/>
            <ac:spMk id="8" creationId="{00000000-0000-0000-0000-000000000000}"/>
          </ac:spMkLst>
        </pc:spChg>
        <pc:spChg chg="mod">
          <ac:chgData name="Kaabi, Jihene" userId="011dcf93-4cd8-42cc-a5b2-f87c76cf03d7" providerId="ADAL" clId="{FCB87954-6AC0-46F5-9A4D-D6EB821934B8}" dt="2023-10-29T01:40:45.986" v="2136" actId="962"/>
          <ac:spMkLst>
            <pc:docMk/>
            <pc:sldMk cId="1763221635" sldId="312"/>
            <ac:spMk id="9" creationId="{00000000-0000-0000-0000-000000000000}"/>
          </ac:spMkLst>
        </pc:spChg>
        <pc:spChg chg="mod">
          <ac:chgData name="Kaabi, Jihene" userId="011dcf93-4cd8-42cc-a5b2-f87c76cf03d7" providerId="ADAL" clId="{FCB87954-6AC0-46F5-9A4D-D6EB821934B8}" dt="2023-10-29T01:40:46.966" v="2137" actId="962"/>
          <ac:spMkLst>
            <pc:docMk/>
            <pc:sldMk cId="1763221635" sldId="312"/>
            <ac:spMk id="10" creationId="{00000000-0000-0000-0000-000000000000}"/>
          </ac:spMkLst>
        </pc:spChg>
        <pc:spChg chg="mod">
          <ac:chgData name="Kaabi, Jihene" userId="011dcf93-4cd8-42cc-a5b2-f87c76cf03d7" providerId="ADAL" clId="{FCB87954-6AC0-46F5-9A4D-D6EB821934B8}" dt="2023-10-29T01:40:47.953" v="2138" actId="962"/>
          <ac:spMkLst>
            <pc:docMk/>
            <pc:sldMk cId="1763221635" sldId="312"/>
            <ac:spMk id="11" creationId="{00000000-0000-0000-0000-000000000000}"/>
          </ac:spMkLst>
        </pc:spChg>
        <pc:spChg chg="mod">
          <ac:chgData name="Kaabi, Jihene" userId="011dcf93-4cd8-42cc-a5b2-f87c76cf03d7" providerId="ADAL" clId="{FCB87954-6AC0-46F5-9A4D-D6EB821934B8}" dt="2023-10-29T01:40:49.301" v="2139" actId="962"/>
          <ac:spMkLst>
            <pc:docMk/>
            <pc:sldMk cId="1763221635" sldId="312"/>
            <ac:spMk id="12" creationId="{00000000-0000-0000-0000-000000000000}"/>
          </ac:spMkLst>
        </pc:spChg>
        <pc:spChg chg="mod">
          <ac:chgData name="Kaabi, Jihene" userId="011dcf93-4cd8-42cc-a5b2-f87c76cf03d7" providerId="ADAL" clId="{FCB87954-6AC0-46F5-9A4D-D6EB821934B8}" dt="2023-10-29T01:40:50.303" v="2140" actId="962"/>
          <ac:spMkLst>
            <pc:docMk/>
            <pc:sldMk cId="1763221635" sldId="312"/>
            <ac:spMk id="13" creationId="{00000000-0000-0000-0000-000000000000}"/>
          </ac:spMkLst>
        </pc:spChg>
        <pc:spChg chg="mod">
          <ac:chgData name="Kaabi, Jihene" userId="011dcf93-4cd8-42cc-a5b2-f87c76cf03d7" providerId="ADAL" clId="{FCB87954-6AC0-46F5-9A4D-D6EB821934B8}" dt="2023-10-29T01:40:51.770" v="2141" actId="962"/>
          <ac:spMkLst>
            <pc:docMk/>
            <pc:sldMk cId="1763221635" sldId="312"/>
            <ac:spMk id="14" creationId="{00000000-0000-0000-0000-000000000000}"/>
          </ac:spMkLst>
        </pc:spChg>
        <pc:spChg chg="mod">
          <ac:chgData name="Kaabi, Jihene" userId="011dcf93-4cd8-42cc-a5b2-f87c76cf03d7" providerId="ADAL" clId="{FCB87954-6AC0-46F5-9A4D-D6EB821934B8}" dt="2023-10-29T01:40:52.800" v="2142" actId="962"/>
          <ac:spMkLst>
            <pc:docMk/>
            <pc:sldMk cId="1763221635" sldId="312"/>
            <ac:spMk id="15" creationId="{00000000-0000-0000-0000-000000000000}"/>
          </ac:spMkLst>
        </pc:spChg>
        <pc:spChg chg="mod">
          <ac:chgData name="Kaabi, Jihene" userId="011dcf93-4cd8-42cc-a5b2-f87c76cf03d7" providerId="ADAL" clId="{FCB87954-6AC0-46F5-9A4D-D6EB821934B8}" dt="2023-10-29T01:40:54.187" v="2143" actId="962"/>
          <ac:spMkLst>
            <pc:docMk/>
            <pc:sldMk cId="1763221635" sldId="312"/>
            <ac:spMk id="16" creationId="{00000000-0000-0000-0000-000000000000}"/>
          </ac:spMkLst>
        </pc:spChg>
        <pc:spChg chg="mod">
          <ac:chgData name="Kaabi, Jihene" userId="011dcf93-4cd8-42cc-a5b2-f87c76cf03d7" providerId="ADAL" clId="{FCB87954-6AC0-46F5-9A4D-D6EB821934B8}" dt="2023-10-29T01:40:55.289" v="2144" actId="962"/>
          <ac:spMkLst>
            <pc:docMk/>
            <pc:sldMk cId="1763221635" sldId="312"/>
            <ac:spMk id="17" creationId="{00000000-0000-0000-0000-000000000000}"/>
          </ac:spMkLst>
        </pc:spChg>
        <pc:spChg chg="mod">
          <ac:chgData name="Kaabi, Jihene" userId="011dcf93-4cd8-42cc-a5b2-f87c76cf03d7" providerId="ADAL" clId="{FCB87954-6AC0-46F5-9A4D-D6EB821934B8}" dt="2023-10-29T01:41:14.810" v="2155" actId="962"/>
          <ac:spMkLst>
            <pc:docMk/>
            <pc:sldMk cId="1763221635" sldId="312"/>
            <ac:spMk id="18" creationId="{00000000-0000-0000-0000-000000000000}"/>
          </ac:spMkLst>
        </pc:spChg>
        <pc:spChg chg="mod">
          <ac:chgData name="Kaabi, Jihene" userId="011dcf93-4cd8-42cc-a5b2-f87c76cf03d7" providerId="ADAL" clId="{FCB87954-6AC0-46F5-9A4D-D6EB821934B8}" dt="2023-10-29T01:41:13.593" v="2154" actId="962"/>
          <ac:spMkLst>
            <pc:docMk/>
            <pc:sldMk cId="1763221635" sldId="312"/>
            <ac:spMk id="19" creationId="{00000000-0000-0000-0000-000000000000}"/>
          </ac:spMkLst>
        </pc:spChg>
        <pc:spChg chg="mod">
          <ac:chgData name="Kaabi, Jihene" userId="011dcf93-4cd8-42cc-a5b2-f87c76cf03d7" providerId="ADAL" clId="{FCB87954-6AC0-46F5-9A4D-D6EB821934B8}" dt="2023-10-29T01:41:12.577" v="2153" actId="962"/>
          <ac:spMkLst>
            <pc:docMk/>
            <pc:sldMk cId="1763221635" sldId="312"/>
            <ac:spMk id="20" creationId="{00000000-0000-0000-0000-000000000000}"/>
          </ac:spMkLst>
        </pc:spChg>
        <pc:spChg chg="mod">
          <ac:chgData name="Kaabi, Jihene" userId="011dcf93-4cd8-42cc-a5b2-f87c76cf03d7" providerId="ADAL" clId="{FCB87954-6AC0-46F5-9A4D-D6EB821934B8}" dt="2023-10-29T01:41:11.510" v="2152" actId="962"/>
          <ac:spMkLst>
            <pc:docMk/>
            <pc:sldMk cId="1763221635" sldId="312"/>
            <ac:spMk id="21" creationId="{00000000-0000-0000-0000-000000000000}"/>
          </ac:spMkLst>
        </pc:spChg>
        <pc:spChg chg="mod">
          <ac:chgData name="Kaabi, Jihene" userId="011dcf93-4cd8-42cc-a5b2-f87c76cf03d7" providerId="ADAL" clId="{FCB87954-6AC0-46F5-9A4D-D6EB821934B8}" dt="2023-10-29T01:41:10.458" v="2151" actId="962"/>
          <ac:spMkLst>
            <pc:docMk/>
            <pc:sldMk cId="1763221635" sldId="312"/>
            <ac:spMk id="22" creationId="{00000000-0000-0000-0000-000000000000}"/>
          </ac:spMkLst>
        </pc:spChg>
        <pc:spChg chg="mod">
          <ac:chgData name="Kaabi, Jihene" userId="011dcf93-4cd8-42cc-a5b2-f87c76cf03d7" providerId="ADAL" clId="{FCB87954-6AC0-46F5-9A4D-D6EB821934B8}" dt="2023-10-29T01:41:09.409" v="2150" actId="962"/>
          <ac:spMkLst>
            <pc:docMk/>
            <pc:sldMk cId="1763221635" sldId="312"/>
            <ac:spMk id="23" creationId="{00000000-0000-0000-0000-000000000000}"/>
          </ac:spMkLst>
        </pc:spChg>
        <pc:spChg chg="mod">
          <ac:chgData name="Kaabi, Jihene" userId="011dcf93-4cd8-42cc-a5b2-f87c76cf03d7" providerId="ADAL" clId="{FCB87954-6AC0-46F5-9A4D-D6EB821934B8}" dt="2023-10-29T01:41:08.260" v="2149" actId="962"/>
          <ac:spMkLst>
            <pc:docMk/>
            <pc:sldMk cId="1763221635" sldId="312"/>
            <ac:spMk id="24" creationId="{00000000-0000-0000-0000-000000000000}"/>
          </ac:spMkLst>
        </pc:spChg>
        <pc:spChg chg="mod">
          <ac:chgData name="Kaabi, Jihene" userId="011dcf93-4cd8-42cc-a5b2-f87c76cf03d7" providerId="ADAL" clId="{FCB87954-6AC0-46F5-9A4D-D6EB821934B8}" dt="2023-10-29T01:41:07.207" v="2148" actId="962"/>
          <ac:spMkLst>
            <pc:docMk/>
            <pc:sldMk cId="1763221635" sldId="312"/>
            <ac:spMk id="25" creationId="{00000000-0000-0000-0000-000000000000}"/>
          </ac:spMkLst>
        </pc:spChg>
        <pc:spChg chg="mod">
          <ac:chgData name="Kaabi, Jihene" userId="011dcf93-4cd8-42cc-a5b2-f87c76cf03d7" providerId="ADAL" clId="{FCB87954-6AC0-46F5-9A4D-D6EB821934B8}" dt="2023-10-29T01:41:06.191" v="2147" actId="962"/>
          <ac:spMkLst>
            <pc:docMk/>
            <pc:sldMk cId="1763221635" sldId="312"/>
            <ac:spMk id="26" creationId="{00000000-0000-0000-0000-000000000000}"/>
          </ac:spMkLst>
        </pc:spChg>
        <pc:spChg chg="mod">
          <ac:chgData name="Kaabi, Jihene" userId="011dcf93-4cd8-42cc-a5b2-f87c76cf03d7" providerId="ADAL" clId="{FCB87954-6AC0-46F5-9A4D-D6EB821934B8}" dt="2023-10-29T01:40:38.364" v="2129" actId="962"/>
          <ac:spMkLst>
            <pc:docMk/>
            <pc:sldMk cId="1763221635" sldId="312"/>
            <ac:spMk id="27" creationId="{00000000-0000-0000-0000-000000000000}"/>
          </ac:spMkLst>
        </pc:spChg>
        <pc:spChg chg="mod">
          <ac:chgData name="Kaabi, Jihene" userId="011dcf93-4cd8-42cc-a5b2-f87c76cf03d7" providerId="ADAL" clId="{FCB87954-6AC0-46F5-9A4D-D6EB821934B8}" dt="2023-10-29T01:41:05.007" v="2146" actId="962"/>
          <ac:spMkLst>
            <pc:docMk/>
            <pc:sldMk cId="1763221635" sldId="312"/>
            <ac:spMk id="28" creationId="{C8A9B76A-EFEB-6B8D-725F-BD5F144867C6}"/>
          </ac:spMkLst>
        </pc:spChg>
        <pc:spChg chg="mod">
          <ac:chgData name="Kaabi, Jihene" userId="011dcf93-4cd8-42cc-a5b2-f87c76cf03d7" providerId="ADAL" clId="{FCB87954-6AC0-46F5-9A4D-D6EB821934B8}" dt="2023-10-29T00:18:44.054" v="1419" actId="14100"/>
          <ac:spMkLst>
            <pc:docMk/>
            <pc:sldMk cId="1763221635" sldId="312"/>
            <ac:spMk id="29" creationId="{912DD4A2-0976-B9F3-C139-A37E3460D1F3}"/>
          </ac:spMkLst>
        </pc:spChg>
        <pc:spChg chg="mod">
          <ac:chgData name="Kaabi, Jihene" userId="011dcf93-4cd8-42cc-a5b2-f87c76cf03d7" providerId="ADAL" clId="{FCB87954-6AC0-46F5-9A4D-D6EB821934B8}" dt="2023-10-29T00:17:08.966" v="1410" actId="14100"/>
          <ac:spMkLst>
            <pc:docMk/>
            <pc:sldMk cId="1763221635" sldId="312"/>
            <ac:spMk id="33" creationId="{995D7494-9049-F96A-6138-F40A1706E8C7}"/>
          </ac:spMkLst>
        </pc:spChg>
        <pc:spChg chg="add mod">
          <ac:chgData name="Kaabi, Jihene" userId="011dcf93-4cd8-42cc-a5b2-f87c76cf03d7" providerId="ADAL" clId="{FCB87954-6AC0-46F5-9A4D-D6EB821934B8}" dt="2023-10-29T01:41:02.022" v="2145" actId="962"/>
          <ac:spMkLst>
            <pc:docMk/>
            <pc:sldMk cId="1763221635" sldId="312"/>
            <ac:spMk id="36" creationId="{EDEA2819-553C-0772-AB9E-760B7434FC99}"/>
          </ac:spMkLst>
        </pc:spChg>
        <pc:spChg chg="add mod">
          <ac:chgData name="Kaabi, Jihene" userId="011dcf93-4cd8-42cc-a5b2-f87c76cf03d7" providerId="ADAL" clId="{FCB87954-6AC0-46F5-9A4D-D6EB821934B8}" dt="2023-10-29T00:18:57.307" v="1435" actId="1036"/>
          <ac:spMkLst>
            <pc:docMk/>
            <pc:sldMk cId="1763221635" sldId="312"/>
            <ac:spMk id="37" creationId="{FB316903-EB89-B81F-94A0-A06BACAF373E}"/>
          </ac:spMkLst>
        </pc:spChg>
      </pc:sldChg>
      <pc:sldChg chg="add del">
        <pc:chgData name="Kaabi, Jihene" userId="011dcf93-4cd8-42cc-a5b2-f87c76cf03d7" providerId="ADAL" clId="{FCB87954-6AC0-46F5-9A4D-D6EB821934B8}" dt="2023-10-24T22:00:44.386" v="662" actId="47"/>
        <pc:sldMkLst>
          <pc:docMk/>
          <pc:sldMk cId="2999729927" sldId="312"/>
        </pc:sldMkLst>
      </pc:sldChg>
      <pc:sldChg chg="addSp modSp add del mod">
        <pc:chgData name="Kaabi, Jihene" userId="011dcf93-4cd8-42cc-a5b2-f87c76cf03d7" providerId="ADAL" clId="{FCB87954-6AC0-46F5-9A4D-D6EB821934B8}" dt="2024-03-24T20:27:58.074" v="6493" actId="47"/>
        <pc:sldMkLst>
          <pc:docMk/>
          <pc:sldMk cId="2118207973" sldId="313"/>
        </pc:sldMkLst>
        <pc:spChg chg="add mod ord">
          <ac:chgData name="Kaabi, Jihene" userId="011dcf93-4cd8-42cc-a5b2-f87c76cf03d7" providerId="ADAL" clId="{FCB87954-6AC0-46F5-9A4D-D6EB821934B8}" dt="2023-10-29T00:23:18.527" v="1493" actId="2711"/>
          <ac:spMkLst>
            <pc:docMk/>
            <pc:sldMk cId="2118207973" sldId="313"/>
            <ac:spMk id="2" creationId="{93A6FC24-C392-C588-2D3A-703E3EF01D48}"/>
          </ac:spMkLst>
        </pc:spChg>
        <pc:spChg chg="mod">
          <ac:chgData name="Kaabi, Jihene" userId="011dcf93-4cd8-42cc-a5b2-f87c76cf03d7" providerId="ADAL" clId="{FCB87954-6AC0-46F5-9A4D-D6EB821934B8}" dt="2023-10-29T01:41:31.582" v="2157" actId="962"/>
          <ac:spMkLst>
            <pc:docMk/>
            <pc:sldMk cId="2118207973" sldId="313"/>
            <ac:spMk id="3" creationId="{00000000-0000-0000-0000-000000000000}"/>
          </ac:spMkLst>
        </pc:spChg>
        <pc:spChg chg="mod">
          <ac:chgData name="Kaabi, Jihene" userId="011dcf93-4cd8-42cc-a5b2-f87c76cf03d7" providerId="ADAL" clId="{FCB87954-6AC0-46F5-9A4D-D6EB821934B8}" dt="2023-10-29T01:41:32.947" v="2158" actId="962"/>
          <ac:spMkLst>
            <pc:docMk/>
            <pc:sldMk cId="2118207973" sldId="313"/>
            <ac:spMk id="4" creationId="{00000000-0000-0000-0000-000000000000}"/>
          </ac:spMkLst>
        </pc:spChg>
        <pc:spChg chg="mod">
          <ac:chgData name="Kaabi, Jihene" userId="011dcf93-4cd8-42cc-a5b2-f87c76cf03d7" providerId="ADAL" clId="{FCB87954-6AC0-46F5-9A4D-D6EB821934B8}" dt="2023-10-29T01:41:34.398" v="2159" actId="962"/>
          <ac:spMkLst>
            <pc:docMk/>
            <pc:sldMk cId="2118207973" sldId="313"/>
            <ac:spMk id="5" creationId="{00000000-0000-0000-0000-000000000000}"/>
          </ac:spMkLst>
        </pc:spChg>
        <pc:spChg chg="mod">
          <ac:chgData name="Kaabi, Jihene" userId="011dcf93-4cd8-42cc-a5b2-f87c76cf03d7" providerId="ADAL" clId="{FCB87954-6AC0-46F5-9A4D-D6EB821934B8}" dt="2023-10-29T01:41:35.632" v="2160" actId="962"/>
          <ac:spMkLst>
            <pc:docMk/>
            <pc:sldMk cId="2118207973" sldId="313"/>
            <ac:spMk id="6" creationId="{00000000-0000-0000-0000-000000000000}"/>
          </ac:spMkLst>
        </pc:spChg>
        <pc:spChg chg="mod">
          <ac:chgData name="Kaabi, Jihene" userId="011dcf93-4cd8-42cc-a5b2-f87c76cf03d7" providerId="ADAL" clId="{FCB87954-6AC0-46F5-9A4D-D6EB821934B8}" dt="2023-10-29T01:41:36.684" v="2161" actId="962"/>
          <ac:spMkLst>
            <pc:docMk/>
            <pc:sldMk cId="2118207973" sldId="313"/>
            <ac:spMk id="7" creationId="{00000000-0000-0000-0000-000000000000}"/>
          </ac:spMkLst>
        </pc:spChg>
        <pc:spChg chg="mod">
          <ac:chgData name="Kaabi, Jihene" userId="011dcf93-4cd8-42cc-a5b2-f87c76cf03d7" providerId="ADAL" clId="{FCB87954-6AC0-46F5-9A4D-D6EB821934B8}" dt="2023-10-29T01:41:38.735" v="2162" actId="962"/>
          <ac:spMkLst>
            <pc:docMk/>
            <pc:sldMk cId="2118207973" sldId="313"/>
            <ac:spMk id="8" creationId="{00000000-0000-0000-0000-000000000000}"/>
          </ac:spMkLst>
        </pc:spChg>
        <pc:spChg chg="mod">
          <ac:chgData name="Kaabi, Jihene" userId="011dcf93-4cd8-42cc-a5b2-f87c76cf03d7" providerId="ADAL" clId="{FCB87954-6AC0-46F5-9A4D-D6EB821934B8}" dt="2023-10-29T01:41:40.017" v="2163" actId="962"/>
          <ac:spMkLst>
            <pc:docMk/>
            <pc:sldMk cId="2118207973" sldId="313"/>
            <ac:spMk id="9" creationId="{00000000-0000-0000-0000-000000000000}"/>
          </ac:spMkLst>
        </pc:spChg>
        <pc:spChg chg="mod">
          <ac:chgData name="Kaabi, Jihene" userId="011dcf93-4cd8-42cc-a5b2-f87c76cf03d7" providerId="ADAL" clId="{FCB87954-6AC0-46F5-9A4D-D6EB821934B8}" dt="2023-10-29T01:41:41.185" v="2164" actId="962"/>
          <ac:spMkLst>
            <pc:docMk/>
            <pc:sldMk cId="2118207973" sldId="313"/>
            <ac:spMk id="10" creationId="{00000000-0000-0000-0000-000000000000}"/>
          </ac:spMkLst>
        </pc:spChg>
        <pc:spChg chg="mod">
          <ac:chgData name="Kaabi, Jihene" userId="011dcf93-4cd8-42cc-a5b2-f87c76cf03d7" providerId="ADAL" clId="{FCB87954-6AC0-46F5-9A4D-D6EB821934B8}" dt="2023-10-29T01:41:42.237" v="2165" actId="962"/>
          <ac:spMkLst>
            <pc:docMk/>
            <pc:sldMk cId="2118207973" sldId="313"/>
            <ac:spMk id="11" creationId="{00000000-0000-0000-0000-000000000000}"/>
          </ac:spMkLst>
        </pc:spChg>
        <pc:spChg chg="mod">
          <ac:chgData name="Kaabi, Jihene" userId="011dcf93-4cd8-42cc-a5b2-f87c76cf03d7" providerId="ADAL" clId="{FCB87954-6AC0-46F5-9A4D-D6EB821934B8}" dt="2023-10-29T01:41:43.235" v="2166" actId="962"/>
          <ac:spMkLst>
            <pc:docMk/>
            <pc:sldMk cId="2118207973" sldId="313"/>
            <ac:spMk id="12" creationId="{00000000-0000-0000-0000-000000000000}"/>
          </ac:spMkLst>
        </pc:spChg>
        <pc:spChg chg="mod">
          <ac:chgData name="Kaabi, Jihene" userId="011dcf93-4cd8-42cc-a5b2-f87c76cf03d7" providerId="ADAL" clId="{FCB87954-6AC0-46F5-9A4D-D6EB821934B8}" dt="2023-10-29T01:41:44.340" v="2167" actId="962"/>
          <ac:spMkLst>
            <pc:docMk/>
            <pc:sldMk cId="2118207973" sldId="313"/>
            <ac:spMk id="13" creationId="{00000000-0000-0000-0000-000000000000}"/>
          </ac:spMkLst>
        </pc:spChg>
        <pc:spChg chg="mod">
          <ac:chgData name="Kaabi, Jihene" userId="011dcf93-4cd8-42cc-a5b2-f87c76cf03d7" providerId="ADAL" clId="{FCB87954-6AC0-46F5-9A4D-D6EB821934B8}" dt="2023-10-29T01:41:45.386" v="2168" actId="962"/>
          <ac:spMkLst>
            <pc:docMk/>
            <pc:sldMk cId="2118207973" sldId="313"/>
            <ac:spMk id="14" creationId="{00000000-0000-0000-0000-000000000000}"/>
          </ac:spMkLst>
        </pc:spChg>
        <pc:spChg chg="mod">
          <ac:chgData name="Kaabi, Jihene" userId="011dcf93-4cd8-42cc-a5b2-f87c76cf03d7" providerId="ADAL" clId="{FCB87954-6AC0-46F5-9A4D-D6EB821934B8}" dt="2023-10-29T01:41:46.375" v="2169" actId="962"/>
          <ac:spMkLst>
            <pc:docMk/>
            <pc:sldMk cId="2118207973" sldId="313"/>
            <ac:spMk id="15" creationId="{00000000-0000-0000-0000-000000000000}"/>
          </ac:spMkLst>
        </pc:spChg>
        <pc:spChg chg="mod">
          <ac:chgData name="Kaabi, Jihene" userId="011dcf93-4cd8-42cc-a5b2-f87c76cf03d7" providerId="ADAL" clId="{FCB87954-6AC0-46F5-9A4D-D6EB821934B8}" dt="2023-10-29T01:41:47.476" v="2170" actId="962"/>
          <ac:spMkLst>
            <pc:docMk/>
            <pc:sldMk cId="2118207973" sldId="313"/>
            <ac:spMk id="16" creationId="{00000000-0000-0000-0000-000000000000}"/>
          </ac:spMkLst>
        </pc:spChg>
        <pc:spChg chg="mod">
          <ac:chgData name="Kaabi, Jihene" userId="011dcf93-4cd8-42cc-a5b2-f87c76cf03d7" providerId="ADAL" clId="{FCB87954-6AC0-46F5-9A4D-D6EB821934B8}" dt="2023-10-29T01:42:05.159" v="2181" actId="962"/>
          <ac:spMkLst>
            <pc:docMk/>
            <pc:sldMk cId="2118207973" sldId="313"/>
            <ac:spMk id="17" creationId="{00000000-0000-0000-0000-000000000000}"/>
          </ac:spMkLst>
        </pc:spChg>
        <pc:spChg chg="mod">
          <ac:chgData name="Kaabi, Jihene" userId="011dcf93-4cd8-42cc-a5b2-f87c76cf03d7" providerId="ADAL" clId="{FCB87954-6AC0-46F5-9A4D-D6EB821934B8}" dt="2023-10-29T01:42:04.075" v="2180" actId="962"/>
          <ac:spMkLst>
            <pc:docMk/>
            <pc:sldMk cId="2118207973" sldId="313"/>
            <ac:spMk id="18" creationId="{00000000-0000-0000-0000-000000000000}"/>
          </ac:spMkLst>
        </pc:spChg>
        <pc:spChg chg="mod">
          <ac:chgData name="Kaabi, Jihene" userId="011dcf93-4cd8-42cc-a5b2-f87c76cf03d7" providerId="ADAL" clId="{FCB87954-6AC0-46F5-9A4D-D6EB821934B8}" dt="2023-10-29T01:42:02.955" v="2179" actId="962"/>
          <ac:spMkLst>
            <pc:docMk/>
            <pc:sldMk cId="2118207973" sldId="313"/>
            <ac:spMk id="19" creationId="{00000000-0000-0000-0000-000000000000}"/>
          </ac:spMkLst>
        </pc:spChg>
        <pc:spChg chg="mod">
          <ac:chgData name="Kaabi, Jihene" userId="011dcf93-4cd8-42cc-a5b2-f87c76cf03d7" providerId="ADAL" clId="{FCB87954-6AC0-46F5-9A4D-D6EB821934B8}" dt="2023-10-29T01:42:01.825" v="2178" actId="962"/>
          <ac:spMkLst>
            <pc:docMk/>
            <pc:sldMk cId="2118207973" sldId="313"/>
            <ac:spMk id="20" creationId="{00000000-0000-0000-0000-000000000000}"/>
          </ac:spMkLst>
        </pc:spChg>
        <pc:spChg chg="mod">
          <ac:chgData name="Kaabi, Jihene" userId="011dcf93-4cd8-42cc-a5b2-f87c76cf03d7" providerId="ADAL" clId="{FCB87954-6AC0-46F5-9A4D-D6EB821934B8}" dt="2023-10-29T01:42:00.626" v="2177" actId="962"/>
          <ac:spMkLst>
            <pc:docMk/>
            <pc:sldMk cId="2118207973" sldId="313"/>
            <ac:spMk id="21" creationId="{00000000-0000-0000-0000-000000000000}"/>
          </ac:spMkLst>
        </pc:spChg>
        <pc:spChg chg="mod">
          <ac:chgData name="Kaabi, Jihene" userId="011dcf93-4cd8-42cc-a5b2-f87c76cf03d7" providerId="ADAL" clId="{FCB87954-6AC0-46F5-9A4D-D6EB821934B8}" dt="2023-10-29T01:41:59.556" v="2176" actId="962"/>
          <ac:spMkLst>
            <pc:docMk/>
            <pc:sldMk cId="2118207973" sldId="313"/>
            <ac:spMk id="22" creationId="{00000000-0000-0000-0000-000000000000}"/>
          </ac:spMkLst>
        </pc:spChg>
        <pc:spChg chg="mod">
          <ac:chgData name="Kaabi, Jihene" userId="011dcf93-4cd8-42cc-a5b2-f87c76cf03d7" providerId="ADAL" clId="{FCB87954-6AC0-46F5-9A4D-D6EB821934B8}" dt="2023-10-29T01:41:58.408" v="2175" actId="962"/>
          <ac:spMkLst>
            <pc:docMk/>
            <pc:sldMk cId="2118207973" sldId="313"/>
            <ac:spMk id="23" creationId="{00000000-0000-0000-0000-000000000000}"/>
          </ac:spMkLst>
        </pc:spChg>
        <pc:spChg chg="mod">
          <ac:chgData name="Kaabi, Jihene" userId="011dcf93-4cd8-42cc-a5b2-f87c76cf03d7" providerId="ADAL" clId="{FCB87954-6AC0-46F5-9A4D-D6EB821934B8}" dt="2023-10-29T01:41:57.339" v="2174" actId="962"/>
          <ac:spMkLst>
            <pc:docMk/>
            <pc:sldMk cId="2118207973" sldId="313"/>
            <ac:spMk id="24" creationId="{00000000-0000-0000-0000-000000000000}"/>
          </ac:spMkLst>
        </pc:spChg>
        <pc:spChg chg="mod">
          <ac:chgData name="Kaabi, Jihene" userId="011dcf93-4cd8-42cc-a5b2-f87c76cf03d7" providerId="ADAL" clId="{FCB87954-6AC0-46F5-9A4D-D6EB821934B8}" dt="2023-10-29T01:41:56.137" v="2173" actId="962"/>
          <ac:spMkLst>
            <pc:docMk/>
            <pc:sldMk cId="2118207973" sldId="313"/>
            <ac:spMk id="25" creationId="{00000000-0000-0000-0000-000000000000}"/>
          </ac:spMkLst>
        </pc:spChg>
        <pc:spChg chg="mod">
          <ac:chgData name="Kaabi, Jihene" userId="011dcf93-4cd8-42cc-a5b2-f87c76cf03d7" providerId="ADAL" clId="{FCB87954-6AC0-46F5-9A4D-D6EB821934B8}" dt="2023-10-29T01:41:54.970" v="2172" actId="962"/>
          <ac:spMkLst>
            <pc:docMk/>
            <pc:sldMk cId="2118207973" sldId="313"/>
            <ac:spMk id="26" creationId="{00000000-0000-0000-0000-000000000000}"/>
          </ac:spMkLst>
        </pc:spChg>
        <pc:spChg chg="mod">
          <ac:chgData name="Kaabi, Jihene" userId="011dcf93-4cd8-42cc-a5b2-f87c76cf03d7" providerId="ADAL" clId="{FCB87954-6AC0-46F5-9A4D-D6EB821934B8}" dt="2023-10-29T01:41:30.612" v="2156" actId="962"/>
          <ac:spMkLst>
            <pc:docMk/>
            <pc:sldMk cId="2118207973" sldId="313"/>
            <ac:spMk id="27" creationId="{00000000-0000-0000-0000-000000000000}"/>
          </ac:spMkLst>
        </pc:spChg>
        <pc:spChg chg="mod">
          <ac:chgData name="Kaabi, Jihene" userId="011dcf93-4cd8-42cc-a5b2-f87c76cf03d7" providerId="ADAL" clId="{FCB87954-6AC0-46F5-9A4D-D6EB821934B8}" dt="2023-10-29T01:41:53.839" v="2171" actId="962"/>
          <ac:spMkLst>
            <pc:docMk/>
            <pc:sldMk cId="2118207973" sldId="313"/>
            <ac:spMk id="28" creationId="{C8A9B76A-EFEB-6B8D-725F-BD5F144867C6}"/>
          </ac:spMkLst>
        </pc:spChg>
        <pc:spChg chg="mod">
          <ac:chgData name="Kaabi, Jihene" userId="011dcf93-4cd8-42cc-a5b2-f87c76cf03d7" providerId="ADAL" clId="{FCB87954-6AC0-46F5-9A4D-D6EB821934B8}" dt="2023-10-29T00:20:33.478" v="1443" actId="14100"/>
          <ac:spMkLst>
            <pc:docMk/>
            <pc:sldMk cId="2118207973" sldId="313"/>
            <ac:spMk id="29" creationId="{912DD4A2-0976-B9F3-C139-A37E3460D1F3}"/>
          </ac:spMkLst>
        </pc:spChg>
        <pc:spChg chg="mod">
          <ac:chgData name="Kaabi, Jihene" userId="011dcf93-4cd8-42cc-a5b2-f87c76cf03d7" providerId="ADAL" clId="{FCB87954-6AC0-46F5-9A4D-D6EB821934B8}" dt="2023-10-29T00:23:47.629" v="1497" actId="1036"/>
          <ac:spMkLst>
            <pc:docMk/>
            <pc:sldMk cId="2118207973" sldId="313"/>
            <ac:spMk id="33" creationId="{995D7494-9049-F96A-6138-F40A1706E8C7}"/>
          </ac:spMkLst>
        </pc:spChg>
        <pc:spChg chg="mod">
          <ac:chgData name="Kaabi, Jihene" userId="011dcf93-4cd8-42cc-a5b2-f87c76cf03d7" providerId="ADAL" clId="{FCB87954-6AC0-46F5-9A4D-D6EB821934B8}" dt="2023-10-29T01:42:07.673" v="2182" actId="962"/>
          <ac:spMkLst>
            <pc:docMk/>
            <pc:sldMk cId="2118207973" sldId="313"/>
            <ac:spMk id="36" creationId="{EDEA2819-553C-0772-AB9E-760B7434FC99}"/>
          </ac:spMkLst>
        </pc:spChg>
        <pc:spChg chg="mod">
          <ac:chgData name="Kaabi, Jihene" userId="011dcf93-4cd8-42cc-a5b2-f87c76cf03d7" providerId="ADAL" clId="{FCB87954-6AC0-46F5-9A4D-D6EB821934B8}" dt="2023-10-29T00:23:52.644" v="1498" actId="1037"/>
          <ac:spMkLst>
            <pc:docMk/>
            <pc:sldMk cId="2118207973" sldId="313"/>
            <ac:spMk id="37" creationId="{FB316903-EB89-B81F-94A0-A06BACAF373E}"/>
          </ac:spMkLst>
        </pc:spChg>
      </pc:sldChg>
      <pc:sldChg chg="addSp modSp add del mod">
        <pc:chgData name="Kaabi, Jihene" userId="011dcf93-4cd8-42cc-a5b2-f87c76cf03d7" providerId="ADAL" clId="{FCB87954-6AC0-46F5-9A4D-D6EB821934B8}" dt="2024-03-24T20:27:57.654" v="6492" actId="47"/>
        <pc:sldMkLst>
          <pc:docMk/>
          <pc:sldMk cId="2721799305" sldId="314"/>
        </pc:sldMkLst>
        <pc:spChg chg="mod">
          <ac:chgData name="Kaabi, Jihene" userId="011dcf93-4cd8-42cc-a5b2-f87c76cf03d7" providerId="ADAL" clId="{FCB87954-6AC0-46F5-9A4D-D6EB821934B8}" dt="2023-10-29T00:24:57.991" v="1536" actId="207"/>
          <ac:spMkLst>
            <pc:docMk/>
            <pc:sldMk cId="2721799305" sldId="314"/>
            <ac:spMk id="11" creationId="{00000000-0000-0000-0000-000000000000}"/>
          </ac:spMkLst>
        </pc:spChg>
        <pc:spChg chg="mod">
          <ac:chgData name="Kaabi, Jihene" userId="011dcf93-4cd8-42cc-a5b2-f87c76cf03d7" providerId="ADAL" clId="{FCB87954-6AC0-46F5-9A4D-D6EB821934B8}" dt="2023-10-29T00:25:06.849" v="1537" actId="207"/>
          <ac:spMkLst>
            <pc:docMk/>
            <pc:sldMk cId="2721799305" sldId="314"/>
            <ac:spMk id="12" creationId="{00000000-0000-0000-0000-000000000000}"/>
          </ac:spMkLst>
        </pc:spChg>
        <pc:spChg chg="mod">
          <ac:chgData name="Kaabi, Jihene" userId="011dcf93-4cd8-42cc-a5b2-f87c76cf03d7" providerId="ADAL" clId="{FCB87954-6AC0-46F5-9A4D-D6EB821934B8}" dt="2023-10-29T01:38:52.423" v="2114" actId="33553"/>
          <ac:spMkLst>
            <pc:docMk/>
            <pc:sldMk cId="2721799305" sldId="314"/>
            <ac:spMk id="27" creationId="{00000000-0000-0000-0000-000000000000}"/>
          </ac:spMkLst>
        </pc:spChg>
        <pc:spChg chg="mod">
          <ac:chgData name="Kaabi, Jihene" userId="011dcf93-4cd8-42cc-a5b2-f87c76cf03d7" providerId="ADAL" clId="{FCB87954-6AC0-46F5-9A4D-D6EB821934B8}" dt="2023-10-29T00:25:45.210" v="1575" actId="1036"/>
          <ac:spMkLst>
            <pc:docMk/>
            <pc:sldMk cId="2721799305" sldId="314"/>
            <ac:spMk id="36" creationId="{EDEA2819-553C-0772-AB9E-760B7434FC99}"/>
          </ac:spMkLst>
        </pc:spChg>
        <pc:spChg chg="mod">
          <ac:chgData name="Kaabi, Jihene" userId="011dcf93-4cd8-42cc-a5b2-f87c76cf03d7" providerId="ADAL" clId="{FCB87954-6AC0-46F5-9A4D-D6EB821934B8}" dt="2023-10-29T00:25:45.210" v="1575" actId="1036"/>
          <ac:spMkLst>
            <pc:docMk/>
            <pc:sldMk cId="2721799305" sldId="314"/>
            <ac:spMk id="37" creationId="{FB316903-EB89-B81F-94A0-A06BACAF373E}"/>
          </ac:spMkLst>
        </pc:spChg>
        <pc:spChg chg="add mod">
          <ac:chgData name="Kaabi, Jihene" userId="011dcf93-4cd8-42cc-a5b2-f87c76cf03d7" providerId="ADAL" clId="{FCB87954-6AC0-46F5-9A4D-D6EB821934B8}" dt="2023-10-29T00:25:37.140" v="1567" actId="20577"/>
          <ac:spMkLst>
            <pc:docMk/>
            <pc:sldMk cId="2721799305" sldId="314"/>
            <ac:spMk id="38" creationId="{7E60CE69-9F7E-8C00-E8FF-19F6FC143A2E}"/>
          </ac:spMkLst>
        </pc:spChg>
      </pc:sldChg>
      <pc:sldChg chg="addSp delSp modSp add del mod">
        <pc:chgData name="Kaabi, Jihene" userId="011dcf93-4cd8-42cc-a5b2-f87c76cf03d7" providerId="ADAL" clId="{FCB87954-6AC0-46F5-9A4D-D6EB821934B8}" dt="2024-03-24T20:27:57.202" v="6491" actId="47"/>
        <pc:sldMkLst>
          <pc:docMk/>
          <pc:sldMk cId="3289202254" sldId="315"/>
        </pc:sldMkLst>
        <pc:spChg chg="mod">
          <ac:chgData name="Kaabi, Jihene" userId="011dcf93-4cd8-42cc-a5b2-f87c76cf03d7" providerId="ADAL" clId="{FCB87954-6AC0-46F5-9A4D-D6EB821934B8}" dt="2023-10-29T00:27:03.676" v="1578" actId="207"/>
          <ac:spMkLst>
            <pc:docMk/>
            <pc:sldMk cId="3289202254" sldId="315"/>
            <ac:spMk id="12" creationId="{00000000-0000-0000-0000-000000000000}"/>
          </ac:spMkLst>
        </pc:spChg>
        <pc:spChg chg="mod">
          <ac:chgData name="Kaabi, Jihene" userId="011dcf93-4cd8-42cc-a5b2-f87c76cf03d7" providerId="ADAL" clId="{FCB87954-6AC0-46F5-9A4D-D6EB821934B8}" dt="2023-10-29T00:27:13.809" v="1579" actId="207"/>
          <ac:spMkLst>
            <pc:docMk/>
            <pc:sldMk cId="3289202254" sldId="315"/>
            <ac:spMk id="13" creationId="{00000000-0000-0000-0000-000000000000}"/>
          </ac:spMkLst>
        </pc:spChg>
        <pc:spChg chg="mod">
          <ac:chgData name="Kaabi, Jihene" userId="011dcf93-4cd8-42cc-a5b2-f87c76cf03d7" providerId="ADAL" clId="{FCB87954-6AC0-46F5-9A4D-D6EB821934B8}" dt="2023-10-29T00:27:56.898" v="1615" actId="20577"/>
          <ac:spMkLst>
            <pc:docMk/>
            <pc:sldMk cId="3289202254" sldId="315"/>
            <ac:spMk id="25" creationId="{00000000-0000-0000-0000-000000000000}"/>
          </ac:spMkLst>
        </pc:spChg>
        <pc:spChg chg="mod">
          <ac:chgData name="Kaabi, Jihene" userId="011dcf93-4cd8-42cc-a5b2-f87c76cf03d7" providerId="ADAL" clId="{FCB87954-6AC0-46F5-9A4D-D6EB821934B8}" dt="2023-10-29T01:38:55.494" v="2115" actId="33553"/>
          <ac:spMkLst>
            <pc:docMk/>
            <pc:sldMk cId="3289202254" sldId="315"/>
            <ac:spMk id="27" creationId="{00000000-0000-0000-0000-000000000000}"/>
          </ac:spMkLst>
        </pc:spChg>
        <pc:spChg chg="mod">
          <ac:chgData name="Kaabi, Jihene" userId="011dcf93-4cd8-42cc-a5b2-f87c76cf03d7" providerId="ADAL" clId="{FCB87954-6AC0-46F5-9A4D-D6EB821934B8}" dt="2023-10-29T00:28:07.709" v="1620" actId="1036"/>
          <ac:spMkLst>
            <pc:docMk/>
            <pc:sldMk cId="3289202254" sldId="315"/>
            <ac:spMk id="36" creationId="{EDEA2819-553C-0772-AB9E-760B7434FC99}"/>
          </ac:spMkLst>
        </pc:spChg>
        <pc:spChg chg="mod">
          <ac:chgData name="Kaabi, Jihene" userId="011dcf93-4cd8-42cc-a5b2-f87c76cf03d7" providerId="ADAL" clId="{FCB87954-6AC0-46F5-9A4D-D6EB821934B8}" dt="2023-10-29T00:28:07.709" v="1620" actId="1036"/>
          <ac:spMkLst>
            <pc:docMk/>
            <pc:sldMk cId="3289202254" sldId="315"/>
            <ac:spMk id="37" creationId="{FB316903-EB89-B81F-94A0-A06BACAF373E}"/>
          </ac:spMkLst>
        </pc:spChg>
        <pc:spChg chg="add mod">
          <ac:chgData name="Kaabi, Jihene" userId="011dcf93-4cd8-42cc-a5b2-f87c76cf03d7" providerId="ADAL" clId="{FCB87954-6AC0-46F5-9A4D-D6EB821934B8}" dt="2023-10-29T00:29:16.954" v="1672" actId="1076"/>
          <ac:spMkLst>
            <pc:docMk/>
            <pc:sldMk cId="3289202254" sldId="315"/>
            <ac:spMk id="39" creationId="{C3507176-4654-E3C5-7069-0F5D9DCCE0E2}"/>
          </ac:spMkLst>
        </pc:spChg>
        <pc:grpChg chg="add mod">
          <ac:chgData name="Kaabi, Jihene" userId="011dcf93-4cd8-42cc-a5b2-f87c76cf03d7" providerId="ADAL" clId="{FCB87954-6AC0-46F5-9A4D-D6EB821934B8}" dt="2023-10-29T01:37:46.986" v="2095" actId="962"/>
          <ac:grpSpMkLst>
            <pc:docMk/>
            <pc:sldMk cId="3289202254" sldId="315"/>
            <ac:grpSpMk id="40" creationId="{EBD5750E-7CC1-4F50-963F-23907DD25079}"/>
          </ac:grpSpMkLst>
        </pc:grpChg>
        <pc:grpChg chg="add del mod">
          <ac:chgData name="Kaabi, Jihene" userId="011dcf93-4cd8-42cc-a5b2-f87c76cf03d7" providerId="ADAL" clId="{FCB87954-6AC0-46F5-9A4D-D6EB821934B8}" dt="2023-10-29T00:28:42.599" v="1664" actId="165"/>
          <ac:grpSpMkLst>
            <pc:docMk/>
            <pc:sldMk cId="3289202254" sldId="315"/>
            <ac:grpSpMk id="41" creationId="{C2922C4F-42F6-5624-42D0-01C659EF093C}"/>
          </ac:grpSpMkLst>
        </pc:grpChg>
        <pc:cxnChg chg="mod">
          <ac:chgData name="Kaabi, Jihene" userId="011dcf93-4cd8-42cc-a5b2-f87c76cf03d7" providerId="ADAL" clId="{FCB87954-6AC0-46F5-9A4D-D6EB821934B8}" dt="2023-10-29T00:28:23.030" v="1622" actId="164"/>
          <ac:cxnSpMkLst>
            <pc:docMk/>
            <pc:sldMk cId="3289202254" sldId="315"/>
            <ac:cxnSpMk id="34" creationId="{4ABCC5A5-8829-35BB-E198-E01B0CC66FB8}"/>
          </ac:cxnSpMkLst>
        </pc:cxnChg>
        <pc:cxnChg chg="mod">
          <ac:chgData name="Kaabi, Jihene" userId="011dcf93-4cd8-42cc-a5b2-f87c76cf03d7" providerId="ADAL" clId="{FCB87954-6AC0-46F5-9A4D-D6EB821934B8}" dt="2023-10-29T00:28:23.030" v="1622" actId="164"/>
          <ac:cxnSpMkLst>
            <pc:docMk/>
            <pc:sldMk cId="3289202254" sldId="315"/>
            <ac:cxnSpMk id="35" creationId="{1E53C460-A66E-121B-651F-FAEBAE843E7F}"/>
          </ac:cxnSpMkLst>
        </pc:cxnChg>
        <pc:cxnChg chg="mod topLvl">
          <ac:chgData name="Kaabi, Jihene" userId="011dcf93-4cd8-42cc-a5b2-f87c76cf03d7" providerId="ADAL" clId="{FCB87954-6AC0-46F5-9A4D-D6EB821934B8}" dt="2023-10-29T00:29:21.211" v="1673" actId="14100"/>
          <ac:cxnSpMkLst>
            <pc:docMk/>
            <pc:sldMk cId="3289202254" sldId="315"/>
            <ac:cxnSpMk id="42" creationId="{64EF42F4-FFC8-2DB3-75E8-97E91BE281BB}"/>
          </ac:cxnSpMkLst>
        </pc:cxnChg>
        <pc:cxnChg chg="mod topLvl">
          <ac:chgData name="Kaabi, Jihene" userId="011dcf93-4cd8-42cc-a5b2-f87c76cf03d7" providerId="ADAL" clId="{FCB87954-6AC0-46F5-9A4D-D6EB821934B8}" dt="2023-10-29T00:29:14.041" v="1671" actId="14100"/>
          <ac:cxnSpMkLst>
            <pc:docMk/>
            <pc:sldMk cId="3289202254" sldId="315"/>
            <ac:cxnSpMk id="43" creationId="{DBB1AA2B-D54C-9040-9AC3-38AD8D4A9A94}"/>
          </ac:cxnSpMkLst>
        </pc:cxnChg>
      </pc:sldChg>
      <pc:sldChg chg="addSp modSp add del mod">
        <pc:chgData name="Kaabi, Jihene" userId="011dcf93-4cd8-42cc-a5b2-f87c76cf03d7" providerId="ADAL" clId="{FCB87954-6AC0-46F5-9A4D-D6EB821934B8}" dt="2024-03-24T20:27:56.447" v="6490" actId="47"/>
        <pc:sldMkLst>
          <pc:docMk/>
          <pc:sldMk cId="1582658577" sldId="316"/>
        </pc:sldMkLst>
        <pc:spChg chg="mod">
          <ac:chgData name="Kaabi, Jihene" userId="011dcf93-4cd8-42cc-a5b2-f87c76cf03d7" providerId="ADAL" clId="{FCB87954-6AC0-46F5-9A4D-D6EB821934B8}" dt="2023-10-29T00:34:00.523" v="1751" actId="207"/>
          <ac:spMkLst>
            <pc:docMk/>
            <pc:sldMk cId="1582658577" sldId="316"/>
            <ac:spMk id="13" creationId="{00000000-0000-0000-0000-000000000000}"/>
          </ac:spMkLst>
        </pc:spChg>
        <pc:spChg chg="mod">
          <ac:chgData name="Kaabi, Jihene" userId="011dcf93-4cd8-42cc-a5b2-f87c76cf03d7" providerId="ADAL" clId="{FCB87954-6AC0-46F5-9A4D-D6EB821934B8}" dt="2023-10-29T00:34:07.508" v="1752" actId="207"/>
          <ac:spMkLst>
            <pc:docMk/>
            <pc:sldMk cId="1582658577" sldId="316"/>
            <ac:spMk id="17" creationId="{00000000-0000-0000-0000-000000000000}"/>
          </ac:spMkLst>
        </pc:spChg>
        <pc:spChg chg="mod">
          <ac:chgData name="Kaabi, Jihene" userId="011dcf93-4cd8-42cc-a5b2-f87c76cf03d7" providerId="ADAL" clId="{FCB87954-6AC0-46F5-9A4D-D6EB821934B8}" dt="2023-10-29T01:38:58.497" v="2116" actId="33553"/>
          <ac:spMkLst>
            <pc:docMk/>
            <pc:sldMk cId="1582658577" sldId="316"/>
            <ac:spMk id="27" creationId="{00000000-0000-0000-0000-000000000000}"/>
          </ac:spMkLst>
        </pc:spChg>
        <pc:spChg chg="mod">
          <ac:chgData name="Kaabi, Jihene" userId="011dcf93-4cd8-42cc-a5b2-f87c76cf03d7" providerId="ADAL" clId="{FCB87954-6AC0-46F5-9A4D-D6EB821934B8}" dt="2023-10-29T00:31:33.987" v="1741" actId="1035"/>
          <ac:spMkLst>
            <pc:docMk/>
            <pc:sldMk cId="1582658577" sldId="316"/>
            <ac:spMk id="36" creationId="{EDEA2819-553C-0772-AB9E-760B7434FC99}"/>
          </ac:spMkLst>
        </pc:spChg>
        <pc:spChg chg="mod">
          <ac:chgData name="Kaabi, Jihene" userId="011dcf93-4cd8-42cc-a5b2-f87c76cf03d7" providerId="ADAL" clId="{FCB87954-6AC0-46F5-9A4D-D6EB821934B8}" dt="2023-10-29T00:31:33.987" v="1741" actId="1035"/>
          <ac:spMkLst>
            <pc:docMk/>
            <pc:sldMk cId="1582658577" sldId="316"/>
            <ac:spMk id="37" creationId="{FB316903-EB89-B81F-94A0-A06BACAF373E}"/>
          </ac:spMkLst>
        </pc:spChg>
        <pc:spChg chg="add mod">
          <ac:chgData name="Kaabi, Jihene" userId="011dcf93-4cd8-42cc-a5b2-f87c76cf03d7" providerId="ADAL" clId="{FCB87954-6AC0-46F5-9A4D-D6EB821934B8}" dt="2023-10-29T00:31:19.685" v="1705" actId="20577"/>
          <ac:spMkLst>
            <pc:docMk/>
            <pc:sldMk cId="1582658577" sldId="316"/>
            <ac:spMk id="41" creationId="{66355F85-34D2-BB34-19A7-8972DC3D9A78}"/>
          </ac:spMkLst>
        </pc:spChg>
        <pc:grpChg chg="mod">
          <ac:chgData name="Kaabi, Jihene" userId="011dcf93-4cd8-42cc-a5b2-f87c76cf03d7" providerId="ADAL" clId="{FCB87954-6AC0-46F5-9A4D-D6EB821934B8}" dt="2023-10-29T01:37:50.325" v="2096" actId="962"/>
          <ac:grpSpMkLst>
            <pc:docMk/>
            <pc:sldMk cId="1582658577" sldId="316"/>
            <ac:grpSpMk id="40" creationId="{EBD5750E-7CC1-4F50-963F-23907DD25079}"/>
          </ac:grpSpMkLst>
        </pc:grpChg>
        <pc:cxnChg chg="mod">
          <ac:chgData name="Kaabi, Jihene" userId="011dcf93-4cd8-42cc-a5b2-f87c76cf03d7" providerId="ADAL" clId="{FCB87954-6AC0-46F5-9A4D-D6EB821934B8}" dt="2023-10-29T00:31:56.474" v="1743" actId="14100"/>
          <ac:cxnSpMkLst>
            <pc:docMk/>
            <pc:sldMk cId="1582658577" sldId="316"/>
            <ac:cxnSpMk id="42" creationId="{64EF42F4-FFC8-2DB3-75E8-97E91BE281BB}"/>
          </ac:cxnSpMkLst>
        </pc:cxnChg>
        <pc:cxnChg chg="mod">
          <ac:chgData name="Kaabi, Jihene" userId="011dcf93-4cd8-42cc-a5b2-f87c76cf03d7" providerId="ADAL" clId="{FCB87954-6AC0-46F5-9A4D-D6EB821934B8}" dt="2023-10-29T00:34:39.170" v="1753" actId="1076"/>
          <ac:cxnSpMkLst>
            <pc:docMk/>
            <pc:sldMk cId="1582658577" sldId="316"/>
            <ac:cxnSpMk id="43" creationId="{DBB1AA2B-D54C-9040-9AC3-38AD8D4A9A94}"/>
          </ac:cxnSpMkLst>
        </pc:cxnChg>
        <pc:cxnChg chg="add mod">
          <ac:chgData name="Kaabi, Jihene" userId="011dcf93-4cd8-42cc-a5b2-f87c76cf03d7" providerId="ADAL" clId="{FCB87954-6AC0-46F5-9A4D-D6EB821934B8}" dt="2023-10-29T01:37:52.925" v="2097" actId="962"/>
          <ac:cxnSpMkLst>
            <pc:docMk/>
            <pc:sldMk cId="1582658577" sldId="316"/>
            <ac:cxnSpMk id="47" creationId="{EEAAC54D-36FC-FD39-4946-1547F77477FE}"/>
          </ac:cxnSpMkLst>
        </pc:cxnChg>
      </pc:sldChg>
      <pc:sldChg chg="addSp modSp add del mod">
        <pc:chgData name="Kaabi, Jihene" userId="011dcf93-4cd8-42cc-a5b2-f87c76cf03d7" providerId="ADAL" clId="{FCB87954-6AC0-46F5-9A4D-D6EB821934B8}" dt="2024-03-24T20:27:55.931" v="6489" actId="47"/>
        <pc:sldMkLst>
          <pc:docMk/>
          <pc:sldMk cId="108491655" sldId="317"/>
        </pc:sldMkLst>
        <pc:spChg chg="mod">
          <ac:chgData name="Kaabi, Jihene" userId="011dcf93-4cd8-42cc-a5b2-f87c76cf03d7" providerId="ADAL" clId="{FCB87954-6AC0-46F5-9A4D-D6EB821934B8}" dt="2023-10-29T00:44:30.828" v="1756" actId="207"/>
          <ac:spMkLst>
            <pc:docMk/>
            <pc:sldMk cId="108491655" sldId="317"/>
            <ac:spMk id="17" creationId="{00000000-0000-0000-0000-000000000000}"/>
          </ac:spMkLst>
        </pc:spChg>
        <pc:spChg chg="mod">
          <ac:chgData name="Kaabi, Jihene" userId="011dcf93-4cd8-42cc-a5b2-f87c76cf03d7" providerId="ADAL" clId="{FCB87954-6AC0-46F5-9A4D-D6EB821934B8}" dt="2023-10-29T00:44:37.031" v="1757" actId="207"/>
          <ac:spMkLst>
            <pc:docMk/>
            <pc:sldMk cId="108491655" sldId="317"/>
            <ac:spMk id="18" creationId="{00000000-0000-0000-0000-000000000000}"/>
          </ac:spMkLst>
        </pc:spChg>
        <pc:spChg chg="mod">
          <ac:chgData name="Kaabi, Jihene" userId="011dcf93-4cd8-42cc-a5b2-f87c76cf03d7" providerId="ADAL" clId="{FCB87954-6AC0-46F5-9A4D-D6EB821934B8}" dt="2023-10-29T01:39:01.723" v="2117" actId="33553"/>
          <ac:spMkLst>
            <pc:docMk/>
            <pc:sldMk cId="108491655" sldId="317"/>
            <ac:spMk id="27" creationId="{00000000-0000-0000-0000-000000000000}"/>
          </ac:spMkLst>
        </pc:spChg>
        <pc:spChg chg="mod">
          <ac:chgData name="Kaabi, Jihene" userId="011dcf93-4cd8-42cc-a5b2-f87c76cf03d7" providerId="ADAL" clId="{FCB87954-6AC0-46F5-9A4D-D6EB821934B8}" dt="2023-10-29T00:45:00.190" v="1758" actId="14100"/>
          <ac:spMkLst>
            <pc:docMk/>
            <pc:sldMk cId="108491655" sldId="317"/>
            <ac:spMk id="41" creationId="{66355F85-34D2-BB34-19A7-8972DC3D9A78}"/>
          </ac:spMkLst>
        </pc:spChg>
        <pc:spChg chg="add mod">
          <ac:chgData name="Kaabi, Jihene" userId="011dcf93-4cd8-42cc-a5b2-f87c76cf03d7" providerId="ADAL" clId="{FCB87954-6AC0-46F5-9A4D-D6EB821934B8}" dt="2023-10-29T00:45:37.774" v="1777" actId="20577"/>
          <ac:spMkLst>
            <pc:docMk/>
            <pc:sldMk cId="108491655" sldId="317"/>
            <ac:spMk id="45" creationId="{E4714C17-CB8E-F9D3-2744-E9F8B8BDE079}"/>
          </ac:spMkLst>
        </pc:spChg>
        <pc:spChg chg="add mod">
          <ac:chgData name="Kaabi, Jihene" userId="011dcf93-4cd8-42cc-a5b2-f87c76cf03d7" providerId="ADAL" clId="{FCB87954-6AC0-46F5-9A4D-D6EB821934B8}" dt="2023-10-29T00:45:33.704" v="1776" actId="1036"/>
          <ac:spMkLst>
            <pc:docMk/>
            <pc:sldMk cId="108491655" sldId="317"/>
            <ac:spMk id="46" creationId="{5D486335-1460-F0B7-77A7-6204CA647F8D}"/>
          </ac:spMkLst>
        </pc:spChg>
        <pc:grpChg chg="mod">
          <ac:chgData name="Kaabi, Jihene" userId="011dcf93-4cd8-42cc-a5b2-f87c76cf03d7" providerId="ADAL" clId="{FCB87954-6AC0-46F5-9A4D-D6EB821934B8}" dt="2023-10-29T01:37:55.493" v="2098" actId="962"/>
          <ac:grpSpMkLst>
            <pc:docMk/>
            <pc:sldMk cId="108491655" sldId="317"/>
            <ac:grpSpMk id="40" creationId="{EBD5750E-7CC1-4F50-963F-23907DD25079}"/>
          </ac:grpSpMkLst>
        </pc:grpChg>
        <pc:cxnChg chg="mod">
          <ac:chgData name="Kaabi, Jihene" userId="011dcf93-4cd8-42cc-a5b2-f87c76cf03d7" providerId="ADAL" clId="{FCB87954-6AC0-46F5-9A4D-D6EB821934B8}" dt="2023-10-29T01:37:58.477" v="2099" actId="962"/>
          <ac:cxnSpMkLst>
            <pc:docMk/>
            <pc:sldMk cId="108491655" sldId="317"/>
            <ac:cxnSpMk id="47" creationId="{EEAAC54D-36FC-FD39-4946-1547F77477FE}"/>
          </ac:cxnSpMkLst>
        </pc:cxnChg>
      </pc:sldChg>
      <pc:sldChg chg="addSp modSp add del mod">
        <pc:chgData name="Kaabi, Jihene" userId="011dcf93-4cd8-42cc-a5b2-f87c76cf03d7" providerId="ADAL" clId="{FCB87954-6AC0-46F5-9A4D-D6EB821934B8}" dt="2024-03-24T20:27:55.574" v="6488" actId="47"/>
        <pc:sldMkLst>
          <pc:docMk/>
          <pc:sldMk cId="3247912689" sldId="318"/>
        </pc:sldMkLst>
        <pc:spChg chg="mod">
          <ac:chgData name="Kaabi, Jihene" userId="011dcf93-4cd8-42cc-a5b2-f87c76cf03d7" providerId="ADAL" clId="{FCB87954-6AC0-46F5-9A4D-D6EB821934B8}" dt="2023-10-29T01:10:14.126" v="1780" actId="207"/>
          <ac:spMkLst>
            <pc:docMk/>
            <pc:sldMk cId="3247912689" sldId="318"/>
            <ac:spMk id="18" creationId="{00000000-0000-0000-0000-000000000000}"/>
          </ac:spMkLst>
        </pc:spChg>
        <pc:spChg chg="mod">
          <ac:chgData name="Kaabi, Jihene" userId="011dcf93-4cd8-42cc-a5b2-f87c76cf03d7" providerId="ADAL" clId="{FCB87954-6AC0-46F5-9A4D-D6EB821934B8}" dt="2023-10-29T01:10:35.745" v="1782" actId="6549"/>
          <ac:spMkLst>
            <pc:docMk/>
            <pc:sldMk cId="3247912689" sldId="318"/>
            <ac:spMk id="19" creationId="{00000000-0000-0000-0000-000000000000}"/>
          </ac:spMkLst>
        </pc:spChg>
        <pc:spChg chg="mod">
          <ac:chgData name="Kaabi, Jihene" userId="011dcf93-4cd8-42cc-a5b2-f87c76cf03d7" providerId="ADAL" clId="{FCB87954-6AC0-46F5-9A4D-D6EB821934B8}" dt="2023-10-29T01:39:09.766" v="2118" actId="33553"/>
          <ac:spMkLst>
            <pc:docMk/>
            <pc:sldMk cId="3247912689" sldId="318"/>
            <ac:spMk id="27" creationId="{00000000-0000-0000-0000-000000000000}"/>
          </ac:spMkLst>
        </pc:spChg>
        <pc:spChg chg="add mod">
          <ac:chgData name="Kaabi, Jihene" userId="011dcf93-4cd8-42cc-a5b2-f87c76cf03d7" providerId="ADAL" clId="{FCB87954-6AC0-46F5-9A4D-D6EB821934B8}" dt="2023-10-29T01:13:22.671" v="1873" actId="255"/>
          <ac:spMkLst>
            <pc:docMk/>
            <pc:sldMk cId="3247912689" sldId="318"/>
            <ac:spMk id="44" creationId="{D355E063-51E9-4A1E-6EB7-CF91C8920E54}"/>
          </ac:spMkLst>
        </pc:spChg>
        <pc:grpChg chg="mod">
          <ac:chgData name="Kaabi, Jihene" userId="011dcf93-4cd8-42cc-a5b2-f87c76cf03d7" providerId="ADAL" clId="{FCB87954-6AC0-46F5-9A4D-D6EB821934B8}" dt="2023-10-29T01:38:01.143" v="2100" actId="962"/>
          <ac:grpSpMkLst>
            <pc:docMk/>
            <pc:sldMk cId="3247912689" sldId="318"/>
            <ac:grpSpMk id="40" creationId="{EBD5750E-7CC1-4F50-963F-23907DD25079}"/>
          </ac:grpSpMkLst>
        </pc:grpChg>
        <pc:cxnChg chg="mod">
          <ac:chgData name="Kaabi, Jihene" userId="011dcf93-4cd8-42cc-a5b2-f87c76cf03d7" providerId="ADAL" clId="{FCB87954-6AC0-46F5-9A4D-D6EB821934B8}" dt="2023-10-29T01:38:04.224" v="2101" actId="962"/>
          <ac:cxnSpMkLst>
            <pc:docMk/>
            <pc:sldMk cId="3247912689" sldId="318"/>
            <ac:cxnSpMk id="47" creationId="{EEAAC54D-36FC-FD39-4946-1547F77477FE}"/>
          </ac:cxnSpMkLst>
        </pc:cxnChg>
      </pc:sldChg>
      <pc:sldChg chg="modSp add del mod">
        <pc:chgData name="Kaabi, Jihene" userId="011dcf93-4cd8-42cc-a5b2-f87c76cf03d7" providerId="ADAL" clId="{FCB87954-6AC0-46F5-9A4D-D6EB821934B8}" dt="2024-03-24T20:27:55.142" v="6487" actId="47"/>
        <pc:sldMkLst>
          <pc:docMk/>
          <pc:sldMk cId="3258947431" sldId="319"/>
        </pc:sldMkLst>
        <pc:spChg chg="mod">
          <ac:chgData name="Kaabi, Jihene" userId="011dcf93-4cd8-42cc-a5b2-f87c76cf03d7" providerId="ADAL" clId="{FCB87954-6AC0-46F5-9A4D-D6EB821934B8}" dt="2023-10-29T01:12:42.169" v="1865" actId="207"/>
          <ac:spMkLst>
            <pc:docMk/>
            <pc:sldMk cId="3258947431" sldId="319"/>
            <ac:spMk id="19" creationId="{00000000-0000-0000-0000-000000000000}"/>
          </ac:spMkLst>
        </pc:spChg>
        <pc:spChg chg="mod">
          <ac:chgData name="Kaabi, Jihene" userId="011dcf93-4cd8-42cc-a5b2-f87c76cf03d7" providerId="ADAL" clId="{FCB87954-6AC0-46F5-9A4D-D6EB821934B8}" dt="2023-10-29T01:13:01.403" v="1867" actId="6549"/>
          <ac:spMkLst>
            <pc:docMk/>
            <pc:sldMk cId="3258947431" sldId="319"/>
            <ac:spMk id="20" creationId="{00000000-0000-0000-0000-000000000000}"/>
          </ac:spMkLst>
        </pc:spChg>
        <pc:spChg chg="mod">
          <ac:chgData name="Kaabi, Jihene" userId="011dcf93-4cd8-42cc-a5b2-f87c76cf03d7" providerId="ADAL" clId="{FCB87954-6AC0-46F5-9A4D-D6EB821934B8}" dt="2023-10-29T01:13:03.026" v="1868" actId="1076"/>
          <ac:spMkLst>
            <pc:docMk/>
            <pc:sldMk cId="3258947431" sldId="319"/>
            <ac:spMk id="21" creationId="{00000000-0000-0000-0000-000000000000}"/>
          </ac:spMkLst>
        </pc:spChg>
        <pc:spChg chg="mod">
          <ac:chgData name="Kaabi, Jihene" userId="011dcf93-4cd8-42cc-a5b2-f87c76cf03d7" providerId="ADAL" clId="{FCB87954-6AC0-46F5-9A4D-D6EB821934B8}" dt="2023-10-29T01:39:12.502" v="2119" actId="33553"/>
          <ac:spMkLst>
            <pc:docMk/>
            <pc:sldMk cId="3258947431" sldId="319"/>
            <ac:spMk id="27" creationId="{00000000-0000-0000-0000-000000000000}"/>
          </ac:spMkLst>
        </pc:spChg>
        <pc:spChg chg="mod">
          <ac:chgData name="Kaabi, Jihene" userId="011dcf93-4cd8-42cc-a5b2-f87c76cf03d7" providerId="ADAL" clId="{FCB87954-6AC0-46F5-9A4D-D6EB821934B8}" dt="2023-10-29T01:13:15.528" v="1872" actId="255"/>
          <ac:spMkLst>
            <pc:docMk/>
            <pc:sldMk cId="3258947431" sldId="319"/>
            <ac:spMk id="44" creationId="{D355E063-51E9-4A1E-6EB7-CF91C8920E54}"/>
          </ac:spMkLst>
        </pc:spChg>
        <pc:grpChg chg="mod">
          <ac:chgData name="Kaabi, Jihene" userId="011dcf93-4cd8-42cc-a5b2-f87c76cf03d7" providerId="ADAL" clId="{FCB87954-6AC0-46F5-9A4D-D6EB821934B8}" dt="2023-10-29T01:38:08.293" v="2102" actId="962"/>
          <ac:grpSpMkLst>
            <pc:docMk/>
            <pc:sldMk cId="3258947431" sldId="319"/>
            <ac:grpSpMk id="40" creationId="{EBD5750E-7CC1-4F50-963F-23907DD25079}"/>
          </ac:grpSpMkLst>
        </pc:grpChg>
        <pc:cxnChg chg="mod">
          <ac:chgData name="Kaabi, Jihene" userId="011dcf93-4cd8-42cc-a5b2-f87c76cf03d7" providerId="ADAL" clId="{FCB87954-6AC0-46F5-9A4D-D6EB821934B8}" dt="2023-10-29T01:38:11.994" v="2103" actId="962"/>
          <ac:cxnSpMkLst>
            <pc:docMk/>
            <pc:sldMk cId="3258947431" sldId="319"/>
            <ac:cxnSpMk id="47" creationId="{EEAAC54D-36FC-FD39-4946-1547F77477FE}"/>
          </ac:cxnSpMkLst>
        </pc:cxnChg>
      </pc:sldChg>
      <pc:sldChg chg="modSp add del mod">
        <pc:chgData name="Kaabi, Jihene" userId="011dcf93-4cd8-42cc-a5b2-f87c76cf03d7" providerId="ADAL" clId="{FCB87954-6AC0-46F5-9A4D-D6EB821934B8}" dt="2024-03-24T20:27:54.732" v="6486" actId="47"/>
        <pc:sldMkLst>
          <pc:docMk/>
          <pc:sldMk cId="2307008640" sldId="320"/>
        </pc:sldMkLst>
        <pc:spChg chg="mod">
          <ac:chgData name="Kaabi, Jihene" userId="011dcf93-4cd8-42cc-a5b2-f87c76cf03d7" providerId="ADAL" clId="{FCB87954-6AC0-46F5-9A4D-D6EB821934B8}" dt="2023-10-29T01:15:08.254" v="1876" actId="207"/>
          <ac:spMkLst>
            <pc:docMk/>
            <pc:sldMk cId="2307008640" sldId="320"/>
            <ac:spMk id="20" creationId="{00000000-0000-0000-0000-000000000000}"/>
          </ac:spMkLst>
        </pc:spChg>
        <pc:spChg chg="mod">
          <ac:chgData name="Kaabi, Jihene" userId="011dcf93-4cd8-42cc-a5b2-f87c76cf03d7" providerId="ADAL" clId="{FCB87954-6AC0-46F5-9A4D-D6EB821934B8}" dt="2023-10-29T01:15:21.895" v="1878" actId="6549"/>
          <ac:spMkLst>
            <pc:docMk/>
            <pc:sldMk cId="2307008640" sldId="320"/>
            <ac:spMk id="21" creationId="{00000000-0000-0000-0000-000000000000}"/>
          </ac:spMkLst>
        </pc:spChg>
        <pc:spChg chg="mod">
          <ac:chgData name="Kaabi, Jihene" userId="011dcf93-4cd8-42cc-a5b2-f87c76cf03d7" providerId="ADAL" clId="{FCB87954-6AC0-46F5-9A4D-D6EB821934B8}" dt="2023-10-29T01:39:15.438" v="2120" actId="33553"/>
          <ac:spMkLst>
            <pc:docMk/>
            <pc:sldMk cId="2307008640" sldId="320"/>
            <ac:spMk id="27" creationId="{00000000-0000-0000-0000-000000000000}"/>
          </ac:spMkLst>
        </pc:spChg>
        <pc:spChg chg="mod">
          <ac:chgData name="Kaabi, Jihene" userId="011dcf93-4cd8-42cc-a5b2-f87c76cf03d7" providerId="ADAL" clId="{FCB87954-6AC0-46F5-9A4D-D6EB821934B8}" dt="2023-10-29T01:15:32.921" v="1885" actId="20577"/>
          <ac:spMkLst>
            <pc:docMk/>
            <pc:sldMk cId="2307008640" sldId="320"/>
            <ac:spMk id="44" creationId="{D355E063-51E9-4A1E-6EB7-CF91C8920E54}"/>
          </ac:spMkLst>
        </pc:spChg>
        <pc:grpChg chg="mod">
          <ac:chgData name="Kaabi, Jihene" userId="011dcf93-4cd8-42cc-a5b2-f87c76cf03d7" providerId="ADAL" clId="{FCB87954-6AC0-46F5-9A4D-D6EB821934B8}" dt="2023-10-29T01:38:15.330" v="2104" actId="962"/>
          <ac:grpSpMkLst>
            <pc:docMk/>
            <pc:sldMk cId="2307008640" sldId="320"/>
            <ac:grpSpMk id="40" creationId="{EBD5750E-7CC1-4F50-963F-23907DD25079}"/>
          </ac:grpSpMkLst>
        </pc:grpChg>
        <pc:cxnChg chg="mod">
          <ac:chgData name="Kaabi, Jihene" userId="011dcf93-4cd8-42cc-a5b2-f87c76cf03d7" providerId="ADAL" clId="{FCB87954-6AC0-46F5-9A4D-D6EB821934B8}" dt="2023-10-29T01:38:18.384" v="2105" actId="962"/>
          <ac:cxnSpMkLst>
            <pc:docMk/>
            <pc:sldMk cId="2307008640" sldId="320"/>
            <ac:cxnSpMk id="47" creationId="{EEAAC54D-36FC-FD39-4946-1547F77477FE}"/>
          </ac:cxnSpMkLst>
        </pc:cxnChg>
      </pc:sldChg>
      <pc:sldChg chg="delSp modSp add del mod">
        <pc:chgData name="Kaabi, Jihene" userId="011dcf93-4cd8-42cc-a5b2-f87c76cf03d7" providerId="ADAL" clId="{FCB87954-6AC0-46F5-9A4D-D6EB821934B8}" dt="2024-03-24T20:27:54.417" v="6485" actId="47"/>
        <pc:sldMkLst>
          <pc:docMk/>
          <pc:sldMk cId="3336627054" sldId="321"/>
        </pc:sldMkLst>
        <pc:spChg chg="mod">
          <ac:chgData name="Kaabi, Jihene" userId="011dcf93-4cd8-42cc-a5b2-f87c76cf03d7" providerId="ADAL" clId="{FCB87954-6AC0-46F5-9A4D-D6EB821934B8}" dt="2023-10-29T01:16:50.249" v="1900" actId="207"/>
          <ac:spMkLst>
            <pc:docMk/>
            <pc:sldMk cId="3336627054" sldId="321"/>
            <ac:spMk id="21" creationId="{00000000-0000-0000-0000-000000000000}"/>
          </ac:spMkLst>
        </pc:spChg>
        <pc:spChg chg="mod">
          <ac:chgData name="Kaabi, Jihene" userId="011dcf93-4cd8-42cc-a5b2-f87c76cf03d7" providerId="ADAL" clId="{FCB87954-6AC0-46F5-9A4D-D6EB821934B8}" dt="2023-10-29T01:17:00.658" v="1901" actId="207"/>
          <ac:spMkLst>
            <pc:docMk/>
            <pc:sldMk cId="3336627054" sldId="321"/>
            <ac:spMk id="22" creationId="{00000000-0000-0000-0000-000000000000}"/>
          </ac:spMkLst>
        </pc:spChg>
        <pc:spChg chg="mod">
          <ac:chgData name="Kaabi, Jihene" userId="011dcf93-4cd8-42cc-a5b2-f87c76cf03d7" providerId="ADAL" clId="{FCB87954-6AC0-46F5-9A4D-D6EB821934B8}" dt="2023-10-29T01:39:18.266" v="2121" actId="33553"/>
          <ac:spMkLst>
            <pc:docMk/>
            <pc:sldMk cId="3336627054" sldId="321"/>
            <ac:spMk id="27" creationId="{00000000-0000-0000-0000-000000000000}"/>
          </ac:spMkLst>
        </pc:spChg>
        <pc:spChg chg="mod">
          <ac:chgData name="Kaabi, Jihene" userId="011dcf93-4cd8-42cc-a5b2-f87c76cf03d7" providerId="ADAL" clId="{FCB87954-6AC0-46F5-9A4D-D6EB821934B8}" dt="2023-10-29T01:17:32.067" v="1915" actId="1035"/>
          <ac:spMkLst>
            <pc:docMk/>
            <pc:sldMk cId="3336627054" sldId="321"/>
            <ac:spMk id="36" creationId="{EDEA2819-553C-0772-AB9E-760B7434FC99}"/>
          </ac:spMkLst>
        </pc:spChg>
        <pc:spChg chg="mod">
          <ac:chgData name="Kaabi, Jihene" userId="011dcf93-4cd8-42cc-a5b2-f87c76cf03d7" providerId="ADAL" clId="{FCB87954-6AC0-46F5-9A4D-D6EB821934B8}" dt="2023-10-29T01:17:32.067" v="1915" actId="1035"/>
          <ac:spMkLst>
            <pc:docMk/>
            <pc:sldMk cId="3336627054" sldId="321"/>
            <ac:spMk id="37" creationId="{FB316903-EB89-B81F-94A0-A06BACAF373E}"/>
          </ac:spMkLst>
        </pc:spChg>
        <pc:spChg chg="del mod">
          <ac:chgData name="Kaabi, Jihene" userId="011dcf93-4cd8-42cc-a5b2-f87c76cf03d7" providerId="ADAL" clId="{FCB87954-6AC0-46F5-9A4D-D6EB821934B8}" dt="2023-10-29T01:17:05.871" v="1903" actId="478"/>
          <ac:spMkLst>
            <pc:docMk/>
            <pc:sldMk cId="3336627054" sldId="321"/>
            <ac:spMk id="41" creationId="{66355F85-34D2-BB34-19A7-8972DC3D9A78}"/>
          </ac:spMkLst>
        </pc:spChg>
        <pc:spChg chg="mod">
          <ac:chgData name="Kaabi, Jihene" userId="011dcf93-4cd8-42cc-a5b2-f87c76cf03d7" providerId="ADAL" clId="{FCB87954-6AC0-46F5-9A4D-D6EB821934B8}" dt="2023-10-29T01:16:32.630" v="1897" actId="20577"/>
          <ac:spMkLst>
            <pc:docMk/>
            <pc:sldMk cId="3336627054" sldId="321"/>
            <ac:spMk id="44" creationId="{D355E063-51E9-4A1E-6EB7-CF91C8920E54}"/>
          </ac:spMkLst>
        </pc:spChg>
        <pc:spChg chg="del mod">
          <ac:chgData name="Kaabi, Jihene" userId="011dcf93-4cd8-42cc-a5b2-f87c76cf03d7" providerId="ADAL" clId="{FCB87954-6AC0-46F5-9A4D-D6EB821934B8}" dt="2023-10-29T01:17:18.943" v="1908" actId="478"/>
          <ac:spMkLst>
            <pc:docMk/>
            <pc:sldMk cId="3336627054" sldId="321"/>
            <ac:spMk id="45" creationId="{E4714C17-CB8E-F9D3-2744-E9F8B8BDE079}"/>
          </ac:spMkLst>
        </pc:spChg>
        <pc:spChg chg="del mod">
          <ac:chgData name="Kaabi, Jihene" userId="011dcf93-4cd8-42cc-a5b2-f87c76cf03d7" providerId="ADAL" clId="{FCB87954-6AC0-46F5-9A4D-D6EB821934B8}" dt="2023-10-29T01:17:14.911" v="1906" actId="478"/>
          <ac:spMkLst>
            <pc:docMk/>
            <pc:sldMk cId="3336627054" sldId="321"/>
            <ac:spMk id="46" creationId="{5D486335-1460-F0B7-77A7-6204CA647F8D}"/>
          </ac:spMkLst>
        </pc:spChg>
        <pc:grpChg chg="mod">
          <ac:chgData name="Kaabi, Jihene" userId="011dcf93-4cd8-42cc-a5b2-f87c76cf03d7" providerId="ADAL" clId="{FCB87954-6AC0-46F5-9A4D-D6EB821934B8}" dt="2023-10-29T01:38:21.981" v="2106" actId="962"/>
          <ac:grpSpMkLst>
            <pc:docMk/>
            <pc:sldMk cId="3336627054" sldId="321"/>
            <ac:grpSpMk id="40" creationId="{EBD5750E-7CC1-4F50-963F-23907DD25079}"/>
          </ac:grpSpMkLst>
        </pc:grpChg>
        <pc:cxnChg chg="mod">
          <ac:chgData name="Kaabi, Jihene" userId="011dcf93-4cd8-42cc-a5b2-f87c76cf03d7" providerId="ADAL" clId="{FCB87954-6AC0-46F5-9A4D-D6EB821934B8}" dt="2023-10-29T01:17:39.448" v="1916" actId="14100"/>
          <ac:cxnSpMkLst>
            <pc:docMk/>
            <pc:sldMk cId="3336627054" sldId="321"/>
            <ac:cxnSpMk id="42" creationId="{64EF42F4-FFC8-2DB3-75E8-97E91BE281BB}"/>
          </ac:cxnSpMkLst>
        </pc:cxnChg>
        <pc:cxnChg chg="mod">
          <ac:chgData name="Kaabi, Jihene" userId="011dcf93-4cd8-42cc-a5b2-f87c76cf03d7" providerId="ADAL" clId="{FCB87954-6AC0-46F5-9A4D-D6EB821934B8}" dt="2023-10-29T01:17:44.728" v="1917" actId="14100"/>
          <ac:cxnSpMkLst>
            <pc:docMk/>
            <pc:sldMk cId="3336627054" sldId="321"/>
            <ac:cxnSpMk id="43" creationId="{DBB1AA2B-D54C-9040-9AC3-38AD8D4A9A94}"/>
          </ac:cxnSpMkLst>
        </pc:cxnChg>
        <pc:cxnChg chg="del mod">
          <ac:chgData name="Kaabi, Jihene" userId="011dcf93-4cd8-42cc-a5b2-f87c76cf03d7" providerId="ADAL" clId="{FCB87954-6AC0-46F5-9A4D-D6EB821934B8}" dt="2023-10-29T01:17:11.060" v="1904" actId="478"/>
          <ac:cxnSpMkLst>
            <pc:docMk/>
            <pc:sldMk cId="3336627054" sldId="321"/>
            <ac:cxnSpMk id="47" creationId="{EEAAC54D-36FC-FD39-4946-1547F77477FE}"/>
          </ac:cxnSpMkLst>
        </pc:cxnChg>
      </pc:sldChg>
      <pc:sldChg chg="delSp modSp add del mod">
        <pc:chgData name="Kaabi, Jihene" userId="011dcf93-4cd8-42cc-a5b2-f87c76cf03d7" providerId="ADAL" clId="{FCB87954-6AC0-46F5-9A4D-D6EB821934B8}" dt="2024-03-24T20:27:54.100" v="6484" actId="47"/>
        <pc:sldMkLst>
          <pc:docMk/>
          <pc:sldMk cId="4023870020" sldId="322"/>
        </pc:sldMkLst>
        <pc:spChg chg="mod">
          <ac:chgData name="Kaabi, Jihene" userId="011dcf93-4cd8-42cc-a5b2-f87c76cf03d7" providerId="ADAL" clId="{FCB87954-6AC0-46F5-9A4D-D6EB821934B8}" dt="2023-10-29T01:20:06.906" v="1938" actId="207"/>
          <ac:spMkLst>
            <pc:docMk/>
            <pc:sldMk cId="4023870020" sldId="322"/>
            <ac:spMk id="22" creationId="{00000000-0000-0000-0000-000000000000}"/>
          </ac:spMkLst>
        </pc:spChg>
        <pc:spChg chg="mod">
          <ac:chgData name="Kaabi, Jihene" userId="011dcf93-4cd8-42cc-a5b2-f87c76cf03d7" providerId="ADAL" clId="{FCB87954-6AC0-46F5-9A4D-D6EB821934B8}" dt="2023-10-29T01:39:20.769" v="2122" actId="33553"/>
          <ac:spMkLst>
            <pc:docMk/>
            <pc:sldMk cId="4023870020" sldId="322"/>
            <ac:spMk id="27" creationId="{00000000-0000-0000-0000-000000000000}"/>
          </ac:spMkLst>
        </pc:spChg>
        <pc:spChg chg="mod">
          <ac:chgData name="Kaabi, Jihene" userId="011dcf93-4cd8-42cc-a5b2-f87c76cf03d7" providerId="ADAL" clId="{FCB87954-6AC0-46F5-9A4D-D6EB821934B8}" dt="2023-10-29T01:19:36.872" v="1937" actId="1035"/>
          <ac:spMkLst>
            <pc:docMk/>
            <pc:sldMk cId="4023870020" sldId="322"/>
            <ac:spMk id="36" creationId="{EDEA2819-553C-0772-AB9E-760B7434FC99}"/>
          </ac:spMkLst>
        </pc:spChg>
        <pc:spChg chg="mod">
          <ac:chgData name="Kaabi, Jihene" userId="011dcf93-4cd8-42cc-a5b2-f87c76cf03d7" providerId="ADAL" clId="{FCB87954-6AC0-46F5-9A4D-D6EB821934B8}" dt="2023-10-29T01:19:36.872" v="1937" actId="1035"/>
          <ac:spMkLst>
            <pc:docMk/>
            <pc:sldMk cId="4023870020" sldId="322"/>
            <ac:spMk id="37" creationId="{FB316903-EB89-B81F-94A0-A06BACAF373E}"/>
          </ac:spMkLst>
        </pc:spChg>
        <pc:spChg chg="del">
          <ac:chgData name="Kaabi, Jihene" userId="011dcf93-4cd8-42cc-a5b2-f87c76cf03d7" providerId="ADAL" clId="{FCB87954-6AC0-46F5-9A4D-D6EB821934B8}" dt="2023-10-29T01:19:20.288" v="1925" actId="478"/>
          <ac:spMkLst>
            <pc:docMk/>
            <pc:sldMk cId="4023870020" sldId="322"/>
            <ac:spMk id="39" creationId="{C3507176-4654-E3C5-7069-0F5D9DCCE0E2}"/>
          </ac:spMkLst>
        </pc:spChg>
        <pc:grpChg chg="mod">
          <ac:chgData name="Kaabi, Jihene" userId="011dcf93-4cd8-42cc-a5b2-f87c76cf03d7" providerId="ADAL" clId="{FCB87954-6AC0-46F5-9A4D-D6EB821934B8}" dt="2023-10-29T01:38:25.698" v="2107" actId="962"/>
          <ac:grpSpMkLst>
            <pc:docMk/>
            <pc:sldMk cId="4023870020" sldId="322"/>
            <ac:grpSpMk id="40" creationId="{EBD5750E-7CC1-4F50-963F-23907DD25079}"/>
          </ac:grpSpMkLst>
        </pc:grpChg>
        <pc:cxnChg chg="del">
          <ac:chgData name="Kaabi, Jihene" userId="011dcf93-4cd8-42cc-a5b2-f87c76cf03d7" providerId="ADAL" clId="{FCB87954-6AC0-46F5-9A4D-D6EB821934B8}" dt="2023-10-29T01:19:00.782" v="1924" actId="478"/>
          <ac:cxnSpMkLst>
            <pc:docMk/>
            <pc:sldMk cId="4023870020" sldId="322"/>
            <ac:cxnSpMk id="42" creationId="{64EF42F4-FFC8-2DB3-75E8-97E91BE281BB}"/>
          </ac:cxnSpMkLst>
        </pc:cxnChg>
        <pc:cxnChg chg="del">
          <ac:chgData name="Kaabi, Jihene" userId="011dcf93-4cd8-42cc-a5b2-f87c76cf03d7" providerId="ADAL" clId="{FCB87954-6AC0-46F5-9A4D-D6EB821934B8}" dt="2023-10-29T01:18:58.163" v="1923" actId="478"/>
          <ac:cxnSpMkLst>
            <pc:docMk/>
            <pc:sldMk cId="4023870020" sldId="322"/>
            <ac:cxnSpMk id="43" creationId="{DBB1AA2B-D54C-9040-9AC3-38AD8D4A9A94}"/>
          </ac:cxnSpMkLst>
        </pc:cxnChg>
      </pc:sldChg>
      <pc:sldChg chg="delSp modSp add del mod">
        <pc:chgData name="Kaabi, Jihene" userId="011dcf93-4cd8-42cc-a5b2-f87c76cf03d7" providerId="ADAL" clId="{FCB87954-6AC0-46F5-9A4D-D6EB821934B8}" dt="2024-03-24T20:27:53.824" v="6483" actId="47"/>
        <pc:sldMkLst>
          <pc:docMk/>
          <pc:sldMk cId="2492750514" sldId="323"/>
        </pc:sldMkLst>
        <pc:spChg chg="del">
          <ac:chgData name="Kaabi, Jihene" userId="011dcf93-4cd8-42cc-a5b2-f87c76cf03d7" providerId="ADAL" clId="{FCB87954-6AC0-46F5-9A4D-D6EB821934B8}" dt="2023-10-29T01:21:25.954" v="1944" actId="478"/>
          <ac:spMkLst>
            <pc:docMk/>
            <pc:sldMk cId="2492750514" sldId="323"/>
            <ac:spMk id="2" creationId="{93A6FC24-C392-C588-2D3A-703E3EF01D48}"/>
          </ac:spMkLst>
        </pc:spChg>
        <pc:spChg chg="mod">
          <ac:chgData name="Kaabi, Jihene" userId="011dcf93-4cd8-42cc-a5b2-f87c76cf03d7" providerId="ADAL" clId="{FCB87954-6AC0-46F5-9A4D-D6EB821934B8}" dt="2023-10-29T01:21:04.157" v="1942" actId="207"/>
          <ac:spMkLst>
            <pc:docMk/>
            <pc:sldMk cId="2492750514" sldId="323"/>
            <ac:spMk id="14" creationId="{00000000-0000-0000-0000-000000000000}"/>
          </ac:spMkLst>
        </pc:spChg>
        <pc:spChg chg="mod">
          <ac:chgData name="Kaabi, Jihene" userId="011dcf93-4cd8-42cc-a5b2-f87c76cf03d7" providerId="ADAL" clId="{FCB87954-6AC0-46F5-9A4D-D6EB821934B8}" dt="2023-10-29T01:20:54.735" v="1941" actId="207"/>
          <ac:spMkLst>
            <pc:docMk/>
            <pc:sldMk cId="2492750514" sldId="323"/>
            <ac:spMk id="22" creationId="{00000000-0000-0000-0000-000000000000}"/>
          </ac:spMkLst>
        </pc:spChg>
        <pc:spChg chg="mod">
          <ac:chgData name="Kaabi, Jihene" userId="011dcf93-4cd8-42cc-a5b2-f87c76cf03d7" providerId="ADAL" clId="{FCB87954-6AC0-46F5-9A4D-D6EB821934B8}" dt="2023-10-29T01:39:23.688" v="2123" actId="33553"/>
          <ac:spMkLst>
            <pc:docMk/>
            <pc:sldMk cId="2492750514" sldId="323"/>
            <ac:spMk id="27" creationId="{00000000-0000-0000-0000-000000000000}"/>
          </ac:spMkLst>
        </pc:spChg>
        <pc:spChg chg="mod">
          <ac:chgData name="Kaabi, Jihene" userId="011dcf93-4cd8-42cc-a5b2-f87c76cf03d7" providerId="ADAL" clId="{FCB87954-6AC0-46F5-9A4D-D6EB821934B8}" dt="2023-10-29T01:21:30.700" v="1945" actId="14100"/>
          <ac:spMkLst>
            <pc:docMk/>
            <pc:sldMk cId="2492750514" sldId="323"/>
            <ac:spMk id="29" creationId="{912DD4A2-0976-B9F3-C139-A37E3460D1F3}"/>
          </ac:spMkLst>
        </pc:spChg>
        <pc:spChg chg="mod">
          <ac:chgData name="Kaabi, Jihene" userId="011dcf93-4cd8-42cc-a5b2-f87c76cf03d7" providerId="ADAL" clId="{FCB87954-6AC0-46F5-9A4D-D6EB821934B8}" dt="2023-10-29T01:21:52.980" v="1984" actId="1036"/>
          <ac:spMkLst>
            <pc:docMk/>
            <pc:sldMk cId="2492750514" sldId="323"/>
            <ac:spMk id="36" creationId="{EDEA2819-553C-0772-AB9E-760B7434FC99}"/>
          </ac:spMkLst>
        </pc:spChg>
        <pc:spChg chg="mod">
          <ac:chgData name="Kaabi, Jihene" userId="011dcf93-4cd8-42cc-a5b2-f87c76cf03d7" providerId="ADAL" clId="{FCB87954-6AC0-46F5-9A4D-D6EB821934B8}" dt="2023-10-29T01:21:52.980" v="1984" actId="1036"/>
          <ac:spMkLst>
            <pc:docMk/>
            <pc:sldMk cId="2492750514" sldId="323"/>
            <ac:spMk id="37" creationId="{FB316903-EB89-B81F-94A0-A06BACAF373E}"/>
          </ac:spMkLst>
        </pc:spChg>
        <pc:spChg chg="del">
          <ac:chgData name="Kaabi, Jihene" userId="011dcf93-4cd8-42cc-a5b2-f87c76cf03d7" providerId="ADAL" clId="{FCB87954-6AC0-46F5-9A4D-D6EB821934B8}" dt="2023-10-29T01:21:23.027" v="1943" actId="478"/>
          <ac:spMkLst>
            <pc:docMk/>
            <pc:sldMk cId="2492750514" sldId="323"/>
            <ac:spMk id="38" creationId="{7E60CE69-9F7E-8C00-E8FF-19F6FC143A2E}"/>
          </ac:spMkLst>
        </pc:spChg>
        <pc:grpChg chg="mod">
          <ac:chgData name="Kaabi, Jihene" userId="011dcf93-4cd8-42cc-a5b2-f87c76cf03d7" providerId="ADAL" clId="{FCB87954-6AC0-46F5-9A4D-D6EB821934B8}" dt="2023-10-29T01:38:28.534" v="2108" actId="962"/>
          <ac:grpSpMkLst>
            <pc:docMk/>
            <pc:sldMk cId="2492750514" sldId="323"/>
            <ac:grpSpMk id="40" creationId="{EBD5750E-7CC1-4F50-963F-23907DD25079}"/>
          </ac:grpSpMkLst>
        </pc:grpChg>
      </pc:sldChg>
      <pc:sldChg chg="modSp add del mod">
        <pc:chgData name="Kaabi, Jihene" userId="011dcf93-4cd8-42cc-a5b2-f87c76cf03d7" providerId="ADAL" clId="{FCB87954-6AC0-46F5-9A4D-D6EB821934B8}" dt="2024-03-24T20:27:53.552" v="6482" actId="47"/>
        <pc:sldMkLst>
          <pc:docMk/>
          <pc:sldMk cId="347324516" sldId="324"/>
        </pc:sldMkLst>
        <pc:spChg chg="mod">
          <ac:chgData name="Kaabi, Jihene" userId="011dcf93-4cd8-42cc-a5b2-f87c76cf03d7" providerId="ADAL" clId="{FCB87954-6AC0-46F5-9A4D-D6EB821934B8}" dt="2023-10-29T01:22:47.375" v="1987" actId="207"/>
          <ac:spMkLst>
            <pc:docMk/>
            <pc:sldMk cId="347324516" sldId="324"/>
            <ac:spMk id="14" creationId="{00000000-0000-0000-0000-000000000000}"/>
          </ac:spMkLst>
        </pc:spChg>
        <pc:spChg chg="mod">
          <ac:chgData name="Kaabi, Jihene" userId="011dcf93-4cd8-42cc-a5b2-f87c76cf03d7" providerId="ADAL" clId="{FCB87954-6AC0-46F5-9A4D-D6EB821934B8}" dt="2023-10-29T01:22:56.924" v="1988" actId="207"/>
          <ac:spMkLst>
            <pc:docMk/>
            <pc:sldMk cId="347324516" sldId="324"/>
            <ac:spMk id="15" creationId="{00000000-0000-0000-0000-000000000000}"/>
          </ac:spMkLst>
        </pc:spChg>
        <pc:spChg chg="mod">
          <ac:chgData name="Kaabi, Jihene" userId="011dcf93-4cd8-42cc-a5b2-f87c76cf03d7" providerId="ADAL" clId="{FCB87954-6AC0-46F5-9A4D-D6EB821934B8}" dt="2023-10-29T01:39:26.160" v="2124" actId="33553"/>
          <ac:spMkLst>
            <pc:docMk/>
            <pc:sldMk cId="347324516" sldId="324"/>
            <ac:spMk id="27" creationId="{00000000-0000-0000-0000-000000000000}"/>
          </ac:spMkLst>
        </pc:spChg>
        <pc:spChg chg="mod">
          <ac:chgData name="Kaabi, Jihene" userId="011dcf93-4cd8-42cc-a5b2-f87c76cf03d7" providerId="ADAL" clId="{FCB87954-6AC0-46F5-9A4D-D6EB821934B8}" dt="2023-10-29T01:23:09.930" v="1998" actId="14100"/>
          <ac:spMkLst>
            <pc:docMk/>
            <pc:sldMk cId="347324516" sldId="324"/>
            <ac:spMk id="44" creationId="{D355E063-51E9-4A1E-6EB7-CF91C8920E54}"/>
          </ac:spMkLst>
        </pc:spChg>
        <pc:grpChg chg="mod">
          <ac:chgData name="Kaabi, Jihene" userId="011dcf93-4cd8-42cc-a5b2-f87c76cf03d7" providerId="ADAL" clId="{FCB87954-6AC0-46F5-9A4D-D6EB821934B8}" dt="2023-10-29T01:38:31.310" v="2109" actId="962"/>
          <ac:grpSpMkLst>
            <pc:docMk/>
            <pc:sldMk cId="347324516" sldId="324"/>
            <ac:grpSpMk id="40" creationId="{EBD5750E-7CC1-4F50-963F-23907DD25079}"/>
          </ac:grpSpMkLst>
        </pc:grpChg>
      </pc:sldChg>
      <pc:sldChg chg="delSp modSp add del mod">
        <pc:chgData name="Kaabi, Jihene" userId="011dcf93-4cd8-42cc-a5b2-f87c76cf03d7" providerId="ADAL" clId="{FCB87954-6AC0-46F5-9A4D-D6EB821934B8}" dt="2024-03-24T20:27:53.301" v="6481" actId="47"/>
        <pc:sldMkLst>
          <pc:docMk/>
          <pc:sldMk cId="2831944958" sldId="325"/>
        </pc:sldMkLst>
        <pc:spChg chg="mod">
          <ac:chgData name="Kaabi, Jihene" userId="011dcf93-4cd8-42cc-a5b2-f87c76cf03d7" providerId="ADAL" clId="{FCB87954-6AC0-46F5-9A4D-D6EB821934B8}" dt="2023-10-29T01:23:46.601" v="2001" actId="207"/>
          <ac:spMkLst>
            <pc:docMk/>
            <pc:sldMk cId="2831944958" sldId="325"/>
            <ac:spMk id="15" creationId="{00000000-0000-0000-0000-000000000000}"/>
          </ac:spMkLst>
        </pc:spChg>
        <pc:spChg chg="mod">
          <ac:chgData name="Kaabi, Jihene" userId="011dcf93-4cd8-42cc-a5b2-f87c76cf03d7" providerId="ADAL" clId="{FCB87954-6AC0-46F5-9A4D-D6EB821934B8}" dt="2023-10-29T01:23:54.317" v="2002" actId="207"/>
          <ac:spMkLst>
            <pc:docMk/>
            <pc:sldMk cId="2831944958" sldId="325"/>
            <ac:spMk id="16" creationId="{00000000-0000-0000-0000-000000000000}"/>
          </ac:spMkLst>
        </pc:spChg>
        <pc:spChg chg="del mod">
          <ac:chgData name="Kaabi, Jihene" userId="011dcf93-4cd8-42cc-a5b2-f87c76cf03d7" providerId="ADAL" clId="{FCB87954-6AC0-46F5-9A4D-D6EB821934B8}" dt="2023-10-29T01:24:20.712" v="2006" actId="478"/>
          <ac:spMkLst>
            <pc:docMk/>
            <pc:sldMk cId="2831944958" sldId="325"/>
            <ac:spMk id="26" creationId="{00000000-0000-0000-0000-000000000000}"/>
          </ac:spMkLst>
        </pc:spChg>
        <pc:spChg chg="mod">
          <ac:chgData name="Kaabi, Jihene" userId="011dcf93-4cd8-42cc-a5b2-f87c76cf03d7" providerId="ADAL" clId="{FCB87954-6AC0-46F5-9A4D-D6EB821934B8}" dt="2023-10-29T01:39:28.802" v="2125" actId="33553"/>
          <ac:spMkLst>
            <pc:docMk/>
            <pc:sldMk cId="2831944958" sldId="325"/>
            <ac:spMk id="27" creationId="{00000000-0000-0000-0000-000000000000}"/>
          </ac:spMkLst>
        </pc:spChg>
        <pc:spChg chg="del">
          <ac:chgData name="Kaabi, Jihene" userId="011dcf93-4cd8-42cc-a5b2-f87c76cf03d7" providerId="ADAL" clId="{FCB87954-6AC0-46F5-9A4D-D6EB821934B8}" dt="2023-10-29T01:23:58.484" v="2003" actId="478"/>
          <ac:spMkLst>
            <pc:docMk/>
            <pc:sldMk cId="2831944958" sldId="325"/>
            <ac:spMk id="29" creationId="{912DD4A2-0976-B9F3-C139-A37E3460D1F3}"/>
          </ac:spMkLst>
        </pc:spChg>
        <pc:spChg chg="del">
          <ac:chgData name="Kaabi, Jihene" userId="011dcf93-4cd8-42cc-a5b2-f87c76cf03d7" providerId="ADAL" clId="{FCB87954-6AC0-46F5-9A4D-D6EB821934B8}" dt="2023-10-29T01:24:16.218" v="2005" actId="478"/>
          <ac:spMkLst>
            <pc:docMk/>
            <pc:sldMk cId="2831944958" sldId="325"/>
            <ac:spMk id="33" creationId="{995D7494-9049-F96A-6138-F40A1706E8C7}"/>
          </ac:spMkLst>
        </pc:spChg>
        <pc:spChg chg="mod">
          <ac:chgData name="Kaabi, Jihene" userId="011dcf93-4cd8-42cc-a5b2-f87c76cf03d7" providerId="ADAL" clId="{FCB87954-6AC0-46F5-9A4D-D6EB821934B8}" dt="2023-10-29T01:24:35.518" v="2018" actId="14100"/>
          <ac:spMkLst>
            <pc:docMk/>
            <pc:sldMk cId="2831944958" sldId="325"/>
            <ac:spMk id="36" creationId="{EDEA2819-553C-0772-AB9E-760B7434FC99}"/>
          </ac:spMkLst>
        </pc:spChg>
        <pc:spChg chg="mod">
          <ac:chgData name="Kaabi, Jihene" userId="011dcf93-4cd8-42cc-a5b2-f87c76cf03d7" providerId="ADAL" clId="{FCB87954-6AC0-46F5-9A4D-D6EB821934B8}" dt="2023-10-29T01:24:29.867" v="2017" actId="1035"/>
          <ac:spMkLst>
            <pc:docMk/>
            <pc:sldMk cId="2831944958" sldId="325"/>
            <ac:spMk id="37" creationId="{FB316903-EB89-B81F-94A0-A06BACAF373E}"/>
          </ac:spMkLst>
        </pc:spChg>
        <pc:spChg chg="mod">
          <ac:chgData name="Kaabi, Jihene" userId="011dcf93-4cd8-42cc-a5b2-f87c76cf03d7" providerId="ADAL" clId="{FCB87954-6AC0-46F5-9A4D-D6EB821934B8}" dt="2023-10-29T01:24:50.353" v="2028" actId="20577"/>
          <ac:spMkLst>
            <pc:docMk/>
            <pc:sldMk cId="2831944958" sldId="325"/>
            <ac:spMk id="44" creationId="{D355E063-51E9-4A1E-6EB7-CF91C8920E54}"/>
          </ac:spMkLst>
        </pc:spChg>
        <pc:grpChg chg="mod">
          <ac:chgData name="Kaabi, Jihene" userId="011dcf93-4cd8-42cc-a5b2-f87c76cf03d7" providerId="ADAL" clId="{FCB87954-6AC0-46F5-9A4D-D6EB821934B8}" dt="2023-10-29T01:38:33.989" v="2110" actId="962"/>
          <ac:grpSpMkLst>
            <pc:docMk/>
            <pc:sldMk cId="2831944958" sldId="325"/>
            <ac:grpSpMk id="40" creationId="{EBD5750E-7CC1-4F50-963F-23907DD25079}"/>
          </ac:grpSpMkLst>
        </pc:grpChg>
      </pc:sldChg>
      <pc:sldChg chg="delSp modSp add del mod">
        <pc:chgData name="Kaabi, Jihene" userId="011dcf93-4cd8-42cc-a5b2-f87c76cf03d7" providerId="ADAL" clId="{FCB87954-6AC0-46F5-9A4D-D6EB821934B8}" dt="2024-03-24T20:27:53.045" v="6480" actId="47"/>
        <pc:sldMkLst>
          <pc:docMk/>
          <pc:sldMk cId="3493840011" sldId="326"/>
        </pc:sldMkLst>
        <pc:spChg chg="mod">
          <ac:chgData name="Kaabi, Jihene" userId="011dcf93-4cd8-42cc-a5b2-f87c76cf03d7" providerId="ADAL" clId="{FCB87954-6AC0-46F5-9A4D-D6EB821934B8}" dt="2023-10-29T01:25:26.402" v="2032" actId="207"/>
          <ac:spMkLst>
            <pc:docMk/>
            <pc:sldMk cId="3493840011" sldId="326"/>
            <ac:spMk id="16" creationId="{00000000-0000-0000-0000-000000000000}"/>
          </ac:spMkLst>
        </pc:spChg>
        <pc:spChg chg="del mod">
          <ac:chgData name="Kaabi, Jihene" userId="011dcf93-4cd8-42cc-a5b2-f87c76cf03d7" providerId="ADAL" clId="{FCB87954-6AC0-46F5-9A4D-D6EB821934B8}" dt="2023-10-29T01:25:35.253" v="2036" actId="478"/>
          <ac:spMkLst>
            <pc:docMk/>
            <pc:sldMk cId="3493840011" sldId="326"/>
            <ac:spMk id="25" creationId="{00000000-0000-0000-0000-000000000000}"/>
          </ac:spMkLst>
        </pc:spChg>
        <pc:spChg chg="mod">
          <ac:chgData name="Kaabi, Jihene" userId="011dcf93-4cd8-42cc-a5b2-f87c76cf03d7" providerId="ADAL" clId="{FCB87954-6AC0-46F5-9A4D-D6EB821934B8}" dt="2023-10-29T01:39:31.521" v="2126" actId="33553"/>
          <ac:spMkLst>
            <pc:docMk/>
            <pc:sldMk cId="3493840011" sldId="326"/>
            <ac:spMk id="27" creationId="{00000000-0000-0000-0000-000000000000}"/>
          </ac:spMkLst>
        </pc:spChg>
        <pc:spChg chg="del mod">
          <ac:chgData name="Kaabi, Jihene" userId="011dcf93-4cd8-42cc-a5b2-f87c76cf03d7" providerId="ADAL" clId="{FCB87954-6AC0-46F5-9A4D-D6EB821934B8}" dt="2023-10-29T01:25:30.600" v="2034" actId="478"/>
          <ac:spMkLst>
            <pc:docMk/>
            <pc:sldMk cId="3493840011" sldId="326"/>
            <ac:spMk id="32" creationId="{D8BEC1B2-66E9-A209-C88E-83875FF3F5A4}"/>
          </ac:spMkLst>
        </pc:spChg>
        <pc:spChg chg="mod">
          <ac:chgData name="Kaabi, Jihene" userId="011dcf93-4cd8-42cc-a5b2-f87c76cf03d7" providerId="ADAL" clId="{FCB87954-6AC0-46F5-9A4D-D6EB821934B8}" dt="2023-10-29T01:25:49.624" v="2049" actId="1035"/>
          <ac:spMkLst>
            <pc:docMk/>
            <pc:sldMk cId="3493840011" sldId="326"/>
            <ac:spMk id="36" creationId="{EDEA2819-553C-0772-AB9E-760B7434FC99}"/>
          </ac:spMkLst>
        </pc:spChg>
        <pc:spChg chg="mod">
          <ac:chgData name="Kaabi, Jihene" userId="011dcf93-4cd8-42cc-a5b2-f87c76cf03d7" providerId="ADAL" clId="{FCB87954-6AC0-46F5-9A4D-D6EB821934B8}" dt="2023-10-29T01:25:49.624" v="2049" actId="1035"/>
          <ac:spMkLst>
            <pc:docMk/>
            <pc:sldMk cId="3493840011" sldId="326"/>
            <ac:spMk id="37" creationId="{FB316903-EB89-B81F-94A0-A06BACAF373E}"/>
          </ac:spMkLst>
        </pc:spChg>
        <pc:grpChg chg="del">
          <ac:chgData name="Kaabi, Jihene" userId="011dcf93-4cd8-42cc-a5b2-f87c76cf03d7" providerId="ADAL" clId="{FCB87954-6AC0-46F5-9A4D-D6EB821934B8}" dt="2023-10-29T01:25:40.811" v="2037" actId="478"/>
          <ac:grpSpMkLst>
            <pc:docMk/>
            <pc:sldMk cId="3493840011" sldId="326"/>
            <ac:grpSpMk id="40" creationId="{EBD5750E-7CC1-4F50-963F-23907DD25079}"/>
          </ac:grpSpMkLst>
        </pc:grpChg>
      </pc:sldChg>
      <pc:sldChg chg="delSp modSp add del mod">
        <pc:chgData name="Kaabi, Jihene" userId="011dcf93-4cd8-42cc-a5b2-f87c76cf03d7" providerId="ADAL" clId="{FCB87954-6AC0-46F5-9A4D-D6EB821934B8}" dt="2024-03-24T20:27:52.701" v="6479" actId="47"/>
        <pc:sldMkLst>
          <pc:docMk/>
          <pc:sldMk cId="3544536235" sldId="327"/>
        </pc:sldMkLst>
        <pc:spChg chg="mod">
          <ac:chgData name="Kaabi, Jihene" userId="011dcf93-4cd8-42cc-a5b2-f87c76cf03d7" providerId="ADAL" clId="{FCB87954-6AC0-46F5-9A4D-D6EB821934B8}" dt="2023-10-29T01:27:26.240" v="2070" actId="207"/>
          <ac:spMkLst>
            <pc:docMk/>
            <pc:sldMk cId="3544536235" sldId="327"/>
            <ac:spMk id="6" creationId="{00000000-0000-0000-0000-000000000000}"/>
          </ac:spMkLst>
        </pc:spChg>
        <pc:spChg chg="mod">
          <ac:chgData name="Kaabi, Jihene" userId="011dcf93-4cd8-42cc-a5b2-f87c76cf03d7" providerId="ADAL" clId="{FCB87954-6AC0-46F5-9A4D-D6EB821934B8}" dt="2023-10-29T01:27:32.489" v="2071" actId="207"/>
          <ac:spMkLst>
            <pc:docMk/>
            <pc:sldMk cId="3544536235" sldId="327"/>
            <ac:spMk id="7" creationId="{00000000-0000-0000-0000-000000000000}"/>
          </ac:spMkLst>
        </pc:spChg>
        <pc:spChg chg="mod">
          <ac:chgData name="Kaabi, Jihene" userId="011dcf93-4cd8-42cc-a5b2-f87c76cf03d7" providerId="ADAL" clId="{FCB87954-6AC0-46F5-9A4D-D6EB821934B8}" dt="2023-10-29T01:26:34.821" v="2053" actId="207"/>
          <ac:spMkLst>
            <pc:docMk/>
            <pc:sldMk cId="3544536235" sldId="327"/>
            <ac:spMk id="16" creationId="{00000000-0000-0000-0000-000000000000}"/>
          </ac:spMkLst>
        </pc:spChg>
        <pc:spChg chg="del mod">
          <ac:chgData name="Kaabi, Jihene" userId="011dcf93-4cd8-42cc-a5b2-f87c76cf03d7" providerId="ADAL" clId="{FCB87954-6AC0-46F5-9A4D-D6EB821934B8}" dt="2023-10-29T01:26:52.876" v="2057" actId="478"/>
          <ac:spMkLst>
            <pc:docMk/>
            <pc:sldMk cId="3544536235" sldId="327"/>
            <ac:spMk id="24" creationId="{00000000-0000-0000-0000-000000000000}"/>
          </ac:spMkLst>
        </pc:spChg>
        <pc:spChg chg="mod">
          <ac:chgData name="Kaabi, Jihene" userId="011dcf93-4cd8-42cc-a5b2-f87c76cf03d7" providerId="ADAL" clId="{FCB87954-6AC0-46F5-9A4D-D6EB821934B8}" dt="2023-10-29T01:39:34.278" v="2127" actId="33553"/>
          <ac:spMkLst>
            <pc:docMk/>
            <pc:sldMk cId="3544536235" sldId="327"/>
            <ac:spMk id="27" creationId="{00000000-0000-0000-0000-000000000000}"/>
          </ac:spMkLst>
        </pc:spChg>
        <pc:spChg chg="del mod">
          <ac:chgData name="Kaabi, Jihene" userId="011dcf93-4cd8-42cc-a5b2-f87c76cf03d7" providerId="ADAL" clId="{FCB87954-6AC0-46F5-9A4D-D6EB821934B8}" dt="2023-10-29T01:26:47.708" v="2055" actId="478"/>
          <ac:spMkLst>
            <pc:docMk/>
            <pc:sldMk cId="3544536235" sldId="327"/>
            <ac:spMk id="30" creationId="{81937CE4-BE4D-2587-F0F2-7364EC56A616}"/>
          </ac:spMkLst>
        </pc:spChg>
        <pc:spChg chg="mod">
          <ac:chgData name="Kaabi, Jihene" userId="011dcf93-4cd8-42cc-a5b2-f87c76cf03d7" providerId="ADAL" clId="{FCB87954-6AC0-46F5-9A4D-D6EB821934B8}" dt="2023-10-29T01:27:02.335" v="2068" actId="1038"/>
          <ac:spMkLst>
            <pc:docMk/>
            <pc:sldMk cId="3544536235" sldId="327"/>
            <ac:spMk id="36" creationId="{EDEA2819-553C-0772-AB9E-760B7434FC99}"/>
          </ac:spMkLst>
        </pc:spChg>
        <pc:spChg chg="mod">
          <ac:chgData name="Kaabi, Jihene" userId="011dcf93-4cd8-42cc-a5b2-f87c76cf03d7" providerId="ADAL" clId="{FCB87954-6AC0-46F5-9A4D-D6EB821934B8}" dt="2023-10-29T01:27:02.335" v="2068" actId="1038"/>
          <ac:spMkLst>
            <pc:docMk/>
            <pc:sldMk cId="3544536235" sldId="327"/>
            <ac:spMk id="37" creationId="{FB316903-EB89-B81F-94A0-A06BACAF373E}"/>
          </ac:spMkLst>
        </pc:spChg>
        <pc:spChg chg="mod">
          <ac:chgData name="Kaabi, Jihene" userId="011dcf93-4cd8-42cc-a5b2-f87c76cf03d7" providerId="ADAL" clId="{FCB87954-6AC0-46F5-9A4D-D6EB821934B8}" dt="2023-10-29T01:28:41.779" v="2087" actId="313"/>
          <ac:spMkLst>
            <pc:docMk/>
            <pc:sldMk cId="3544536235" sldId="327"/>
            <ac:spMk id="44" creationId="{D355E063-51E9-4A1E-6EB7-CF91C8920E54}"/>
          </ac:spMkLst>
        </pc:spChg>
      </pc:sldChg>
      <pc:sldChg chg="modSp new mod ord modAnim">
        <pc:chgData name="Kaabi, Jihene" userId="011dcf93-4cd8-42cc-a5b2-f87c76cf03d7" providerId="ADAL" clId="{FCB87954-6AC0-46F5-9A4D-D6EB821934B8}" dt="2024-03-22T18:26:03.661" v="3807" actId="962"/>
        <pc:sldMkLst>
          <pc:docMk/>
          <pc:sldMk cId="3019149468" sldId="328"/>
        </pc:sldMkLst>
        <pc:spChg chg="mod">
          <ac:chgData name="Kaabi, Jihene" userId="011dcf93-4cd8-42cc-a5b2-f87c76cf03d7" providerId="ADAL" clId="{FCB87954-6AC0-46F5-9A4D-D6EB821934B8}" dt="2024-03-22T18:26:01.916" v="3805" actId="962"/>
          <ac:spMkLst>
            <pc:docMk/>
            <pc:sldMk cId="3019149468" sldId="328"/>
            <ac:spMk id="2" creationId="{1F063112-5E49-2B65-330F-0B9A38AD072B}"/>
          </ac:spMkLst>
        </pc:spChg>
        <pc:spChg chg="mod">
          <ac:chgData name="Kaabi, Jihene" userId="011dcf93-4cd8-42cc-a5b2-f87c76cf03d7" providerId="ADAL" clId="{FCB87954-6AC0-46F5-9A4D-D6EB821934B8}" dt="2024-03-22T18:26:02.757" v="3806" actId="962"/>
          <ac:spMkLst>
            <pc:docMk/>
            <pc:sldMk cId="3019149468" sldId="328"/>
            <ac:spMk id="3" creationId="{BA3E20BB-AA9E-40F2-8A74-F8D0BA897B92}"/>
          </ac:spMkLst>
        </pc:spChg>
        <pc:spChg chg="mod">
          <ac:chgData name="Kaabi, Jihene" userId="011dcf93-4cd8-42cc-a5b2-f87c76cf03d7" providerId="ADAL" clId="{FCB87954-6AC0-46F5-9A4D-D6EB821934B8}" dt="2024-03-22T18:26:03.661" v="3807" actId="962"/>
          <ac:spMkLst>
            <pc:docMk/>
            <pc:sldMk cId="3019149468" sldId="328"/>
            <ac:spMk id="4" creationId="{E009E371-EA48-347E-262B-8EAD618CBCAF}"/>
          </ac:spMkLst>
        </pc:spChg>
      </pc:sldChg>
      <pc:sldChg chg="addSp delSp modSp new mod delAnim modAnim">
        <pc:chgData name="Kaabi, Jihene" userId="011dcf93-4cd8-42cc-a5b2-f87c76cf03d7" providerId="ADAL" clId="{FCB87954-6AC0-46F5-9A4D-D6EB821934B8}" dt="2024-04-02T15:53:54.697" v="7365" actId="14100"/>
        <pc:sldMkLst>
          <pc:docMk/>
          <pc:sldMk cId="1830193530" sldId="329"/>
        </pc:sldMkLst>
        <pc:spChg chg="mod">
          <ac:chgData name="Kaabi, Jihene" userId="011dcf93-4cd8-42cc-a5b2-f87c76cf03d7" providerId="ADAL" clId="{FCB87954-6AC0-46F5-9A4D-D6EB821934B8}" dt="2024-03-22T18:26:09.765" v="3808" actId="962"/>
          <ac:spMkLst>
            <pc:docMk/>
            <pc:sldMk cId="1830193530" sldId="329"/>
            <ac:spMk id="2" creationId="{D8918318-C785-B8DA-3DEF-F3E2D6C557DC}"/>
          </ac:spMkLst>
        </pc:spChg>
        <pc:spChg chg="mod">
          <ac:chgData name="Kaabi, Jihene" userId="011dcf93-4cd8-42cc-a5b2-f87c76cf03d7" providerId="ADAL" clId="{FCB87954-6AC0-46F5-9A4D-D6EB821934B8}" dt="2024-03-22T18:26:10.706" v="3809" actId="962"/>
          <ac:spMkLst>
            <pc:docMk/>
            <pc:sldMk cId="1830193530" sldId="329"/>
            <ac:spMk id="3" creationId="{A31F8ECB-0E55-1CB0-61A8-24FEDBBA6A12}"/>
          </ac:spMkLst>
        </pc:spChg>
        <pc:spChg chg="mod">
          <ac:chgData name="Kaabi, Jihene" userId="011dcf93-4cd8-42cc-a5b2-f87c76cf03d7" providerId="ADAL" clId="{FCB87954-6AC0-46F5-9A4D-D6EB821934B8}" dt="2024-03-22T18:26:11.669" v="3810" actId="962"/>
          <ac:spMkLst>
            <pc:docMk/>
            <pc:sldMk cId="1830193530" sldId="329"/>
            <ac:spMk id="4" creationId="{CF723314-620A-DBE5-C1DD-7F3AC2A7796D}"/>
          </ac:spMkLst>
        </pc:spChg>
        <pc:spChg chg="add mod">
          <ac:chgData name="Kaabi, Jihene" userId="011dcf93-4cd8-42cc-a5b2-f87c76cf03d7" providerId="ADAL" clId="{FCB87954-6AC0-46F5-9A4D-D6EB821934B8}" dt="2024-03-22T18:25:52.349" v="3803" actId="962"/>
          <ac:spMkLst>
            <pc:docMk/>
            <pc:sldMk cId="1830193530" sldId="329"/>
            <ac:spMk id="6" creationId="{63CDE89A-FBAC-C492-97A2-AD5F396CB56A}"/>
          </ac:spMkLst>
        </pc:spChg>
        <pc:spChg chg="add mod">
          <ac:chgData name="Kaabi, Jihene" userId="011dcf93-4cd8-42cc-a5b2-f87c76cf03d7" providerId="ADAL" clId="{FCB87954-6AC0-46F5-9A4D-D6EB821934B8}" dt="2024-03-22T18:26:13.901" v="3812" actId="962"/>
          <ac:spMkLst>
            <pc:docMk/>
            <pc:sldMk cId="1830193530" sldId="329"/>
            <ac:spMk id="7" creationId="{229D4540-5BC8-5CAD-F19E-3A2C4DF96AE2}"/>
          </ac:spMkLst>
        </pc:spChg>
        <pc:spChg chg="add mod">
          <ac:chgData name="Kaabi, Jihene" userId="011dcf93-4cd8-42cc-a5b2-f87c76cf03d7" providerId="ADAL" clId="{FCB87954-6AC0-46F5-9A4D-D6EB821934B8}" dt="2024-04-02T15:53:33.263" v="7361" actId="14100"/>
          <ac:spMkLst>
            <pc:docMk/>
            <pc:sldMk cId="1830193530" sldId="329"/>
            <ac:spMk id="8" creationId="{F17DED4D-AEC4-E09E-A357-D99F49999B89}"/>
          </ac:spMkLst>
        </pc:spChg>
        <pc:spChg chg="add mod">
          <ac:chgData name="Kaabi, Jihene" userId="011dcf93-4cd8-42cc-a5b2-f87c76cf03d7" providerId="ADAL" clId="{FCB87954-6AC0-46F5-9A4D-D6EB821934B8}" dt="2024-04-02T15:53:54.697" v="7365" actId="14100"/>
          <ac:spMkLst>
            <pc:docMk/>
            <pc:sldMk cId="1830193530" sldId="329"/>
            <ac:spMk id="9" creationId="{57918A99-F0A1-F7A7-E697-BFCB12B97282}"/>
          </ac:spMkLst>
        </pc:spChg>
        <pc:spChg chg="add mod">
          <ac:chgData name="Kaabi, Jihene" userId="011dcf93-4cd8-42cc-a5b2-f87c76cf03d7" providerId="ADAL" clId="{FCB87954-6AC0-46F5-9A4D-D6EB821934B8}" dt="2024-04-02T15:53:48.294" v="7364" actId="14100"/>
          <ac:spMkLst>
            <pc:docMk/>
            <pc:sldMk cId="1830193530" sldId="329"/>
            <ac:spMk id="10" creationId="{20453F6C-F1C8-9B07-465A-FE6CDC4520B7}"/>
          </ac:spMkLst>
        </pc:spChg>
        <pc:spChg chg="add del mod">
          <ac:chgData name="Kaabi, Jihene" userId="011dcf93-4cd8-42cc-a5b2-f87c76cf03d7" providerId="ADAL" clId="{FCB87954-6AC0-46F5-9A4D-D6EB821934B8}" dt="2024-04-02T15:52:16.457" v="7346" actId="478"/>
          <ac:spMkLst>
            <pc:docMk/>
            <pc:sldMk cId="1830193530" sldId="329"/>
            <ac:spMk id="14" creationId="{7401E646-9044-14AF-38A2-5AB092CBC2C8}"/>
          </ac:spMkLst>
        </pc:spChg>
        <pc:graphicFrameChg chg="add mod modGraphic">
          <ac:chgData name="Kaabi, Jihene" userId="011dcf93-4cd8-42cc-a5b2-f87c76cf03d7" providerId="ADAL" clId="{FCB87954-6AC0-46F5-9A4D-D6EB821934B8}" dt="2024-04-02T15:53:10.702" v="7358" actId="20577"/>
          <ac:graphicFrameMkLst>
            <pc:docMk/>
            <pc:sldMk cId="1830193530" sldId="329"/>
            <ac:graphicFrameMk id="5" creationId="{AD5318F4-301F-2673-2587-91A6A21564B2}"/>
          </ac:graphicFrameMkLst>
        </pc:graphicFrameChg>
        <pc:cxnChg chg="add del mod">
          <ac:chgData name="Kaabi, Jihene" userId="011dcf93-4cd8-42cc-a5b2-f87c76cf03d7" providerId="ADAL" clId="{FCB87954-6AC0-46F5-9A4D-D6EB821934B8}" dt="2024-04-02T15:52:18.511" v="7347" actId="478"/>
          <ac:cxnSpMkLst>
            <pc:docMk/>
            <pc:sldMk cId="1830193530" sldId="329"/>
            <ac:cxnSpMk id="12" creationId="{0F40D331-57CB-6774-A6B2-0FFCA14876EC}"/>
          </ac:cxnSpMkLst>
        </pc:cxnChg>
      </pc:sldChg>
      <pc:sldChg chg="modSp new mod modAnim">
        <pc:chgData name="Kaabi, Jihene" userId="011dcf93-4cd8-42cc-a5b2-f87c76cf03d7" providerId="ADAL" clId="{FCB87954-6AC0-46F5-9A4D-D6EB821934B8}" dt="2024-04-02T15:55:57.036" v="7368" actId="2710"/>
        <pc:sldMkLst>
          <pc:docMk/>
          <pc:sldMk cId="2792620764" sldId="330"/>
        </pc:sldMkLst>
        <pc:spChg chg="mod">
          <ac:chgData name="Kaabi, Jihene" userId="011dcf93-4cd8-42cc-a5b2-f87c76cf03d7" providerId="ADAL" clId="{FCB87954-6AC0-46F5-9A4D-D6EB821934B8}" dt="2024-03-22T18:26:21.986" v="3814" actId="962"/>
          <ac:spMkLst>
            <pc:docMk/>
            <pc:sldMk cId="2792620764" sldId="330"/>
            <ac:spMk id="2" creationId="{E08DDE70-428A-D945-453C-9AE30BBB9466}"/>
          </ac:spMkLst>
        </pc:spChg>
        <pc:spChg chg="mod">
          <ac:chgData name="Kaabi, Jihene" userId="011dcf93-4cd8-42cc-a5b2-f87c76cf03d7" providerId="ADAL" clId="{FCB87954-6AC0-46F5-9A4D-D6EB821934B8}" dt="2024-03-22T18:26:23.021" v="3815" actId="962"/>
          <ac:spMkLst>
            <pc:docMk/>
            <pc:sldMk cId="2792620764" sldId="330"/>
            <ac:spMk id="3" creationId="{652152A9-84F0-D628-5F59-F9FE11BB895A}"/>
          </ac:spMkLst>
        </pc:spChg>
        <pc:spChg chg="mod">
          <ac:chgData name="Kaabi, Jihene" userId="011dcf93-4cd8-42cc-a5b2-f87c76cf03d7" providerId="ADAL" clId="{FCB87954-6AC0-46F5-9A4D-D6EB821934B8}" dt="2024-04-02T15:55:57.036" v="7368" actId="2710"/>
          <ac:spMkLst>
            <pc:docMk/>
            <pc:sldMk cId="2792620764" sldId="330"/>
            <ac:spMk id="4" creationId="{3AD5999D-D93B-91F7-FE08-26989814C5CE}"/>
          </ac:spMkLst>
        </pc:spChg>
      </pc:sldChg>
      <pc:sldChg chg="modSp new mod">
        <pc:chgData name="Kaabi, Jihene" userId="011dcf93-4cd8-42cc-a5b2-f87c76cf03d7" providerId="ADAL" clId="{FCB87954-6AC0-46F5-9A4D-D6EB821934B8}" dt="2024-03-22T19:18:41.386" v="4270" actId="20577"/>
        <pc:sldMkLst>
          <pc:docMk/>
          <pc:sldMk cId="2347299246" sldId="331"/>
        </pc:sldMkLst>
        <pc:spChg chg="mod">
          <ac:chgData name="Kaabi, Jihene" userId="011dcf93-4cd8-42cc-a5b2-f87c76cf03d7" providerId="ADAL" clId="{FCB87954-6AC0-46F5-9A4D-D6EB821934B8}" dt="2024-03-22T19:17:23.084" v="4245" actId="962"/>
          <ac:spMkLst>
            <pc:docMk/>
            <pc:sldMk cId="2347299246" sldId="331"/>
            <ac:spMk id="2" creationId="{63F8EB0F-C64F-C124-3423-99946D7DF666}"/>
          </ac:spMkLst>
        </pc:spChg>
        <pc:spChg chg="mod">
          <ac:chgData name="Kaabi, Jihene" userId="011dcf93-4cd8-42cc-a5b2-f87c76cf03d7" providerId="ADAL" clId="{FCB87954-6AC0-46F5-9A4D-D6EB821934B8}" dt="2024-03-22T19:18:41.386" v="4270" actId="20577"/>
          <ac:spMkLst>
            <pc:docMk/>
            <pc:sldMk cId="2347299246" sldId="331"/>
            <ac:spMk id="3" creationId="{2EEE7F4A-C1DC-552C-434D-BEDB0E1F62FB}"/>
          </ac:spMkLst>
        </pc:spChg>
        <pc:spChg chg="mod">
          <ac:chgData name="Kaabi, Jihene" userId="011dcf93-4cd8-42cc-a5b2-f87c76cf03d7" providerId="ADAL" clId="{FCB87954-6AC0-46F5-9A4D-D6EB821934B8}" dt="2024-03-22T19:17:24.939" v="4247" actId="962"/>
          <ac:spMkLst>
            <pc:docMk/>
            <pc:sldMk cId="2347299246" sldId="331"/>
            <ac:spMk id="4" creationId="{0BF1346F-46A1-89B3-B5E8-5B1F3C094C36}"/>
          </ac:spMkLst>
        </pc:spChg>
      </pc:sldChg>
      <pc:sldChg chg="addSp delSp modSp new mod addAnim delAnim modAnim">
        <pc:chgData name="Kaabi, Jihene" userId="011dcf93-4cd8-42cc-a5b2-f87c76cf03d7" providerId="ADAL" clId="{FCB87954-6AC0-46F5-9A4D-D6EB821934B8}" dt="2024-04-02T17:15:08.900" v="7493" actId="20577"/>
        <pc:sldMkLst>
          <pc:docMk/>
          <pc:sldMk cId="625322025" sldId="332"/>
        </pc:sldMkLst>
        <pc:spChg chg="mod">
          <ac:chgData name="Kaabi, Jihene" userId="011dcf93-4cd8-42cc-a5b2-f87c76cf03d7" providerId="ADAL" clId="{FCB87954-6AC0-46F5-9A4D-D6EB821934B8}" dt="2024-03-22T19:37:24.939" v="4990" actId="962"/>
          <ac:spMkLst>
            <pc:docMk/>
            <pc:sldMk cId="625322025" sldId="332"/>
            <ac:spMk id="2" creationId="{9E3CD516-FB00-D885-6C1B-AFCA32072C4F}"/>
          </ac:spMkLst>
        </pc:spChg>
        <pc:spChg chg="mod">
          <ac:chgData name="Kaabi, Jihene" userId="011dcf93-4cd8-42cc-a5b2-f87c76cf03d7" providerId="ADAL" clId="{FCB87954-6AC0-46F5-9A4D-D6EB821934B8}" dt="2024-03-22T19:37:25.884" v="4991" actId="962"/>
          <ac:spMkLst>
            <pc:docMk/>
            <pc:sldMk cId="625322025" sldId="332"/>
            <ac:spMk id="3" creationId="{B956A8A2-E66C-469C-DD09-216F5A437E5E}"/>
          </ac:spMkLst>
        </pc:spChg>
        <pc:spChg chg="mod">
          <ac:chgData name="Kaabi, Jihene" userId="011dcf93-4cd8-42cc-a5b2-f87c76cf03d7" providerId="ADAL" clId="{FCB87954-6AC0-46F5-9A4D-D6EB821934B8}" dt="2024-03-22T19:37:27.008" v="4992" actId="962"/>
          <ac:spMkLst>
            <pc:docMk/>
            <pc:sldMk cId="625322025" sldId="332"/>
            <ac:spMk id="4" creationId="{FACD5BD5-B450-76E5-2D65-1702DA3B6FC6}"/>
          </ac:spMkLst>
        </pc:spChg>
        <pc:spChg chg="add mod">
          <ac:chgData name="Kaabi, Jihene" userId="011dcf93-4cd8-42cc-a5b2-f87c76cf03d7" providerId="ADAL" clId="{FCB87954-6AC0-46F5-9A4D-D6EB821934B8}" dt="2024-03-22T19:37:28.357" v="4993" actId="962"/>
          <ac:spMkLst>
            <pc:docMk/>
            <pc:sldMk cId="625322025" sldId="332"/>
            <ac:spMk id="8" creationId="{1E6AD575-5098-11BA-7F91-22EE37C9498E}"/>
          </ac:spMkLst>
        </pc:spChg>
        <pc:spChg chg="add mod">
          <ac:chgData name="Kaabi, Jihene" userId="011dcf93-4cd8-42cc-a5b2-f87c76cf03d7" providerId="ADAL" clId="{FCB87954-6AC0-46F5-9A4D-D6EB821934B8}" dt="2024-03-22T19:37:29.529" v="4994" actId="962"/>
          <ac:spMkLst>
            <pc:docMk/>
            <pc:sldMk cId="625322025" sldId="332"/>
            <ac:spMk id="11" creationId="{01B8E015-D079-6E64-DD92-09EB9EA015F9}"/>
          </ac:spMkLst>
        </pc:spChg>
        <pc:spChg chg="add mod">
          <ac:chgData name="Kaabi, Jihene" userId="011dcf93-4cd8-42cc-a5b2-f87c76cf03d7" providerId="ADAL" clId="{FCB87954-6AC0-46F5-9A4D-D6EB821934B8}" dt="2024-03-22T19:37:30.824" v="4995" actId="962"/>
          <ac:spMkLst>
            <pc:docMk/>
            <pc:sldMk cId="625322025" sldId="332"/>
            <ac:spMk id="15" creationId="{D8547468-54B1-EEA8-76CA-D53B180EC7A0}"/>
          </ac:spMkLst>
        </pc:spChg>
        <pc:graphicFrameChg chg="add mod modGraphic">
          <ac:chgData name="Kaabi, Jihene" userId="011dcf93-4cd8-42cc-a5b2-f87c76cf03d7" providerId="ADAL" clId="{FCB87954-6AC0-46F5-9A4D-D6EB821934B8}" dt="2024-04-02T15:56:56.090" v="7385" actId="20577"/>
          <ac:graphicFrameMkLst>
            <pc:docMk/>
            <pc:sldMk cId="625322025" sldId="332"/>
            <ac:graphicFrameMk id="5" creationId="{323172BE-ED0B-B430-EF45-E13B35665C3E}"/>
          </ac:graphicFrameMkLst>
        </pc:graphicFrameChg>
        <pc:graphicFrameChg chg="add mod modGraphic">
          <ac:chgData name="Kaabi, Jihene" userId="011dcf93-4cd8-42cc-a5b2-f87c76cf03d7" providerId="ADAL" clId="{FCB87954-6AC0-46F5-9A4D-D6EB821934B8}" dt="2024-04-02T15:58:59.774" v="7404" actId="20577"/>
          <ac:graphicFrameMkLst>
            <pc:docMk/>
            <pc:sldMk cId="625322025" sldId="332"/>
            <ac:graphicFrameMk id="9" creationId="{02003913-C01B-44AD-5533-518187BE074E}"/>
          </ac:graphicFrameMkLst>
        </pc:graphicFrameChg>
        <pc:graphicFrameChg chg="add mod modGraphic">
          <ac:chgData name="Kaabi, Jihene" userId="011dcf93-4cd8-42cc-a5b2-f87c76cf03d7" providerId="ADAL" clId="{FCB87954-6AC0-46F5-9A4D-D6EB821934B8}" dt="2024-04-02T17:15:08.900" v="7493" actId="20577"/>
          <ac:graphicFrameMkLst>
            <pc:docMk/>
            <pc:sldMk cId="625322025" sldId="332"/>
            <ac:graphicFrameMk id="12" creationId="{A6408030-FE60-E77D-F38C-C3DEBA87784A}"/>
          </ac:graphicFrameMkLst>
        </pc:graphicFrameChg>
        <pc:cxnChg chg="add del mod">
          <ac:chgData name="Kaabi, Jihene" userId="011dcf93-4cd8-42cc-a5b2-f87c76cf03d7" providerId="ADAL" clId="{FCB87954-6AC0-46F5-9A4D-D6EB821934B8}" dt="2024-04-02T15:57:00.508" v="7386" actId="478"/>
          <ac:cxnSpMkLst>
            <pc:docMk/>
            <pc:sldMk cId="625322025" sldId="332"/>
            <ac:cxnSpMk id="6" creationId="{DED1B365-7804-B1E2-3CD0-181FF2D55196}"/>
          </ac:cxnSpMkLst>
        </pc:cxnChg>
        <pc:cxnChg chg="add del mod">
          <ac:chgData name="Kaabi, Jihene" userId="011dcf93-4cd8-42cc-a5b2-f87c76cf03d7" providerId="ADAL" clId="{FCB87954-6AC0-46F5-9A4D-D6EB821934B8}" dt="2024-04-02T15:57:03.321" v="7387" actId="478"/>
          <ac:cxnSpMkLst>
            <pc:docMk/>
            <pc:sldMk cId="625322025" sldId="332"/>
            <ac:cxnSpMk id="10" creationId="{B60BF154-30EA-4312-C0DC-41E5452E0AD3}"/>
          </ac:cxnSpMkLst>
        </pc:cxnChg>
        <pc:cxnChg chg="add del mod">
          <ac:chgData name="Kaabi, Jihene" userId="011dcf93-4cd8-42cc-a5b2-f87c76cf03d7" providerId="ADAL" clId="{FCB87954-6AC0-46F5-9A4D-D6EB821934B8}" dt="2024-04-02T17:14:26.671" v="7485" actId="478"/>
          <ac:cxnSpMkLst>
            <pc:docMk/>
            <pc:sldMk cId="625322025" sldId="332"/>
            <ac:cxnSpMk id="13" creationId="{45A16261-1BB6-E7EA-DD45-CF900CF07184}"/>
          </ac:cxnSpMkLst>
        </pc:cxnChg>
      </pc:sldChg>
      <pc:sldChg chg="addSp delSp modSp new mod delAnim modAnim">
        <pc:chgData name="Kaabi, Jihene" userId="011dcf93-4cd8-42cc-a5b2-f87c76cf03d7" providerId="ADAL" clId="{FCB87954-6AC0-46F5-9A4D-D6EB821934B8}" dt="2024-04-02T17:20:09.060" v="7512" actId="478"/>
        <pc:sldMkLst>
          <pc:docMk/>
          <pc:sldMk cId="4058208722" sldId="333"/>
        </pc:sldMkLst>
        <pc:spChg chg="mod">
          <ac:chgData name="Kaabi, Jihene" userId="011dcf93-4cd8-42cc-a5b2-f87c76cf03d7" providerId="ADAL" clId="{FCB87954-6AC0-46F5-9A4D-D6EB821934B8}" dt="2024-03-22T19:47:51.013" v="5502" actId="962"/>
          <ac:spMkLst>
            <pc:docMk/>
            <pc:sldMk cId="4058208722" sldId="333"/>
            <ac:spMk id="2" creationId="{AD9920BF-2360-635F-46B8-39F8E56A69CE}"/>
          </ac:spMkLst>
        </pc:spChg>
        <pc:spChg chg="mod">
          <ac:chgData name="Kaabi, Jihene" userId="011dcf93-4cd8-42cc-a5b2-f87c76cf03d7" providerId="ADAL" clId="{FCB87954-6AC0-46F5-9A4D-D6EB821934B8}" dt="2024-03-22T19:47:52.021" v="5503" actId="962"/>
          <ac:spMkLst>
            <pc:docMk/>
            <pc:sldMk cId="4058208722" sldId="333"/>
            <ac:spMk id="3" creationId="{97A38BF0-A1FE-CF94-6A5E-BB2246D1F41D}"/>
          </ac:spMkLst>
        </pc:spChg>
        <pc:spChg chg="mod">
          <ac:chgData name="Kaabi, Jihene" userId="011dcf93-4cd8-42cc-a5b2-f87c76cf03d7" providerId="ADAL" clId="{FCB87954-6AC0-46F5-9A4D-D6EB821934B8}" dt="2024-03-22T19:51:34.593" v="5506" actId="207"/>
          <ac:spMkLst>
            <pc:docMk/>
            <pc:sldMk cId="4058208722" sldId="333"/>
            <ac:spMk id="4" creationId="{407BC0C5-65B2-A92F-2D27-7220A82CC875}"/>
          </ac:spMkLst>
        </pc:spChg>
        <pc:spChg chg="add mod">
          <ac:chgData name="Kaabi, Jihene" userId="011dcf93-4cd8-42cc-a5b2-f87c76cf03d7" providerId="ADAL" clId="{FCB87954-6AC0-46F5-9A4D-D6EB821934B8}" dt="2024-03-22T19:47:40.348" v="5501" actId="20577"/>
          <ac:spMkLst>
            <pc:docMk/>
            <pc:sldMk cId="4058208722" sldId="333"/>
            <ac:spMk id="8" creationId="{44094179-C08C-C58E-E728-C3CAE2D59404}"/>
          </ac:spMkLst>
        </pc:spChg>
        <pc:graphicFrameChg chg="add mod modGraphic">
          <ac:chgData name="Kaabi, Jihene" userId="011dcf93-4cd8-42cc-a5b2-f87c76cf03d7" providerId="ADAL" clId="{FCB87954-6AC0-46F5-9A4D-D6EB821934B8}" dt="2024-04-02T17:19:57.709" v="7511" actId="20577"/>
          <ac:graphicFrameMkLst>
            <pc:docMk/>
            <pc:sldMk cId="4058208722" sldId="333"/>
            <ac:graphicFrameMk id="5" creationId="{74AA61DF-3755-1D79-8DE3-1BCABA22112D}"/>
          </ac:graphicFrameMkLst>
        </pc:graphicFrameChg>
        <pc:cxnChg chg="add del mod">
          <ac:chgData name="Kaabi, Jihene" userId="011dcf93-4cd8-42cc-a5b2-f87c76cf03d7" providerId="ADAL" clId="{FCB87954-6AC0-46F5-9A4D-D6EB821934B8}" dt="2024-04-02T17:20:09.060" v="7512" actId="478"/>
          <ac:cxnSpMkLst>
            <pc:docMk/>
            <pc:sldMk cId="4058208722" sldId="333"/>
            <ac:cxnSpMk id="6" creationId="{D7464D5B-F8BC-3270-6453-8A40CD775A25}"/>
          </ac:cxnSpMkLst>
        </pc:cxnChg>
      </pc:sldChg>
      <pc:sldChg chg="modSp new mod modAnim">
        <pc:chgData name="Kaabi, Jihene" userId="011dcf93-4cd8-42cc-a5b2-f87c76cf03d7" providerId="ADAL" clId="{FCB87954-6AC0-46F5-9A4D-D6EB821934B8}" dt="2024-03-24T16:28:21.683" v="5918" actId="27636"/>
        <pc:sldMkLst>
          <pc:docMk/>
          <pc:sldMk cId="2429570391" sldId="334"/>
        </pc:sldMkLst>
        <pc:spChg chg="mod">
          <ac:chgData name="Kaabi, Jihene" userId="011dcf93-4cd8-42cc-a5b2-f87c76cf03d7" providerId="ADAL" clId="{FCB87954-6AC0-46F5-9A4D-D6EB821934B8}" dt="2024-03-24T16:10:55.904" v="5551" actId="962"/>
          <ac:spMkLst>
            <pc:docMk/>
            <pc:sldMk cId="2429570391" sldId="334"/>
            <ac:spMk id="2" creationId="{B166F7DC-8A76-35D7-4548-63C1A8366810}"/>
          </ac:spMkLst>
        </pc:spChg>
        <pc:spChg chg="mod">
          <ac:chgData name="Kaabi, Jihene" userId="011dcf93-4cd8-42cc-a5b2-f87c76cf03d7" providerId="ADAL" clId="{FCB87954-6AC0-46F5-9A4D-D6EB821934B8}" dt="2024-03-24T16:10:56.946" v="5552" actId="962"/>
          <ac:spMkLst>
            <pc:docMk/>
            <pc:sldMk cId="2429570391" sldId="334"/>
            <ac:spMk id="3" creationId="{26F40275-D46E-D3D4-7A7E-CF851C858D5D}"/>
          </ac:spMkLst>
        </pc:spChg>
        <pc:spChg chg="mod">
          <ac:chgData name="Kaabi, Jihene" userId="011dcf93-4cd8-42cc-a5b2-f87c76cf03d7" providerId="ADAL" clId="{FCB87954-6AC0-46F5-9A4D-D6EB821934B8}" dt="2024-03-24T16:28:21.683" v="5918" actId="27636"/>
          <ac:spMkLst>
            <pc:docMk/>
            <pc:sldMk cId="2429570391" sldId="334"/>
            <ac:spMk id="4" creationId="{969D50E1-3CCC-0868-5A50-8EAE3AA401F0}"/>
          </ac:spMkLst>
        </pc:spChg>
      </pc:sldChg>
      <pc:sldChg chg="modSp new mod">
        <pc:chgData name="Kaabi, Jihene" userId="011dcf93-4cd8-42cc-a5b2-f87c76cf03d7" providerId="ADAL" clId="{FCB87954-6AC0-46F5-9A4D-D6EB821934B8}" dt="2024-03-24T17:03:59.681" v="5987" actId="962"/>
        <pc:sldMkLst>
          <pc:docMk/>
          <pc:sldMk cId="714943923" sldId="335"/>
        </pc:sldMkLst>
        <pc:spChg chg="mod">
          <ac:chgData name="Kaabi, Jihene" userId="011dcf93-4cd8-42cc-a5b2-f87c76cf03d7" providerId="ADAL" clId="{FCB87954-6AC0-46F5-9A4D-D6EB821934B8}" dt="2024-03-24T17:03:56.010" v="5985" actId="962"/>
          <ac:spMkLst>
            <pc:docMk/>
            <pc:sldMk cId="714943923" sldId="335"/>
            <ac:spMk id="2" creationId="{22274F03-3A26-316D-5132-369FAA3E925F}"/>
          </ac:spMkLst>
        </pc:spChg>
        <pc:spChg chg="mod">
          <ac:chgData name="Kaabi, Jihene" userId="011dcf93-4cd8-42cc-a5b2-f87c76cf03d7" providerId="ADAL" clId="{FCB87954-6AC0-46F5-9A4D-D6EB821934B8}" dt="2024-03-24T17:03:58.746" v="5986" actId="962"/>
          <ac:spMkLst>
            <pc:docMk/>
            <pc:sldMk cId="714943923" sldId="335"/>
            <ac:spMk id="3" creationId="{EA79384B-756C-FDCA-0999-DEACD80C5ECA}"/>
          </ac:spMkLst>
        </pc:spChg>
        <pc:spChg chg="mod">
          <ac:chgData name="Kaabi, Jihene" userId="011dcf93-4cd8-42cc-a5b2-f87c76cf03d7" providerId="ADAL" clId="{FCB87954-6AC0-46F5-9A4D-D6EB821934B8}" dt="2024-03-24T17:03:59.681" v="5987" actId="962"/>
          <ac:spMkLst>
            <pc:docMk/>
            <pc:sldMk cId="714943923" sldId="335"/>
            <ac:spMk id="4" creationId="{2EC17569-21DF-D4E4-E976-68F811CE7A6D}"/>
          </ac:spMkLst>
        </pc:spChg>
      </pc:sldChg>
      <pc:sldChg chg="modSp new mod">
        <pc:chgData name="Kaabi, Jihene" userId="011dcf93-4cd8-42cc-a5b2-f87c76cf03d7" providerId="ADAL" clId="{FCB87954-6AC0-46F5-9A4D-D6EB821934B8}" dt="2024-04-02T17:21:13.322" v="7544" actId="20577"/>
        <pc:sldMkLst>
          <pc:docMk/>
          <pc:sldMk cId="3096206146" sldId="336"/>
        </pc:sldMkLst>
        <pc:spChg chg="mod">
          <ac:chgData name="Kaabi, Jihene" userId="011dcf93-4cd8-42cc-a5b2-f87c76cf03d7" providerId="ADAL" clId="{FCB87954-6AC0-46F5-9A4D-D6EB821934B8}" dt="2024-03-24T17:05:16.683" v="6028" actId="962"/>
          <ac:spMkLst>
            <pc:docMk/>
            <pc:sldMk cId="3096206146" sldId="336"/>
            <ac:spMk id="2" creationId="{96899F71-D5B7-F59F-07DE-7493C639D1B5}"/>
          </ac:spMkLst>
        </pc:spChg>
        <pc:spChg chg="mod">
          <ac:chgData name="Kaabi, Jihene" userId="011dcf93-4cd8-42cc-a5b2-f87c76cf03d7" providerId="ADAL" clId="{FCB87954-6AC0-46F5-9A4D-D6EB821934B8}" dt="2024-03-24T20:43:15.048" v="7135" actId="14100"/>
          <ac:spMkLst>
            <pc:docMk/>
            <pc:sldMk cId="3096206146" sldId="336"/>
            <ac:spMk id="3" creationId="{60319286-D2FD-53BB-CA3E-FF4D7E867635}"/>
          </ac:spMkLst>
        </pc:spChg>
        <pc:spChg chg="mod">
          <ac:chgData name="Kaabi, Jihene" userId="011dcf93-4cd8-42cc-a5b2-f87c76cf03d7" providerId="ADAL" clId="{FCB87954-6AC0-46F5-9A4D-D6EB821934B8}" dt="2024-04-02T17:21:13.322" v="7544" actId="20577"/>
          <ac:spMkLst>
            <pc:docMk/>
            <pc:sldMk cId="3096206146" sldId="336"/>
            <ac:spMk id="4" creationId="{854BC96A-26D9-0C23-47BC-E906278DEDFC}"/>
          </ac:spMkLst>
        </pc:spChg>
      </pc:sldChg>
      <pc:sldChg chg="modSp new mod">
        <pc:chgData name="Kaabi, Jihene" userId="011dcf93-4cd8-42cc-a5b2-f87c76cf03d7" providerId="ADAL" clId="{FCB87954-6AC0-46F5-9A4D-D6EB821934B8}" dt="2024-04-02T17:20:49.336" v="7515" actId="20577"/>
        <pc:sldMkLst>
          <pc:docMk/>
          <pc:sldMk cId="1137595651" sldId="337"/>
        </pc:sldMkLst>
        <pc:spChg chg="mod">
          <ac:chgData name="Kaabi, Jihene" userId="011dcf93-4cd8-42cc-a5b2-f87c76cf03d7" providerId="ADAL" clId="{FCB87954-6AC0-46F5-9A4D-D6EB821934B8}" dt="2024-03-24T20:36:04.644" v="7104" actId="962"/>
          <ac:spMkLst>
            <pc:docMk/>
            <pc:sldMk cId="1137595651" sldId="337"/>
            <ac:spMk id="2" creationId="{9591E116-A290-01DA-3070-B680AACFC9F5}"/>
          </ac:spMkLst>
        </pc:spChg>
        <pc:spChg chg="mod">
          <ac:chgData name="Kaabi, Jihene" userId="011dcf93-4cd8-42cc-a5b2-f87c76cf03d7" providerId="ADAL" clId="{FCB87954-6AC0-46F5-9A4D-D6EB821934B8}" dt="2024-03-24T20:36:05.566" v="7105" actId="962"/>
          <ac:spMkLst>
            <pc:docMk/>
            <pc:sldMk cId="1137595651" sldId="337"/>
            <ac:spMk id="3" creationId="{E6AEE1CB-8171-C094-F9E7-3A72CA1397FD}"/>
          </ac:spMkLst>
        </pc:spChg>
        <pc:spChg chg="mod">
          <ac:chgData name="Kaabi, Jihene" userId="011dcf93-4cd8-42cc-a5b2-f87c76cf03d7" providerId="ADAL" clId="{FCB87954-6AC0-46F5-9A4D-D6EB821934B8}" dt="2024-04-02T17:20:49.336" v="7515" actId="20577"/>
          <ac:spMkLst>
            <pc:docMk/>
            <pc:sldMk cId="1137595651" sldId="337"/>
            <ac:spMk id="4" creationId="{41BF8E11-D8C6-AA7F-3302-8DB35E00F95C}"/>
          </ac:spMkLst>
        </pc:spChg>
      </pc:sldChg>
      <pc:sldChg chg="addSp delSp modSp add mod">
        <pc:chgData name="Kaabi, Jihene" userId="011dcf93-4cd8-42cc-a5b2-f87c76cf03d7" providerId="ADAL" clId="{FCB87954-6AC0-46F5-9A4D-D6EB821934B8}" dt="2024-03-24T21:41:27.846" v="7343" actId="6549"/>
        <pc:sldMkLst>
          <pc:docMk/>
          <pc:sldMk cId="1188585084" sldId="338"/>
        </pc:sldMkLst>
        <pc:spChg chg="mod">
          <ac:chgData name="Kaabi, Jihene" userId="011dcf93-4cd8-42cc-a5b2-f87c76cf03d7" providerId="ADAL" clId="{FCB87954-6AC0-46F5-9A4D-D6EB821934B8}" dt="2024-03-24T20:43:26.975" v="7137" actId="20577"/>
          <ac:spMkLst>
            <pc:docMk/>
            <pc:sldMk cId="1188585084" sldId="338"/>
            <ac:spMk id="3" creationId="{60319286-D2FD-53BB-CA3E-FF4D7E867635}"/>
          </ac:spMkLst>
        </pc:spChg>
        <pc:spChg chg="del mod">
          <ac:chgData name="Kaabi, Jihene" userId="011dcf93-4cd8-42cc-a5b2-f87c76cf03d7" providerId="ADAL" clId="{FCB87954-6AC0-46F5-9A4D-D6EB821934B8}" dt="2024-03-24T21:27:09.679" v="7140" actId="478"/>
          <ac:spMkLst>
            <pc:docMk/>
            <pc:sldMk cId="1188585084" sldId="338"/>
            <ac:spMk id="4" creationId="{854BC96A-26D9-0C23-47BC-E906278DEDFC}"/>
          </ac:spMkLst>
        </pc:spChg>
        <pc:spChg chg="add mod">
          <ac:chgData name="Kaabi, Jihene" userId="011dcf93-4cd8-42cc-a5b2-f87c76cf03d7" providerId="ADAL" clId="{FCB87954-6AC0-46F5-9A4D-D6EB821934B8}" dt="2024-03-24T21:36:53.979" v="7199" actId="113"/>
          <ac:spMkLst>
            <pc:docMk/>
            <pc:sldMk cId="1188585084" sldId="338"/>
            <ac:spMk id="36" creationId="{8B7CC636-D67B-FAED-7E0C-6ECB03225D65}"/>
          </ac:spMkLst>
        </pc:spChg>
        <pc:spChg chg="add mod">
          <ac:chgData name="Kaabi, Jihene" userId="011dcf93-4cd8-42cc-a5b2-f87c76cf03d7" providerId="ADAL" clId="{FCB87954-6AC0-46F5-9A4D-D6EB821934B8}" dt="2024-03-24T21:41:27.846" v="7343" actId="6549"/>
          <ac:spMkLst>
            <pc:docMk/>
            <pc:sldMk cId="1188585084" sldId="338"/>
            <ac:spMk id="38" creationId="{B918AB05-0384-F32D-6E7D-A9C93A7D5D0C}"/>
          </ac:spMkLst>
        </pc:spChg>
      </pc:sldChg>
      <pc:sldChg chg="addSp delSp modSp add mod">
        <pc:chgData name="Kaabi, Jihene" userId="011dcf93-4cd8-42cc-a5b2-f87c76cf03d7" providerId="ADAL" clId="{FCB87954-6AC0-46F5-9A4D-D6EB821934B8}" dt="2024-03-24T21:40:17.841" v="7284" actId="1035"/>
        <pc:sldMkLst>
          <pc:docMk/>
          <pc:sldMk cId="2750794306" sldId="339"/>
        </pc:sldMkLst>
        <pc:spChg chg="mod">
          <ac:chgData name="Kaabi, Jihene" userId="011dcf93-4cd8-42cc-a5b2-f87c76cf03d7" providerId="ADAL" clId="{FCB87954-6AC0-46F5-9A4D-D6EB821934B8}" dt="2024-03-24T21:37:18.827" v="7203" actId="20577"/>
          <ac:spMkLst>
            <pc:docMk/>
            <pc:sldMk cId="2750794306" sldId="339"/>
            <ac:spMk id="3" creationId="{60319286-D2FD-53BB-CA3E-FF4D7E867635}"/>
          </ac:spMkLst>
        </pc:spChg>
        <pc:spChg chg="add mod">
          <ac:chgData name="Kaabi, Jihene" userId="011dcf93-4cd8-42cc-a5b2-f87c76cf03d7" providerId="ADAL" clId="{FCB87954-6AC0-46F5-9A4D-D6EB821934B8}" dt="2024-03-24T21:40:17.841" v="7284" actId="1035"/>
          <ac:spMkLst>
            <pc:docMk/>
            <pc:sldMk cId="2750794306" sldId="339"/>
            <ac:spMk id="5" creationId="{4DCE6B19-DE2F-94F5-8B63-99E869CD18AF}"/>
          </ac:spMkLst>
        </pc:spChg>
        <pc:spChg chg="del">
          <ac:chgData name="Kaabi, Jihene" userId="011dcf93-4cd8-42cc-a5b2-f87c76cf03d7" providerId="ADAL" clId="{FCB87954-6AC0-46F5-9A4D-D6EB821934B8}" dt="2024-03-24T21:37:12.410" v="7201" actId="478"/>
          <ac:spMkLst>
            <pc:docMk/>
            <pc:sldMk cId="2750794306" sldId="339"/>
            <ac:spMk id="36" creationId="{8B7CC636-D67B-FAED-7E0C-6ECB03225D65}"/>
          </ac:spMkLst>
        </pc:spChg>
        <pc:spChg chg="del">
          <ac:chgData name="Kaabi, Jihene" userId="011dcf93-4cd8-42cc-a5b2-f87c76cf03d7" providerId="ADAL" clId="{FCB87954-6AC0-46F5-9A4D-D6EB821934B8}" dt="2024-03-24T21:37:15.793" v="7202" actId="478"/>
          <ac:spMkLst>
            <pc:docMk/>
            <pc:sldMk cId="2750794306" sldId="339"/>
            <ac:spMk id="38" creationId="{B918AB05-0384-F32D-6E7D-A9C93A7D5D0C}"/>
          </ac:spMkLst>
        </pc:spChg>
      </pc:sldChg>
      <pc:sldMasterChg chg="delSldLayout">
        <pc:chgData name="Kaabi, Jihene" userId="011dcf93-4cd8-42cc-a5b2-f87c76cf03d7" providerId="ADAL" clId="{FCB87954-6AC0-46F5-9A4D-D6EB821934B8}" dt="2023-10-24T18:56:18.282" v="9" actId="2696"/>
        <pc:sldMasterMkLst>
          <pc:docMk/>
          <pc:sldMasterMk cId="0" sldId="2147483648"/>
        </pc:sldMasterMkLst>
        <pc:sldLayoutChg chg="del">
          <pc:chgData name="Kaabi, Jihene" userId="011dcf93-4cd8-42cc-a5b2-f87c76cf03d7" providerId="ADAL" clId="{FCB87954-6AC0-46F5-9A4D-D6EB821934B8}" dt="2023-10-24T18:33:57.511" v="8" actId="2696"/>
          <pc:sldLayoutMkLst>
            <pc:docMk/>
            <pc:sldMasterMk cId="0" sldId="2147483648"/>
            <pc:sldLayoutMk cId="0" sldId="2147483649"/>
          </pc:sldLayoutMkLst>
        </pc:sldLayoutChg>
        <pc:sldLayoutChg chg="del">
          <pc:chgData name="Kaabi, Jihene" userId="011dcf93-4cd8-42cc-a5b2-f87c76cf03d7" providerId="ADAL" clId="{FCB87954-6AC0-46F5-9A4D-D6EB821934B8}" dt="2023-10-24T18:33:56.172" v="7" actId="2696"/>
          <pc:sldLayoutMkLst>
            <pc:docMk/>
            <pc:sldMasterMk cId="0" sldId="2147483648"/>
            <pc:sldLayoutMk cId="0" sldId="2147483650"/>
          </pc:sldLayoutMkLst>
        </pc:sldLayoutChg>
        <pc:sldLayoutChg chg="del">
          <pc:chgData name="Kaabi, Jihene" userId="011dcf93-4cd8-42cc-a5b2-f87c76cf03d7" providerId="ADAL" clId="{FCB87954-6AC0-46F5-9A4D-D6EB821934B8}" dt="2023-10-24T18:56:18.282" v="9" actId="2696"/>
          <pc:sldLayoutMkLst>
            <pc:docMk/>
            <pc:sldMasterMk cId="0" sldId="2147483648"/>
            <pc:sldLayoutMk cId="0" sldId="2147483651"/>
          </pc:sldLayoutMkLst>
        </pc:sldLayoutChg>
        <pc:sldLayoutChg chg="del">
          <pc:chgData name="Kaabi, Jihene" userId="011dcf93-4cd8-42cc-a5b2-f87c76cf03d7" providerId="ADAL" clId="{FCB87954-6AC0-46F5-9A4D-D6EB821934B8}" dt="2023-10-24T18:33:53.278" v="6" actId="2696"/>
          <pc:sldLayoutMkLst>
            <pc:docMk/>
            <pc:sldMasterMk cId="0" sldId="2147483648"/>
            <pc:sldLayoutMk cId="0" sldId="2147483652"/>
          </pc:sldLayoutMkLst>
        </pc:sldLayoutChg>
        <pc:sldLayoutChg chg="del">
          <pc:chgData name="Kaabi, Jihene" userId="011dcf93-4cd8-42cc-a5b2-f87c76cf03d7" providerId="ADAL" clId="{FCB87954-6AC0-46F5-9A4D-D6EB821934B8}" dt="2023-10-24T18:33:52.036" v="5" actId="2696"/>
          <pc:sldLayoutMkLst>
            <pc:docMk/>
            <pc:sldMasterMk cId="0" sldId="2147483648"/>
            <pc:sldLayoutMk cId="0" sldId="2147483653"/>
          </pc:sldLayoutMkLst>
        </pc:sldLayoutChg>
        <pc:sldLayoutChg chg="del">
          <pc:chgData name="Kaabi, Jihene" userId="011dcf93-4cd8-42cc-a5b2-f87c76cf03d7" providerId="ADAL" clId="{FCB87954-6AC0-46F5-9A4D-D6EB821934B8}" dt="2023-10-24T18:33:50.226" v="4" actId="2696"/>
          <pc:sldLayoutMkLst>
            <pc:docMk/>
            <pc:sldMasterMk cId="0" sldId="2147483648"/>
            <pc:sldLayoutMk cId="0" sldId="2147483654"/>
          </pc:sldLayoutMkLst>
        </pc:sldLayoutChg>
        <pc:sldLayoutChg chg="del">
          <pc:chgData name="Kaabi, Jihene" userId="011dcf93-4cd8-42cc-a5b2-f87c76cf03d7" providerId="ADAL" clId="{FCB87954-6AC0-46F5-9A4D-D6EB821934B8}" dt="2023-10-24T18:33:47.197" v="3" actId="2696"/>
          <pc:sldLayoutMkLst>
            <pc:docMk/>
            <pc:sldMasterMk cId="0" sldId="2147483648"/>
            <pc:sldLayoutMk cId="0" sldId="2147483656"/>
          </pc:sldLayoutMkLst>
        </pc:sldLayoutChg>
        <pc:sldLayoutChg chg="del">
          <pc:chgData name="Kaabi, Jihene" userId="011dcf93-4cd8-42cc-a5b2-f87c76cf03d7" providerId="ADAL" clId="{FCB87954-6AC0-46F5-9A4D-D6EB821934B8}" dt="2023-10-24T18:33:46.529" v="2" actId="2696"/>
          <pc:sldLayoutMkLst>
            <pc:docMk/>
            <pc:sldMasterMk cId="0" sldId="2147483648"/>
            <pc:sldLayoutMk cId="0" sldId="2147483657"/>
          </pc:sldLayoutMkLst>
        </pc:sldLayoutChg>
        <pc:sldLayoutChg chg="del">
          <pc:chgData name="Kaabi, Jihene" userId="011dcf93-4cd8-42cc-a5b2-f87c76cf03d7" providerId="ADAL" clId="{FCB87954-6AC0-46F5-9A4D-D6EB821934B8}" dt="2023-10-24T18:33:45.631" v="1" actId="2696"/>
          <pc:sldLayoutMkLst>
            <pc:docMk/>
            <pc:sldMasterMk cId="0" sldId="2147483648"/>
            <pc:sldLayoutMk cId="0" sldId="2147483658"/>
          </pc:sldLayoutMkLst>
        </pc:sldLayoutChg>
        <pc:sldLayoutChg chg="del">
          <pc:chgData name="Kaabi, Jihene" userId="011dcf93-4cd8-42cc-a5b2-f87c76cf03d7" providerId="ADAL" clId="{FCB87954-6AC0-46F5-9A4D-D6EB821934B8}" dt="2023-10-24T18:33:44.864" v="0" actId="2696"/>
          <pc:sldLayoutMkLst>
            <pc:docMk/>
            <pc:sldMasterMk cId="0" sldId="2147483648"/>
            <pc:sldLayoutMk cId="0" sldId="2147483659"/>
          </pc:sldLayoutMkLst>
        </pc:sldLayoutChg>
      </pc:sldMasterChg>
      <pc:sldMasterChg chg="modSp mod delSldLayout modSldLayout">
        <pc:chgData name="Kaabi, Jihene" userId="011dcf93-4cd8-42cc-a5b2-f87c76cf03d7" providerId="ADAL" clId="{FCB87954-6AC0-46F5-9A4D-D6EB821934B8}" dt="2024-03-22T13:22:40.126" v="2291" actId="20577"/>
        <pc:sldMasterMkLst>
          <pc:docMk/>
          <pc:sldMasterMk cId="3725099977" sldId="2147483656"/>
        </pc:sldMasterMkLst>
        <pc:spChg chg="mod">
          <ac:chgData name="Kaabi, Jihene" userId="011dcf93-4cd8-42cc-a5b2-f87c76cf03d7" providerId="ADAL" clId="{FCB87954-6AC0-46F5-9A4D-D6EB821934B8}" dt="2024-03-21T20:27:15.784" v="2264" actId="20577"/>
          <ac:spMkLst>
            <pc:docMk/>
            <pc:sldMasterMk cId="3725099977" sldId="2147483656"/>
            <ac:spMk id="2" creationId="{99B9A3D7-373A-FA09-C306-DDCF75E7EFB6}"/>
          </ac:spMkLst>
        </pc:spChg>
        <pc:spChg chg="mod">
          <ac:chgData name="Kaabi, Jihene" userId="011dcf93-4cd8-42cc-a5b2-f87c76cf03d7" providerId="ADAL" clId="{FCB87954-6AC0-46F5-9A4D-D6EB821934B8}" dt="2024-03-21T20:25:39.360" v="2244" actId="255"/>
          <ac:spMkLst>
            <pc:docMk/>
            <pc:sldMasterMk cId="3725099977" sldId="2147483656"/>
            <ac:spMk id="5" creationId="{00000000-0000-0000-0000-000000000000}"/>
          </ac:spMkLst>
        </pc:spChg>
        <pc:spChg chg="mod">
          <ac:chgData name="Kaabi, Jihene" userId="011dcf93-4cd8-42cc-a5b2-f87c76cf03d7" providerId="ADAL" clId="{FCB87954-6AC0-46F5-9A4D-D6EB821934B8}" dt="2023-10-24T18:56:59.915" v="13" actId="1076"/>
          <ac:spMkLst>
            <pc:docMk/>
            <pc:sldMasterMk cId="3725099977" sldId="2147483656"/>
            <ac:spMk id="7" creationId="{00000000-0000-0000-0000-000000000000}"/>
          </ac:spMkLst>
        </pc:spChg>
        <pc:spChg chg="mod">
          <ac:chgData name="Kaabi, Jihene" userId="011dcf93-4cd8-42cc-a5b2-f87c76cf03d7" providerId="ADAL" clId="{FCB87954-6AC0-46F5-9A4D-D6EB821934B8}" dt="2023-10-24T18:57:53.765" v="18" actId="1076"/>
          <ac:spMkLst>
            <pc:docMk/>
            <pc:sldMasterMk cId="3725099977" sldId="2147483656"/>
            <ac:spMk id="8" creationId="{00000000-0000-0000-0000-000000000000}"/>
          </ac:spMkLst>
        </pc:spChg>
        <pc:spChg chg="mod">
          <ac:chgData name="Kaabi, Jihene" userId="011dcf93-4cd8-42cc-a5b2-f87c76cf03d7" providerId="ADAL" clId="{FCB87954-6AC0-46F5-9A4D-D6EB821934B8}" dt="2024-03-21T20:26:02.959" v="2248" actId="20577"/>
          <ac:spMkLst>
            <pc:docMk/>
            <pc:sldMasterMk cId="3725099977" sldId="2147483656"/>
            <ac:spMk id="9" creationId="{00000000-0000-0000-0000-000000000000}"/>
          </ac:spMkLst>
        </pc:spChg>
        <pc:spChg chg="mod">
          <ac:chgData name="Kaabi, Jihene" userId="011dcf93-4cd8-42cc-a5b2-f87c76cf03d7" providerId="ADAL" clId="{FCB87954-6AC0-46F5-9A4D-D6EB821934B8}" dt="2023-10-24T19:15:06.067" v="124" actId="1076"/>
          <ac:spMkLst>
            <pc:docMk/>
            <pc:sldMasterMk cId="3725099977" sldId="2147483656"/>
            <ac:spMk id="15" creationId="{00000000-0000-0000-0000-000000000000}"/>
          </ac:spMkLst>
        </pc:spChg>
        <pc:spChg chg="mod">
          <ac:chgData name="Kaabi, Jihene" userId="011dcf93-4cd8-42cc-a5b2-f87c76cf03d7" providerId="ADAL" clId="{FCB87954-6AC0-46F5-9A4D-D6EB821934B8}" dt="2024-03-21T20:27:23.936" v="2266" actId="113"/>
          <ac:spMkLst>
            <pc:docMk/>
            <pc:sldMasterMk cId="3725099977" sldId="2147483656"/>
            <ac:spMk id="22" creationId="{00000000-0000-0000-0000-000000000000}"/>
          </ac:spMkLst>
        </pc:spChg>
        <pc:sldLayoutChg chg="del">
          <pc:chgData name="Kaabi, Jihene" userId="011dcf93-4cd8-42cc-a5b2-f87c76cf03d7" providerId="ADAL" clId="{FCB87954-6AC0-46F5-9A4D-D6EB821934B8}" dt="2023-10-24T18:56:53.256" v="12" actId="2696"/>
          <pc:sldLayoutMkLst>
            <pc:docMk/>
            <pc:sldMasterMk cId="3725099977" sldId="2147483656"/>
            <pc:sldLayoutMk cId="1260058715" sldId="2147483657"/>
          </pc:sldLayoutMkLst>
        </pc:sldLayoutChg>
        <pc:sldLayoutChg chg="del">
          <pc:chgData name="Kaabi, Jihene" userId="011dcf93-4cd8-42cc-a5b2-f87c76cf03d7" providerId="ADAL" clId="{FCB87954-6AC0-46F5-9A4D-D6EB821934B8}" dt="2023-10-24T18:56:51.196" v="11" actId="2696"/>
          <pc:sldLayoutMkLst>
            <pc:docMk/>
            <pc:sldMasterMk cId="3725099977" sldId="2147483656"/>
            <pc:sldLayoutMk cId="4251875207" sldId="2147483658"/>
          </pc:sldLayoutMkLst>
        </pc:sldLayoutChg>
        <pc:sldLayoutChg chg="del">
          <pc:chgData name="Kaabi, Jihene" userId="011dcf93-4cd8-42cc-a5b2-f87c76cf03d7" providerId="ADAL" clId="{FCB87954-6AC0-46F5-9A4D-D6EB821934B8}" dt="2023-10-24T18:56:48.826" v="10" actId="2696"/>
          <pc:sldLayoutMkLst>
            <pc:docMk/>
            <pc:sldMasterMk cId="3725099977" sldId="2147483656"/>
            <pc:sldLayoutMk cId="966326344" sldId="2147483659"/>
          </pc:sldLayoutMkLst>
        </pc:sldLayoutChg>
        <pc:sldLayoutChg chg="addSp delSp modSp mod">
          <pc:chgData name="Kaabi, Jihene" userId="011dcf93-4cd8-42cc-a5b2-f87c76cf03d7" providerId="ADAL" clId="{FCB87954-6AC0-46F5-9A4D-D6EB821934B8}" dt="2024-03-22T13:22:40.126" v="2291" actId="20577"/>
          <pc:sldLayoutMkLst>
            <pc:docMk/>
            <pc:sldMasterMk cId="3725099977" sldId="2147483656"/>
            <pc:sldLayoutMk cId="1690639994" sldId="2147483660"/>
          </pc:sldLayoutMkLst>
          <pc:spChg chg="del">
            <ac:chgData name="Kaabi, Jihene" userId="011dcf93-4cd8-42cc-a5b2-f87c76cf03d7" providerId="ADAL" clId="{FCB87954-6AC0-46F5-9A4D-D6EB821934B8}" dt="2023-10-24T18:57:25.878" v="14" actId="478"/>
            <ac:spMkLst>
              <pc:docMk/>
              <pc:sldMasterMk cId="3725099977" sldId="2147483656"/>
              <pc:sldLayoutMk cId="1690639994" sldId="2147483660"/>
              <ac:spMk id="2" creationId="{00000000-0000-0000-0000-000000000000}"/>
            </ac:spMkLst>
          </pc:spChg>
          <pc:spChg chg="add mod">
            <ac:chgData name="Kaabi, Jihene" userId="011dcf93-4cd8-42cc-a5b2-f87c76cf03d7" providerId="ADAL" clId="{FCB87954-6AC0-46F5-9A4D-D6EB821934B8}" dt="2024-03-22T13:21:59.876" v="2271"/>
            <ac:spMkLst>
              <pc:docMk/>
              <pc:sldMasterMk cId="3725099977" sldId="2147483656"/>
              <pc:sldLayoutMk cId="1690639994" sldId="2147483660"/>
              <ac:spMk id="2" creationId="{4F1B1749-7861-2380-E6C6-02F11920B9A8}"/>
            </ac:spMkLst>
          </pc:spChg>
          <pc:spChg chg="del">
            <ac:chgData name="Kaabi, Jihene" userId="011dcf93-4cd8-42cc-a5b2-f87c76cf03d7" providerId="ADAL" clId="{FCB87954-6AC0-46F5-9A4D-D6EB821934B8}" dt="2023-10-24T18:57:30.700" v="15" actId="478"/>
            <ac:spMkLst>
              <pc:docMk/>
              <pc:sldMasterMk cId="3725099977" sldId="2147483656"/>
              <pc:sldLayoutMk cId="1690639994" sldId="2147483660"/>
              <ac:spMk id="3" creationId="{00000000-0000-0000-0000-000000000000}"/>
            </ac:spMkLst>
          </pc:spChg>
          <pc:spChg chg="add mod">
            <ac:chgData name="Kaabi, Jihene" userId="011dcf93-4cd8-42cc-a5b2-f87c76cf03d7" providerId="ADAL" clId="{FCB87954-6AC0-46F5-9A4D-D6EB821934B8}" dt="2024-03-22T13:21:59.876" v="2271"/>
            <ac:spMkLst>
              <pc:docMk/>
              <pc:sldMasterMk cId="3725099977" sldId="2147483656"/>
              <pc:sldLayoutMk cId="1690639994" sldId="2147483660"/>
              <ac:spMk id="3" creationId="{D865A35E-E710-2B79-60A0-7E0033CBB095}"/>
            </ac:spMkLst>
          </pc:spChg>
          <pc:spChg chg="add del mod">
            <ac:chgData name="Kaabi, Jihene" userId="011dcf93-4cd8-42cc-a5b2-f87c76cf03d7" providerId="ADAL" clId="{FCB87954-6AC0-46F5-9A4D-D6EB821934B8}" dt="2024-03-22T13:22:07.472" v="2272" actId="478"/>
            <ac:spMkLst>
              <pc:docMk/>
              <pc:sldMasterMk cId="3725099977" sldId="2147483656"/>
              <pc:sldLayoutMk cId="1690639994" sldId="2147483660"/>
              <ac:spMk id="4" creationId="{00000000-0000-0000-0000-000000000000}"/>
            </ac:spMkLst>
          </pc:spChg>
          <pc:spChg chg="mod ord">
            <ac:chgData name="Kaabi, Jihene" userId="011dcf93-4cd8-42cc-a5b2-f87c76cf03d7" providerId="ADAL" clId="{FCB87954-6AC0-46F5-9A4D-D6EB821934B8}" dt="2023-10-24T19:15:21.159" v="125" actId="167"/>
            <ac:spMkLst>
              <pc:docMk/>
              <pc:sldMasterMk cId="3725099977" sldId="2147483656"/>
              <pc:sldLayoutMk cId="1690639994" sldId="2147483660"/>
              <ac:spMk id="5" creationId="{00000000-0000-0000-0000-000000000000}"/>
            </ac:spMkLst>
          </pc:spChg>
          <pc:spChg chg="mod">
            <ac:chgData name="Kaabi, Jihene" userId="011dcf93-4cd8-42cc-a5b2-f87c76cf03d7" providerId="ADAL" clId="{FCB87954-6AC0-46F5-9A4D-D6EB821934B8}" dt="2023-10-24T18:57:37.142" v="17" actId="1076"/>
            <ac:spMkLst>
              <pc:docMk/>
              <pc:sldMasterMk cId="3725099977" sldId="2147483656"/>
              <pc:sldLayoutMk cId="1690639994" sldId="2147483660"/>
              <ac:spMk id="6" creationId="{00000000-0000-0000-0000-000000000000}"/>
            </ac:spMkLst>
          </pc:spChg>
          <pc:spChg chg="add mod">
            <ac:chgData name="Kaabi, Jihene" userId="011dcf93-4cd8-42cc-a5b2-f87c76cf03d7" providerId="ADAL" clId="{FCB87954-6AC0-46F5-9A4D-D6EB821934B8}" dt="2023-10-24T18:57:32.476" v="16"/>
            <ac:spMkLst>
              <pc:docMk/>
              <pc:sldMasterMk cId="3725099977" sldId="2147483656"/>
              <pc:sldLayoutMk cId="1690639994" sldId="2147483660"/>
              <ac:spMk id="7" creationId="{7BEFA56E-F09F-778D-D534-4980D9747046}"/>
            </ac:spMkLst>
          </pc:spChg>
          <pc:spChg chg="add mod ord">
            <ac:chgData name="Kaabi, Jihene" userId="011dcf93-4cd8-42cc-a5b2-f87c76cf03d7" providerId="ADAL" clId="{FCB87954-6AC0-46F5-9A4D-D6EB821934B8}" dt="2023-10-24T19:15:40.588" v="130" actId="167"/>
            <ac:spMkLst>
              <pc:docMk/>
              <pc:sldMasterMk cId="3725099977" sldId="2147483656"/>
              <pc:sldLayoutMk cId="1690639994" sldId="2147483660"/>
              <ac:spMk id="8" creationId="{38647A2F-529B-A1C6-7DB5-5D61997FA8C7}"/>
            </ac:spMkLst>
          </pc:spChg>
          <pc:spChg chg="add del mod">
            <ac:chgData name="Kaabi, Jihene" userId="011dcf93-4cd8-42cc-a5b2-f87c76cf03d7" providerId="ADAL" clId="{FCB87954-6AC0-46F5-9A4D-D6EB821934B8}" dt="2024-03-22T13:22:40.126" v="2291" actId="20577"/>
            <ac:spMkLst>
              <pc:docMk/>
              <pc:sldMasterMk cId="3725099977" sldId="2147483656"/>
              <pc:sldLayoutMk cId="1690639994" sldId="2147483660"/>
              <ac:spMk id="10" creationId="{05879CDA-1FAA-8868-1713-6A3173F4E263}"/>
            </ac:spMkLst>
          </pc:spChg>
          <pc:spChg chg="add mod ord">
            <ac:chgData name="Kaabi, Jihene" userId="011dcf93-4cd8-42cc-a5b2-f87c76cf03d7" providerId="ADAL" clId="{FCB87954-6AC0-46F5-9A4D-D6EB821934B8}" dt="2023-10-24T19:15:31.339" v="127" actId="167"/>
            <ac:spMkLst>
              <pc:docMk/>
              <pc:sldMasterMk cId="3725099977" sldId="2147483656"/>
              <pc:sldLayoutMk cId="1690639994" sldId="2147483660"/>
              <ac:spMk id="11" creationId="{A3317CF5-B95D-A235-807F-525B91BBD8EE}"/>
            </ac:spMkLst>
          </pc:spChg>
          <pc:spChg chg="add mod ord">
            <ac:chgData name="Kaabi, Jihene" userId="011dcf93-4cd8-42cc-a5b2-f87c76cf03d7" providerId="ADAL" clId="{FCB87954-6AC0-46F5-9A4D-D6EB821934B8}" dt="2023-10-24T19:15:32.406" v="128" actId="1076"/>
            <ac:spMkLst>
              <pc:docMk/>
              <pc:sldMasterMk cId="3725099977" sldId="2147483656"/>
              <pc:sldLayoutMk cId="1690639994" sldId="2147483660"/>
              <ac:spMk id="12" creationId="{320EF99D-7B1F-2C18-AA47-8676019713D5}"/>
            </ac:spMkLst>
          </pc:spChg>
          <pc:spChg chg="add mod">
            <ac:chgData name="Kaabi, Jihene" userId="011dcf93-4cd8-42cc-a5b2-f87c76cf03d7" providerId="ADAL" clId="{FCB87954-6AC0-46F5-9A4D-D6EB821934B8}" dt="2024-03-22T13:21:59.876" v="2271"/>
            <ac:spMkLst>
              <pc:docMk/>
              <pc:sldMasterMk cId="3725099977" sldId="2147483656"/>
              <pc:sldLayoutMk cId="1690639994" sldId="2147483660"/>
              <ac:spMk id="13" creationId="{0590DD47-7F1F-C504-5EB5-4497170FD27F}"/>
            </ac:spMkLst>
          </pc:spChg>
          <pc:spChg chg="add mod">
            <ac:chgData name="Kaabi, Jihene" userId="011dcf93-4cd8-42cc-a5b2-f87c76cf03d7" providerId="ADAL" clId="{FCB87954-6AC0-46F5-9A4D-D6EB821934B8}" dt="2024-03-22T13:22:19.058" v="2274"/>
            <ac:spMkLst>
              <pc:docMk/>
              <pc:sldMasterMk cId="3725099977" sldId="2147483656"/>
              <pc:sldLayoutMk cId="1690639994" sldId="2147483660"/>
              <ac:spMk id="14" creationId="{0518849F-0761-8F5B-9DD3-789FF8C341D7}"/>
            </ac:spMkLst>
          </pc:spChg>
          <pc:spChg chg="add mod">
            <ac:chgData name="Kaabi, Jihene" userId="011dcf93-4cd8-42cc-a5b2-f87c76cf03d7" providerId="ADAL" clId="{FCB87954-6AC0-46F5-9A4D-D6EB821934B8}" dt="2024-03-22T13:22:19.058" v="2274"/>
            <ac:spMkLst>
              <pc:docMk/>
              <pc:sldMasterMk cId="3725099977" sldId="2147483656"/>
              <pc:sldLayoutMk cId="1690639994" sldId="2147483660"/>
              <ac:spMk id="15" creationId="{6F356927-5B5D-9A70-07D8-BC015064AD54}"/>
            </ac:spMkLst>
          </pc:spChg>
          <pc:picChg chg="add mod ord">
            <ac:chgData name="Kaabi, Jihene" userId="011dcf93-4cd8-42cc-a5b2-f87c76cf03d7" providerId="ADAL" clId="{FCB87954-6AC0-46F5-9A4D-D6EB821934B8}" dt="2023-10-24T19:14:41.325" v="122" actId="166"/>
            <ac:picMkLst>
              <pc:docMk/>
              <pc:sldMasterMk cId="3725099977" sldId="2147483656"/>
              <pc:sldLayoutMk cId="1690639994" sldId="2147483660"/>
              <ac:picMk id="9" creationId="{1A33B68A-7DC7-8D25-CECA-4753532234B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3C7E5-B4FF-479F-95CC-D2A84E8A27E9}" type="datetimeFigureOut">
              <a:rPr lang="en-US" smtClean="0"/>
              <a:t>4/2/2024</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BFBF8-3901-4BD2-9500-41C2DEDCD76B}" type="slidenum">
              <a:rPr lang="en-US" smtClean="0"/>
              <a:t>‹#›</a:t>
            </a:fld>
            <a:endParaRPr lang="en-US"/>
          </a:p>
        </p:txBody>
      </p:sp>
    </p:spTree>
    <p:extLst>
      <p:ext uri="{BB962C8B-B14F-4D97-AF65-F5344CB8AC3E}">
        <p14:creationId xmlns:p14="http://schemas.microsoft.com/office/powerpoint/2010/main" val="97953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4BFBF8-3901-4BD2-9500-41C2DEDCD76B}" type="slidenum">
              <a:rPr lang="en-US" smtClean="0"/>
              <a:t>13</a:t>
            </a:fld>
            <a:endParaRPr lang="en-US"/>
          </a:p>
        </p:txBody>
      </p:sp>
    </p:spTree>
    <p:extLst>
      <p:ext uri="{BB962C8B-B14F-4D97-AF65-F5344CB8AC3E}">
        <p14:creationId xmlns:p14="http://schemas.microsoft.com/office/powerpoint/2010/main" val="74831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4BFBF8-3901-4BD2-9500-41C2DEDCD76B}" type="slidenum">
              <a:rPr lang="en-US" smtClean="0"/>
              <a:t>14</a:t>
            </a:fld>
            <a:endParaRPr lang="en-US"/>
          </a:p>
        </p:txBody>
      </p:sp>
    </p:spTree>
    <p:extLst>
      <p:ext uri="{BB962C8B-B14F-4D97-AF65-F5344CB8AC3E}">
        <p14:creationId xmlns:p14="http://schemas.microsoft.com/office/powerpoint/2010/main" val="3588409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8" name="Donut 10">
            <a:extLst>
              <a:ext uri="{FF2B5EF4-FFF2-40B4-BE49-F238E27FC236}">
                <a16:creationId xmlns:a16="http://schemas.microsoft.com/office/drawing/2014/main" id="{38647A2F-529B-A1C6-7DB5-5D61997FA8C7}"/>
              </a:ext>
            </a:extLst>
          </p:cNvPr>
          <p:cNvSpPr/>
          <p:nvPr userDrawn="1"/>
        </p:nvSpPr>
        <p:spPr>
          <a:xfrm rot="2315675">
            <a:off x="249575" y="1200837"/>
            <a:ext cx="1238289" cy="124964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11" name="Oval 10">
            <a:extLst>
              <a:ext uri="{FF2B5EF4-FFF2-40B4-BE49-F238E27FC236}">
                <a16:creationId xmlns:a16="http://schemas.microsoft.com/office/drawing/2014/main" id="{A3317CF5-B95D-A235-807F-525B91BBD8EE}"/>
              </a:ext>
            </a:extLst>
          </p:cNvPr>
          <p:cNvSpPr/>
          <p:nvPr userDrawn="1"/>
        </p:nvSpPr>
        <p:spPr>
          <a:xfrm>
            <a:off x="191637" y="12053"/>
            <a:ext cx="1872410" cy="192915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5" name="Rectangle 4"/>
          <p:cNvSpPr/>
          <p:nvPr/>
        </p:nvSpPr>
        <p:spPr>
          <a:xfrm>
            <a:off x="1127842" y="22322"/>
            <a:ext cx="8941918" cy="77724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12" name="Rectangle 11">
            <a:extLst>
              <a:ext uri="{FF2B5EF4-FFF2-40B4-BE49-F238E27FC236}">
                <a16:creationId xmlns:a16="http://schemas.microsoft.com/office/drawing/2014/main" id="{320EF99D-7B1F-2C18-AA47-8676019713D5}"/>
              </a:ext>
            </a:extLst>
          </p:cNvPr>
          <p:cNvSpPr/>
          <p:nvPr userDrawn="1"/>
        </p:nvSpPr>
        <p:spPr>
          <a:xfrm>
            <a:off x="1114160" y="-61"/>
            <a:ext cx="8944240" cy="777246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4" name="Slide Number Placeholder 3"/>
          <p:cNvSpPr>
            <a:spLocks noGrp="1"/>
          </p:cNvSpPr>
          <p:nvPr>
            <p:ph type="sldNum" sz="quarter" idx="12"/>
          </p:nvPr>
        </p:nvSpPr>
        <p:spPr>
          <a:xfrm>
            <a:off x="9453546" y="7081520"/>
            <a:ext cx="524387" cy="604520"/>
          </a:xfrm>
        </p:spPr>
        <p:txBody>
          <a:bodyPr/>
          <a:lstStyle/>
          <a:p>
            <a:fld id="{2C7DFF54-6BA4-4515-87CA-28703F844993}" type="slidenum">
              <a:rPr lang="en-CA" smtClean="0"/>
              <a:t>‹#›</a:t>
            </a:fld>
            <a:endParaRPr lang="en-CA" dirty="0"/>
          </a:p>
        </p:txBody>
      </p:sp>
      <p:sp>
        <p:nvSpPr>
          <p:cNvPr id="6" name="Rectangle 5"/>
          <p:cNvSpPr/>
          <p:nvPr/>
        </p:nvSpPr>
        <p:spPr bwMode="invGray">
          <a:xfrm>
            <a:off x="1116482" y="-61"/>
            <a:ext cx="80467" cy="777246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7" name="Pie 6">
            <a:extLst>
              <a:ext uri="{FF2B5EF4-FFF2-40B4-BE49-F238E27FC236}">
                <a16:creationId xmlns:a16="http://schemas.microsoft.com/office/drawing/2014/main" id="{7BEFA56E-F09F-778D-D534-4980D9747046}"/>
              </a:ext>
            </a:extLst>
          </p:cNvPr>
          <p:cNvSpPr/>
          <p:nvPr userDrawn="1"/>
        </p:nvSpPr>
        <p:spPr>
          <a:xfrm>
            <a:off x="-901388" y="-928703"/>
            <a:ext cx="1802776" cy="185740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10" name="Title 1">
            <a:extLst>
              <a:ext uri="{FF2B5EF4-FFF2-40B4-BE49-F238E27FC236}">
                <a16:creationId xmlns:a16="http://schemas.microsoft.com/office/drawing/2014/main" id="{05879CDA-1FAA-8868-1713-6A3173F4E263}"/>
              </a:ext>
            </a:extLst>
          </p:cNvPr>
          <p:cNvSpPr txBox="1">
            <a:spLocks/>
          </p:cNvSpPr>
          <p:nvPr userDrawn="1"/>
        </p:nvSpPr>
        <p:spPr>
          <a:xfrm>
            <a:off x="1552022" y="7081520"/>
            <a:ext cx="8147304" cy="63215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760" b="1" dirty="0">
                <a:solidFill>
                  <a:schemeClr val="accent1">
                    <a:lumMod val="75000"/>
                  </a:schemeClr>
                </a:solidFill>
                <a:effectLst/>
                <a:latin typeface="Palatino Linotype" panose="02040502050505030304" pitchFamily="18" charset="0"/>
                <a:cs typeface="Times New Roman" pitchFamily="18" charset="0"/>
              </a:rPr>
              <a:t>CSC 314: Assembly Language                                                             Spring 2024</a:t>
            </a:r>
          </a:p>
        </p:txBody>
      </p:sp>
      <p:pic>
        <p:nvPicPr>
          <p:cNvPr id="9" name="Picture 8" descr="A black background with blue text&#10;&#10;Description automatically generated">
            <a:extLst>
              <a:ext uri="{FF2B5EF4-FFF2-40B4-BE49-F238E27FC236}">
                <a16:creationId xmlns:a16="http://schemas.microsoft.com/office/drawing/2014/main" id="{1A33B68A-7DC7-8D25-CECA-4753532234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693" y="36834"/>
            <a:ext cx="2772075" cy="829056"/>
          </a:xfrm>
          <a:prstGeom prst="rect">
            <a:avLst/>
          </a:prstGeom>
        </p:spPr>
      </p:pic>
      <p:sp>
        <p:nvSpPr>
          <p:cNvPr id="14" name="Title Placeholder 4">
            <a:extLst>
              <a:ext uri="{FF2B5EF4-FFF2-40B4-BE49-F238E27FC236}">
                <a16:creationId xmlns:a16="http://schemas.microsoft.com/office/drawing/2014/main" id="{0518849F-0761-8F5B-9DD3-789FF8C341D7}"/>
              </a:ext>
            </a:extLst>
          </p:cNvPr>
          <p:cNvSpPr>
            <a:spLocks noGrp="1"/>
          </p:cNvSpPr>
          <p:nvPr>
            <p:ph type="title"/>
          </p:nvPr>
        </p:nvSpPr>
        <p:spPr>
          <a:xfrm>
            <a:off x="1579169" y="311256"/>
            <a:ext cx="8247888" cy="1295400"/>
          </a:xfrm>
          <a:prstGeom prst="rect">
            <a:avLst/>
          </a:prstGeom>
        </p:spPr>
        <p:txBody>
          <a:bodyPr anchor="ctr">
            <a:normAutofit/>
          </a:bodyPr>
          <a:lstStyle/>
          <a:p>
            <a:r>
              <a:rPr kumimoji="0" lang="en-US" dirty="0"/>
              <a:t>Click to edit Master title style</a:t>
            </a:r>
          </a:p>
        </p:txBody>
      </p:sp>
      <p:sp>
        <p:nvSpPr>
          <p:cNvPr id="15" name="Text Placeholder 8">
            <a:extLst>
              <a:ext uri="{FF2B5EF4-FFF2-40B4-BE49-F238E27FC236}">
                <a16:creationId xmlns:a16="http://schemas.microsoft.com/office/drawing/2014/main" id="{6F356927-5B5D-9A70-07D8-BC015064AD54}"/>
              </a:ext>
            </a:extLst>
          </p:cNvPr>
          <p:cNvSpPr>
            <a:spLocks noGrp="1"/>
          </p:cNvSpPr>
          <p:nvPr>
            <p:ph idx="1"/>
          </p:nvPr>
        </p:nvSpPr>
        <p:spPr>
          <a:xfrm>
            <a:off x="1579169" y="1640840"/>
            <a:ext cx="8247888" cy="544068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Tree>
    <p:extLst>
      <p:ext uri="{BB962C8B-B14F-4D97-AF65-F5344CB8AC3E}">
        <p14:creationId xmlns:p14="http://schemas.microsoft.com/office/powerpoint/2010/main" val="16906399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901388" y="-928703"/>
            <a:ext cx="1802776" cy="185740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8" name="Oval 7"/>
          <p:cNvSpPr/>
          <p:nvPr/>
        </p:nvSpPr>
        <p:spPr>
          <a:xfrm>
            <a:off x="185698" y="14512"/>
            <a:ext cx="1872410" cy="192915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11" name="Donut 10"/>
          <p:cNvSpPr/>
          <p:nvPr/>
        </p:nvSpPr>
        <p:spPr>
          <a:xfrm rot="2315675">
            <a:off x="201170" y="1195754"/>
            <a:ext cx="1238289" cy="124964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12" name="Rectangle 11"/>
          <p:cNvSpPr/>
          <p:nvPr/>
        </p:nvSpPr>
        <p:spPr>
          <a:xfrm>
            <a:off x="1114161" y="-61"/>
            <a:ext cx="8944240" cy="777246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5" name="Title Placeholder 4"/>
          <p:cNvSpPr>
            <a:spLocks noGrp="1"/>
          </p:cNvSpPr>
          <p:nvPr>
            <p:ph type="title"/>
          </p:nvPr>
        </p:nvSpPr>
        <p:spPr>
          <a:xfrm>
            <a:off x="1579169" y="311256"/>
            <a:ext cx="8247888" cy="12954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579169" y="1640840"/>
            <a:ext cx="8247888" cy="544068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22" name="Slide Number Placeholder 21"/>
          <p:cNvSpPr>
            <a:spLocks noGrp="1"/>
          </p:cNvSpPr>
          <p:nvPr>
            <p:ph type="sldNum" sz="quarter" idx="4"/>
          </p:nvPr>
        </p:nvSpPr>
        <p:spPr>
          <a:xfrm>
            <a:off x="9475013" y="7146290"/>
            <a:ext cx="502920" cy="539750"/>
          </a:xfrm>
          <a:prstGeom prst="rect">
            <a:avLst/>
          </a:prstGeom>
        </p:spPr>
        <p:txBody>
          <a:bodyPr anchor="b"/>
          <a:lstStyle>
            <a:lvl1pPr algn="ctr" eaLnBrk="1" latinLnBrk="0" hangingPunct="1">
              <a:defRPr kumimoji="0" sz="1320" b="1">
                <a:solidFill>
                  <a:schemeClr val="accent1">
                    <a:lumMod val="75000"/>
                  </a:schemeClr>
                </a:solidFill>
                <a:effectLst/>
              </a:defRPr>
            </a:lvl1pPr>
            <a:extLst/>
          </a:lstStyle>
          <a:p>
            <a:fld id="{2C7DFF54-6BA4-4515-87CA-28703F844993}" type="slidenum">
              <a:rPr lang="en-CA" smtClean="0"/>
              <a:pPr/>
              <a:t>‹#›</a:t>
            </a:fld>
            <a:endParaRPr lang="en-CA" dirty="0"/>
          </a:p>
        </p:txBody>
      </p:sp>
      <p:sp>
        <p:nvSpPr>
          <p:cNvPr id="15" name="Rectangle 14"/>
          <p:cNvSpPr/>
          <p:nvPr/>
        </p:nvSpPr>
        <p:spPr bwMode="invGray">
          <a:xfrm>
            <a:off x="1114161" y="-61"/>
            <a:ext cx="80467" cy="777246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pic>
        <p:nvPicPr>
          <p:cNvPr id="27" name="Picture 26" descr="A black background with blue text&#10;&#10;Description automatically generated">
            <a:extLst>
              <a:ext uri="{FF2B5EF4-FFF2-40B4-BE49-F238E27FC236}">
                <a16:creationId xmlns:a16="http://schemas.microsoft.com/office/drawing/2014/main" id="{34C39C63-1A66-19F0-FAD8-EA810E613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465" y="34544"/>
            <a:ext cx="2772075" cy="829056"/>
          </a:xfrm>
          <a:prstGeom prst="rect">
            <a:avLst/>
          </a:prstGeom>
        </p:spPr>
      </p:pic>
      <p:sp>
        <p:nvSpPr>
          <p:cNvPr id="2" name="Title 1">
            <a:extLst>
              <a:ext uri="{FF2B5EF4-FFF2-40B4-BE49-F238E27FC236}">
                <a16:creationId xmlns:a16="http://schemas.microsoft.com/office/drawing/2014/main" id="{99B9A3D7-373A-FA09-C306-DDCF75E7EFB6}"/>
              </a:ext>
            </a:extLst>
          </p:cNvPr>
          <p:cNvSpPr txBox="1">
            <a:spLocks/>
          </p:cNvSpPr>
          <p:nvPr/>
        </p:nvSpPr>
        <p:spPr>
          <a:xfrm>
            <a:off x="1552022" y="7081520"/>
            <a:ext cx="8147304" cy="63215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760" b="1" dirty="0">
                <a:solidFill>
                  <a:schemeClr val="accent1">
                    <a:lumMod val="75000"/>
                  </a:schemeClr>
                </a:solidFill>
                <a:effectLst/>
                <a:latin typeface="Palatino Linotype" panose="02040502050505030304" pitchFamily="18" charset="0"/>
                <a:cs typeface="Times New Roman" pitchFamily="18" charset="0"/>
              </a:rPr>
              <a:t>CSC 314: Assembly Language                                                              Spring 2024</a:t>
            </a:r>
          </a:p>
        </p:txBody>
      </p:sp>
    </p:spTree>
    <p:extLst>
      <p:ext uri="{BB962C8B-B14F-4D97-AF65-F5344CB8AC3E}">
        <p14:creationId xmlns:p14="http://schemas.microsoft.com/office/powerpoint/2010/main" val="3725099977"/>
      </p:ext>
    </p:extLst>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402336" indent="-311810" algn="l" rtl="0" eaLnBrk="1" latinLnBrk="0" hangingPunct="1">
        <a:lnSpc>
          <a:spcPct val="100000"/>
        </a:lnSpc>
        <a:spcBef>
          <a:spcPts val="660"/>
        </a:spcBef>
        <a:buClr>
          <a:schemeClr val="accent1">
            <a:lumMod val="75000"/>
          </a:schemeClr>
        </a:buClr>
        <a:buSzPct val="100000"/>
        <a:buFont typeface="Wingdings 2"/>
        <a:buChar char=""/>
        <a:defRPr kumimoji="0" sz="28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3"/>
        </a:buClr>
        <a:buFont typeface="Wingdings 2"/>
        <a:buChar char=""/>
        <a:defRPr kumimoji="0" sz="22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2920" algn="l" rtl="0" eaLnBrk="1" latinLnBrk="0" hangingPunct="1">
        <a:defRPr kumimoji="0" kern="1200">
          <a:solidFill>
            <a:schemeClr val="tx1"/>
          </a:solidFill>
          <a:latin typeface="+mn-lt"/>
          <a:ea typeface="+mn-ea"/>
          <a:cs typeface="+mn-cs"/>
        </a:defRPr>
      </a:lvl2pPr>
      <a:lvl3pPr marL="1005840" algn="l" rtl="0" eaLnBrk="1" latinLnBrk="0" hangingPunct="1">
        <a:defRPr kumimoji="0" kern="1200">
          <a:solidFill>
            <a:schemeClr val="tx1"/>
          </a:solidFill>
          <a:latin typeface="+mn-lt"/>
          <a:ea typeface="+mn-ea"/>
          <a:cs typeface="+mn-cs"/>
        </a:defRPr>
      </a:lvl3pPr>
      <a:lvl4pPr marL="1508760" algn="l" rtl="0" eaLnBrk="1" latinLnBrk="0" hangingPunct="1">
        <a:defRPr kumimoji="0" kern="1200">
          <a:solidFill>
            <a:schemeClr val="tx1"/>
          </a:solidFill>
          <a:latin typeface="+mn-lt"/>
          <a:ea typeface="+mn-ea"/>
          <a:cs typeface="+mn-cs"/>
        </a:defRPr>
      </a:lvl4pPr>
      <a:lvl5pPr marL="2011680" algn="l" rtl="0" eaLnBrk="1" latinLnBrk="0" hangingPunct="1">
        <a:defRPr kumimoji="0" kern="1200">
          <a:solidFill>
            <a:schemeClr val="tx1"/>
          </a:solidFill>
          <a:latin typeface="+mn-lt"/>
          <a:ea typeface="+mn-ea"/>
          <a:cs typeface="+mn-cs"/>
        </a:defRPr>
      </a:lvl5pPr>
      <a:lvl6pPr marL="2514600" algn="l" rtl="0" eaLnBrk="1" latinLnBrk="0" hangingPunct="1">
        <a:defRPr kumimoji="0" kern="1200">
          <a:solidFill>
            <a:schemeClr val="tx1"/>
          </a:solidFill>
          <a:latin typeface="+mn-lt"/>
          <a:ea typeface="+mn-ea"/>
          <a:cs typeface="+mn-cs"/>
        </a:defRPr>
      </a:lvl6pPr>
      <a:lvl7pPr marL="3017520" algn="l" rtl="0" eaLnBrk="1" latinLnBrk="0" hangingPunct="1">
        <a:defRPr kumimoji="0" kern="1200">
          <a:solidFill>
            <a:schemeClr val="tx1"/>
          </a:solidFill>
          <a:latin typeface="+mn-lt"/>
          <a:ea typeface="+mn-ea"/>
          <a:cs typeface="+mn-cs"/>
        </a:defRPr>
      </a:lvl7pPr>
      <a:lvl8pPr marL="3520440" algn="l" rtl="0" eaLnBrk="1" latinLnBrk="0" hangingPunct="1">
        <a:defRPr kumimoji="0" kern="1200">
          <a:solidFill>
            <a:schemeClr val="tx1"/>
          </a:solidFill>
          <a:latin typeface="+mn-lt"/>
          <a:ea typeface="+mn-ea"/>
          <a:cs typeface="+mn-cs"/>
        </a:defRPr>
      </a:lvl8pPr>
      <a:lvl9pPr marL="402336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C183D7F6-B498-43B3-948B-1728B52AA6E4}">
                <adec:decorative xmlns:adec="http://schemas.microsoft.com/office/drawing/2017/decorative" val="1"/>
              </a:ext>
            </a:extLst>
          </p:cNvPr>
          <p:cNvSpPr txBox="1"/>
          <p:nvPr/>
        </p:nvSpPr>
        <p:spPr>
          <a:xfrm>
            <a:off x="3505200" y="2603500"/>
            <a:ext cx="6553200" cy="1651000"/>
          </a:xfrm>
          <a:prstGeom prst="rect">
            <a:avLst/>
          </a:prstGeom>
          <a:noFill/>
        </p:spPr>
        <p:txBody>
          <a:bodyPr vert="horz" wrap="none" lIns="0" tIns="0" rIns="0" bIns="0" rtlCol="0">
            <a:spAutoFit/>
          </a:bodyPr>
          <a:lstStyle/>
          <a:p>
            <a:pPr>
              <a:lnSpc>
                <a:spcPts val="5900"/>
              </a:lnSpc>
            </a:pPr>
            <a:r>
              <a:rPr lang="en-CA" sz="4205">
                <a:solidFill>
                  <a:srgbClr val="FFFEFF"/>
                </a:solidFill>
                <a:latin typeface="Arial Black"/>
                <a:cs typeface="Arial Black"/>
              </a:rPr>
              <a:t>Subprograms:</a:t>
            </a:r>
            <a:br>
              <a:rPr lang="en-CA" sz="4205">
                <a:solidFill>
                  <a:srgbClr val="000000"/>
                </a:solidFill>
                <a:latin typeface="Times New Roman"/>
              </a:rPr>
            </a:br>
            <a:r>
              <a:rPr lang="en-CA" sz="4205">
                <a:solidFill>
                  <a:srgbClr val="FFFEFF"/>
                </a:solidFill>
                <a:latin typeface="Arial Black"/>
                <a:cs typeface="Arial Black"/>
              </a:rPr>
              <a:t>Arguments</a:t>
            </a:r>
          </a:p>
          <a:p>
            <a:pPr>
              <a:lnSpc>
                <a:spcPts val="5900"/>
              </a:lnSpc>
            </a:pPr>
            <a:endParaRPr lang="en-CA" sz="4205">
              <a:solidFill>
                <a:srgbClr val="000000"/>
              </a:solidFill>
            </a:endParaRPr>
          </a:p>
        </p:txBody>
      </p:sp>
      <p:sp>
        <p:nvSpPr>
          <p:cNvPr id="7" name="Title 1">
            <a:extLst>
              <a:ext uri="{FF2B5EF4-FFF2-40B4-BE49-F238E27FC236}">
                <a16:creationId xmlns:a16="http://schemas.microsoft.com/office/drawing/2014/main" id="{021A9EAE-AE49-A8F0-CC0E-8863D524BBDE}"/>
              </a:ext>
              <a:ext uri="{C183D7F6-B498-43B3-948B-1728B52AA6E4}">
                <adec:decorative xmlns:adec="http://schemas.microsoft.com/office/drawing/2017/decorative" val="1"/>
              </a:ext>
            </a:extLst>
          </p:cNvPr>
          <p:cNvSpPr txBox="1">
            <a:spLocks noGrp="1"/>
          </p:cNvSpPr>
          <p:nvPr>
            <p:ph type="title"/>
          </p:nvPr>
        </p:nvSpPr>
        <p:spPr>
          <a:xfrm>
            <a:off x="1788840" y="2158008"/>
            <a:ext cx="7406640" cy="260605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rtl="0" eaLnBrk="1" latinLnBrk="0" hangingPunct="1">
              <a:spcBef>
                <a:spcPct val="0"/>
              </a:spcBef>
              <a:buNone/>
              <a:defRPr kumimoji="0" sz="473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3000"/>
              </a:spcAft>
              <a:buClrTx/>
              <a:buSzTx/>
              <a:buFontTx/>
              <a:buNone/>
              <a:tabLst/>
              <a:defRPr/>
            </a:pPr>
            <a:r>
              <a:rPr kumimoji="0" lang="en-US" sz="6600" b="1" i="0" u="none" strike="noStrike" kern="1200" cap="none" spc="0" normalizeH="0" baseline="0" noProof="0" dirty="0">
                <a:ln>
                  <a:noFill/>
                </a:ln>
                <a:solidFill>
                  <a:schemeClr val="tx2">
                    <a:satMod val="130000"/>
                  </a:schemeClr>
                </a:solidFill>
                <a:effectLst/>
                <a:uLnTx/>
                <a:uFillTx/>
                <a:latin typeface="Palatino Linotype" panose="02040502050505030304" pitchFamily="18" charset="0"/>
                <a:ea typeface="+mj-ea"/>
                <a:cs typeface="Times New Roman" pitchFamily="18" charset="0"/>
              </a:rPr>
              <a:t>Subprograms (Part2)</a:t>
            </a:r>
          </a:p>
        </p:txBody>
      </p:sp>
      <p:sp>
        <p:nvSpPr>
          <p:cNvPr id="8" name="Title 1">
            <a:extLst>
              <a:ext uri="{FF2B5EF4-FFF2-40B4-BE49-F238E27FC236}">
                <a16:creationId xmlns:a16="http://schemas.microsoft.com/office/drawing/2014/main" id="{C71F720E-E01F-2987-1E89-43A2E901B0E2}"/>
              </a:ext>
              <a:ext uri="{C183D7F6-B498-43B3-948B-1728B52AA6E4}">
                <adec:decorative xmlns:adec="http://schemas.microsoft.com/office/drawing/2017/decorative" val="1"/>
              </a:ext>
            </a:extLst>
          </p:cNvPr>
          <p:cNvSpPr txBox="1">
            <a:spLocks/>
          </p:cNvSpPr>
          <p:nvPr/>
        </p:nvSpPr>
        <p:spPr>
          <a:xfrm>
            <a:off x="3877072" y="5182344"/>
            <a:ext cx="7406640" cy="147218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800" b="1" dirty="0">
                <a:effectLst/>
                <a:latin typeface="Palatino Linotype" panose="02040502050505030304" pitchFamily="18" charset="0"/>
                <a:cs typeface="Times New Roman" pitchFamily="18" charset="0"/>
              </a:rPr>
              <a:t>Jihene Kaabi &amp; Youssef Harrath</a:t>
            </a:r>
          </a:p>
          <a:p>
            <a:pPr algn="ctr"/>
            <a:endParaRPr lang="en-US" sz="1800" b="1" dirty="0">
              <a:effectLst/>
              <a:latin typeface="Palatino Linotype" panose="02040502050505030304" pitchFamily="18" charset="0"/>
              <a:cs typeface="Times New Roman" pitchFamily="18" charset="0"/>
            </a:endParaRPr>
          </a:p>
        </p:txBody>
      </p:sp>
      <p:sp>
        <p:nvSpPr>
          <p:cNvPr id="9" name="Slide Number Placeholder 8">
            <a:extLst>
              <a:ext uri="{FF2B5EF4-FFF2-40B4-BE49-F238E27FC236}">
                <a16:creationId xmlns:a16="http://schemas.microsoft.com/office/drawing/2014/main" id="{AE268191-6107-6DFA-3582-EDD94C7DAAF9}"/>
              </a:ext>
              <a:ext uri="{C183D7F6-B498-43B3-948B-1728B52AA6E4}">
                <adec:decorative xmlns:adec="http://schemas.microsoft.com/office/drawing/2017/decorative" val="1"/>
              </a:ext>
            </a:extLst>
          </p:cNvPr>
          <p:cNvSpPr>
            <a:spLocks noGrp="1"/>
          </p:cNvSpPr>
          <p:nvPr>
            <p:ph type="sldNum" sz="quarter" idx="12"/>
          </p:nvPr>
        </p:nvSpPr>
        <p:spPr>
          <a:xfrm>
            <a:off x="9453546" y="7081520"/>
            <a:ext cx="524387" cy="604520"/>
          </a:xfrm>
        </p:spPr>
        <p:txBody>
          <a:bodyPr/>
          <a:lstStyle/>
          <a:p>
            <a:fld id="{2C7DFF54-6BA4-4515-87CA-28703F844993}" type="slidenum">
              <a:rPr lang="en-CA" smtClean="0"/>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91E116-A290-01DA-3070-B680AACFC9F5}"/>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10</a:t>
            </a:fld>
            <a:endParaRPr lang="en-CA" dirty="0"/>
          </a:p>
        </p:txBody>
      </p:sp>
      <p:sp>
        <p:nvSpPr>
          <p:cNvPr id="3" name="Title 2">
            <a:extLst>
              <a:ext uri="{FF2B5EF4-FFF2-40B4-BE49-F238E27FC236}">
                <a16:creationId xmlns:a16="http://schemas.microsoft.com/office/drawing/2014/main" id="{E6AEE1CB-8171-C094-F9E7-3A72CA1397FD}"/>
              </a:ext>
              <a:ext uri="{C183D7F6-B498-43B3-948B-1728B52AA6E4}">
                <adec:decorative xmlns:adec="http://schemas.microsoft.com/office/drawing/2017/decorative" val="1"/>
              </a:ext>
            </a:extLst>
          </p:cNvPr>
          <p:cNvSpPr>
            <a:spLocks noGrp="1"/>
          </p:cNvSpPr>
          <p:nvPr>
            <p:ph type="title"/>
          </p:nvPr>
        </p:nvSpPr>
        <p:spPr/>
        <p:txBody>
          <a:bodyPr/>
          <a:lstStyle/>
          <a:p>
            <a:r>
              <a:rPr lang="en-US" dirty="0"/>
              <a:t>Return values?</a:t>
            </a:r>
          </a:p>
        </p:txBody>
      </p:sp>
      <p:sp>
        <p:nvSpPr>
          <p:cNvPr id="4" name="Content Placeholder 3">
            <a:extLst>
              <a:ext uri="{FF2B5EF4-FFF2-40B4-BE49-F238E27FC236}">
                <a16:creationId xmlns:a16="http://schemas.microsoft.com/office/drawing/2014/main" id="{41BF8E11-D8C6-AA7F-3302-8DB35E00F95C}"/>
              </a:ext>
              <a:ext uri="{C183D7F6-B498-43B3-948B-1728B52AA6E4}">
                <adec:decorative xmlns:adec="http://schemas.microsoft.com/office/drawing/2017/decorative" val="1"/>
              </a:ext>
            </a:extLst>
          </p:cNvPr>
          <p:cNvSpPr>
            <a:spLocks noGrp="1"/>
          </p:cNvSpPr>
          <p:nvPr>
            <p:ph idx="1"/>
          </p:nvPr>
        </p:nvSpPr>
        <p:spPr>
          <a:xfrm>
            <a:off x="1579169" y="1365920"/>
            <a:ext cx="8247888" cy="5904656"/>
          </a:xfrm>
        </p:spPr>
        <p:txBody>
          <a:bodyPr>
            <a:normAutofit fontScale="92500"/>
          </a:bodyPr>
          <a:lstStyle/>
          <a:p>
            <a:pPr algn="just">
              <a:spcAft>
                <a:spcPts val="1200"/>
              </a:spcAft>
            </a:pPr>
            <a:r>
              <a:rPr lang="en-US" dirty="0"/>
              <a:t>Often, we want a subprogram to return a value</a:t>
            </a:r>
          </a:p>
          <a:p>
            <a:pPr lvl="1" algn="just">
              <a:spcAft>
                <a:spcPts val="1200"/>
              </a:spcAft>
            </a:pPr>
            <a:r>
              <a:rPr lang="en-US" dirty="0"/>
              <a:t>e.g., a function that computes some number.</a:t>
            </a:r>
          </a:p>
          <a:p>
            <a:pPr algn="just">
              <a:spcAft>
                <a:spcPts val="1200"/>
              </a:spcAft>
            </a:pPr>
            <a:r>
              <a:rPr lang="en-US" dirty="0"/>
              <a:t>There are several ways to do this.</a:t>
            </a:r>
          </a:p>
          <a:p>
            <a:pPr algn="just">
              <a:spcAft>
                <a:spcPts val="1200"/>
              </a:spcAft>
            </a:pPr>
            <a:r>
              <a:rPr lang="en-US" dirty="0"/>
              <a:t>One way is to pass as a parameter the address of a zone of memory in which some result should be written.</a:t>
            </a:r>
          </a:p>
          <a:p>
            <a:pPr lvl="1" algn="just">
              <a:spcAft>
                <a:spcPts val="1200"/>
              </a:spcAft>
            </a:pPr>
            <a:r>
              <a:rPr lang="en-US" dirty="0"/>
              <a:t>As in </a:t>
            </a:r>
            <a:r>
              <a:rPr lang="en-US" dirty="0">
                <a:effectLst>
                  <a:outerShdw blurRad="38100" dist="38100" dir="2700000" algn="tl">
                    <a:srgbClr val="000000">
                      <a:alpha val="43137"/>
                    </a:srgbClr>
                  </a:outerShdw>
                </a:effectLst>
              </a:rPr>
              <a:t>void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(int *x)   </a:t>
            </a:r>
            <a:r>
              <a:rPr lang="en-US" dirty="0"/>
              <a:t>or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(&amp;a)</a:t>
            </a:r>
          </a:p>
          <a:p>
            <a:pPr lvl="1" algn="just">
              <a:spcAft>
                <a:spcPts val="1200"/>
              </a:spcAft>
            </a:pPr>
            <a:r>
              <a:rPr lang="en-US" dirty="0"/>
              <a:t>This is not a </a:t>
            </a:r>
            <a:r>
              <a:rPr lang="en-US" b="1" i="1" dirty="0"/>
              <a:t>true</a:t>
            </a:r>
            <a:r>
              <a:rPr lang="en-US" dirty="0"/>
              <a:t> return value as in </a:t>
            </a:r>
            <a:r>
              <a:rPr lang="en-US" dirty="0">
                <a:effectLst>
                  <a:outerShdw blurRad="38100" dist="38100" dir="2700000" algn="tl">
                    <a:srgbClr val="000000">
                      <a:alpha val="43137"/>
                    </a:srgbClr>
                  </a:outerShdw>
                </a:effectLst>
              </a:rPr>
              <a:t>int </a:t>
            </a:r>
            <a:r>
              <a:rPr lang="en-US" dirty="0" err="1">
                <a:effectLst>
                  <a:outerShdw blurRad="38100" dist="38100" dir="2700000" algn="tl">
                    <a:srgbClr val="000000">
                      <a:alpha val="43137"/>
                    </a:srgbClr>
                  </a:outerShdw>
                </a:effectLst>
              </a:rPr>
              <a:t>func</a:t>
            </a:r>
            <a:r>
              <a:rPr lang="en-US" dirty="0">
                <a:effectLst>
                  <a:outerShdw blurRad="38100" dist="38100" dir="2700000" algn="tl">
                    <a:srgbClr val="000000">
                      <a:alpha val="43137"/>
                    </a:srgbClr>
                  </a:outerShdw>
                </a:effectLst>
              </a:rPr>
              <a:t>()</a:t>
            </a:r>
          </a:p>
          <a:p>
            <a:pPr algn="just">
              <a:spcAft>
                <a:spcPts val="1200"/>
              </a:spcAft>
            </a:pPr>
            <a:r>
              <a:rPr lang="en-US" dirty="0"/>
              <a:t>The convention is that the return value is always stored in </a:t>
            </a:r>
            <a:r>
              <a:rPr lang="en-US" dirty="0" err="1"/>
              <a:t>eax</a:t>
            </a:r>
            <a:r>
              <a:rPr lang="en-US" dirty="0"/>
              <a:t> when the function returns.</a:t>
            </a:r>
          </a:p>
          <a:p>
            <a:pPr lvl="1" algn="just">
              <a:spcAft>
                <a:spcPts val="1200"/>
              </a:spcAft>
            </a:pPr>
            <a:r>
              <a:rPr lang="en-US" dirty="0"/>
              <a:t>It’s the responsibility of the caller to save the </a:t>
            </a:r>
            <a:r>
              <a:rPr lang="en-US" dirty="0" err="1"/>
              <a:t>eax</a:t>
            </a:r>
            <a:r>
              <a:rPr lang="en-US" dirty="0"/>
              <a:t> value before the call (if necessary) and to restore it later.</a:t>
            </a:r>
          </a:p>
        </p:txBody>
      </p:sp>
    </p:spTree>
    <p:extLst>
      <p:ext uri="{BB962C8B-B14F-4D97-AF65-F5344CB8AC3E}">
        <p14:creationId xmlns:p14="http://schemas.microsoft.com/office/powerpoint/2010/main" val="113759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274F03-3A26-316D-5132-369FAA3E925F}"/>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11</a:t>
            </a:fld>
            <a:endParaRPr lang="en-CA" dirty="0"/>
          </a:p>
        </p:txBody>
      </p:sp>
      <p:sp>
        <p:nvSpPr>
          <p:cNvPr id="3" name="Title 2">
            <a:extLst>
              <a:ext uri="{FF2B5EF4-FFF2-40B4-BE49-F238E27FC236}">
                <a16:creationId xmlns:a16="http://schemas.microsoft.com/office/drawing/2014/main" id="{EA79384B-756C-FDCA-0999-DEACD80C5ECA}"/>
              </a:ext>
              <a:ext uri="{C183D7F6-B498-43B3-948B-1728B52AA6E4}">
                <adec:decorative xmlns:adec="http://schemas.microsoft.com/office/drawing/2017/decorative" val="1"/>
              </a:ext>
            </a:extLst>
          </p:cNvPr>
          <p:cNvSpPr>
            <a:spLocks noGrp="1"/>
          </p:cNvSpPr>
          <p:nvPr>
            <p:ph type="title"/>
          </p:nvPr>
        </p:nvSpPr>
        <p:spPr/>
        <p:txBody>
          <a:bodyPr/>
          <a:lstStyle/>
          <a:p>
            <a:r>
              <a:rPr lang="en-US" dirty="0"/>
              <a:t>Variable Number of Arguments </a:t>
            </a:r>
          </a:p>
        </p:txBody>
      </p:sp>
      <p:sp>
        <p:nvSpPr>
          <p:cNvPr id="4" name="Content Placeholder 3">
            <a:extLst>
              <a:ext uri="{FF2B5EF4-FFF2-40B4-BE49-F238E27FC236}">
                <a16:creationId xmlns:a16="http://schemas.microsoft.com/office/drawing/2014/main" id="{2EC17569-21DF-D4E4-E976-68F811CE7A6D}"/>
              </a:ext>
              <a:ext uri="{C183D7F6-B498-43B3-948B-1728B52AA6E4}">
                <adec:decorative xmlns:adec="http://schemas.microsoft.com/office/drawing/2017/decorative" val="1"/>
              </a:ext>
            </a:extLst>
          </p:cNvPr>
          <p:cNvSpPr>
            <a:spLocks noGrp="1"/>
          </p:cNvSpPr>
          <p:nvPr>
            <p:ph idx="1"/>
          </p:nvPr>
        </p:nvSpPr>
        <p:spPr/>
        <p:txBody>
          <a:bodyPr>
            <a:normAutofit/>
          </a:bodyPr>
          <a:lstStyle/>
          <a:p>
            <a:pPr algn="just">
              <a:spcAft>
                <a:spcPts val="1800"/>
              </a:spcAft>
            </a:pPr>
            <a:r>
              <a:rPr lang="en-US" sz="2600" dirty="0"/>
              <a:t>In assembly language subprograms, a variable number of parameters can be easily handled by the stack method of parameter passing. </a:t>
            </a:r>
          </a:p>
          <a:p>
            <a:pPr algn="just">
              <a:spcAft>
                <a:spcPts val="1800"/>
              </a:spcAft>
            </a:pPr>
            <a:r>
              <a:rPr lang="en-US" sz="2600" dirty="0"/>
              <a:t>Only the stack size imposes a limit on the number of parameters that can be passed. </a:t>
            </a:r>
          </a:p>
          <a:p>
            <a:pPr algn="just">
              <a:spcAft>
                <a:spcPts val="1800"/>
              </a:spcAft>
            </a:pPr>
            <a:r>
              <a:rPr lang="en-US" sz="2600" dirty="0"/>
              <a:t>The next example illustrates the use of the stack in passing a variable number of parameters in assembly language programs.</a:t>
            </a:r>
          </a:p>
          <a:p>
            <a:pPr algn="just">
              <a:spcAft>
                <a:spcPts val="1800"/>
              </a:spcAft>
            </a:pPr>
            <a:endParaRPr lang="en-US" sz="2600" dirty="0"/>
          </a:p>
          <a:p>
            <a:pPr algn="just">
              <a:spcAft>
                <a:spcPts val="1800"/>
              </a:spcAft>
            </a:pPr>
            <a:endParaRPr lang="en-US" sz="2600" dirty="0"/>
          </a:p>
        </p:txBody>
      </p:sp>
    </p:spTree>
    <p:extLst>
      <p:ext uri="{BB962C8B-B14F-4D97-AF65-F5344CB8AC3E}">
        <p14:creationId xmlns:p14="http://schemas.microsoft.com/office/powerpoint/2010/main" val="71494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99F71-D5B7-F59F-07DE-7493C639D1B5}"/>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12</a:t>
            </a:fld>
            <a:endParaRPr lang="en-CA" dirty="0"/>
          </a:p>
        </p:txBody>
      </p:sp>
      <p:sp>
        <p:nvSpPr>
          <p:cNvPr id="3" name="Title 2">
            <a:extLst>
              <a:ext uri="{FF2B5EF4-FFF2-40B4-BE49-F238E27FC236}">
                <a16:creationId xmlns:a16="http://schemas.microsoft.com/office/drawing/2014/main" id="{60319286-D2FD-53BB-CA3E-FF4D7E867635}"/>
              </a:ext>
              <a:ext uri="{C183D7F6-B498-43B3-948B-1728B52AA6E4}">
                <adec:decorative xmlns:adec="http://schemas.microsoft.com/office/drawing/2017/decorative" val="1"/>
              </a:ext>
            </a:extLst>
          </p:cNvPr>
          <p:cNvSpPr>
            <a:spLocks noGrp="1"/>
          </p:cNvSpPr>
          <p:nvPr>
            <p:ph type="title"/>
          </p:nvPr>
        </p:nvSpPr>
        <p:spPr>
          <a:xfrm>
            <a:off x="1579168" y="311256"/>
            <a:ext cx="8479231" cy="1295400"/>
          </a:xfrm>
        </p:spPr>
        <p:txBody>
          <a:bodyPr/>
          <a:lstStyle/>
          <a:p>
            <a:r>
              <a:rPr lang="en-US" dirty="0"/>
              <a:t>Variable Number of Arguments: Example (1)</a:t>
            </a:r>
          </a:p>
        </p:txBody>
      </p:sp>
      <p:sp>
        <p:nvSpPr>
          <p:cNvPr id="4" name="Content Placeholder 3">
            <a:extLst>
              <a:ext uri="{FF2B5EF4-FFF2-40B4-BE49-F238E27FC236}">
                <a16:creationId xmlns:a16="http://schemas.microsoft.com/office/drawing/2014/main" id="{854BC96A-26D9-0C23-47BC-E906278DEDFC}"/>
              </a:ext>
              <a:ext uri="{C183D7F6-B498-43B3-948B-1728B52AA6E4}">
                <adec:decorative xmlns:adec="http://schemas.microsoft.com/office/drawing/2017/decorative" val="1"/>
              </a:ext>
            </a:extLst>
          </p:cNvPr>
          <p:cNvSpPr>
            <a:spLocks noGrp="1"/>
          </p:cNvSpPr>
          <p:nvPr>
            <p:ph idx="1"/>
          </p:nvPr>
        </p:nvSpPr>
        <p:spPr>
          <a:xfrm>
            <a:off x="1579169" y="1437928"/>
            <a:ext cx="8247888" cy="5643592"/>
          </a:xfrm>
        </p:spPr>
        <p:txBody>
          <a:bodyPr>
            <a:noAutofit/>
          </a:bodyPr>
          <a:lstStyle/>
          <a:p>
            <a:r>
              <a:rPr lang="en-US" sz="2400" dirty="0"/>
              <a:t>Write an assembly program that  takes a variable number of integers as input, calculates and returns their sum. To do so, </a:t>
            </a:r>
          </a:p>
          <a:p>
            <a:pPr marL="741363" lvl="1" indent="-300038">
              <a:buFont typeface="+mj-lt"/>
              <a:buAutoNum type="arabicPeriod"/>
            </a:pPr>
            <a:r>
              <a:rPr lang="en-US" dirty="0"/>
              <a:t>write a main program that requests input from the user. Only nonzero numbers are accepted as valid input (entering a zero terminates the input). The program reads input numbers using a </a:t>
            </a:r>
            <a:r>
              <a:rPr lang="en-US" dirty="0" err="1"/>
              <a:t>getInt</a:t>
            </a:r>
            <a:r>
              <a:rPr lang="en-US" dirty="0"/>
              <a:t> subprogram and pushes them onto the stack. </a:t>
            </a:r>
          </a:p>
          <a:p>
            <a:pPr marL="741363" lvl="1" indent="-300038">
              <a:buFont typeface="+mj-lt"/>
              <a:buAutoNum type="arabicPeriod"/>
            </a:pPr>
            <a:r>
              <a:rPr lang="en-US" dirty="0"/>
              <a:t>Write a subprogram, named </a:t>
            </a:r>
            <a:r>
              <a:rPr lang="en-US" dirty="0" err="1"/>
              <a:t>variable_sum</a:t>
            </a:r>
            <a:r>
              <a:rPr lang="en-US" dirty="0"/>
              <a:t>, that receives a variable number of integers via the stack. The actual number of integers passed is the last parameter pushed onto the stack before calling the subprogram. The subprogram finds the sum of the integers and returns this value in the EAX register.</a:t>
            </a:r>
          </a:p>
        </p:txBody>
      </p:sp>
    </p:spTree>
    <p:extLst>
      <p:ext uri="{BB962C8B-B14F-4D97-AF65-F5344CB8AC3E}">
        <p14:creationId xmlns:p14="http://schemas.microsoft.com/office/powerpoint/2010/main" val="309620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99F71-D5B7-F59F-07DE-7493C639D1B5}"/>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13</a:t>
            </a:fld>
            <a:endParaRPr lang="en-CA" dirty="0"/>
          </a:p>
        </p:txBody>
      </p:sp>
      <p:sp>
        <p:nvSpPr>
          <p:cNvPr id="3" name="Title 2">
            <a:extLst>
              <a:ext uri="{FF2B5EF4-FFF2-40B4-BE49-F238E27FC236}">
                <a16:creationId xmlns:a16="http://schemas.microsoft.com/office/drawing/2014/main" id="{60319286-D2FD-53BB-CA3E-FF4D7E867635}"/>
              </a:ext>
              <a:ext uri="{C183D7F6-B498-43B3-948B-1728B52AA6E4}">
                <adec:decorative xmlns:adec="http://schemas.microsoft.com/office/drawing/2017/decorative" val="1"/>
              </a:ext>
            </a:extLst>
          </p:cNvPr>
          <p:cNvSpPr>
            <a:spLocks noGrp="1"/>
          </p:cNvSpPr>
          <p:nvPr>
            <p:ph type="title"/>
          </p:nvPr>
        </p:nvSpPr>
        <p:spPr>
          <a:xfrm>
            <a:off x="1579168" y="311256"/>
            <a:ext cx="8479231" cy="1295400"/>
          </a:xfrm>
        </p:spPr>
        <p:txBody>
          <a:bodyPr/>
          <a:lstStyle/>
          <a:p>
            <a:r>
              <a:rPr lang="en-US" dirty="0"/>
              <a:t>Variable Number of Arguments: Example (2)</a:t>
            </a:r>
          </a:p>
        </p:txBody>
      </p:sp>
      <p:sp>
        <p:nvSpPr>
          <p:cNvPr id="36" name="TextBox 35">
            <a:extLst>
              <a:ext uri="{FF2B5EF4-FFF2-40B4-BE49-F238E27FC236}">
                <a16:creationId xmlns:a16="http://schemas.microsoft.com/office/drawing/2014/main" id="{8B7CC636-D67B-FAED-7E0C-6ECB03225D65}"/>
              </a:ext>
            </a:extLst>
          </p:cNvPr>
          <p:cNvSpPr txBox="1"/>
          <p:nvPr/>
        </p:nvSpPr>
        <p:spPr>
          <a:xfrm>
            <a:off x="1164700" y="1440933"/>
            <a:ext cx="4680520" cy="5909310"/>
          </a:xfrm>
          <a:prstGeom prst="rect">
            <a:avLst/>
          </a:prstGeom>
          <a:noFill/>
        </p:spPr>
        <p:txBody>
          <a:bodyPr wrap="square">
            <a:spAutoFit/>
          </a:bodyPr>
          <a:lstStyle/>
          <a:p>
            <a:r>
              <a:rPr lang="en-US" sz="1400" dirty="0"/>
              <a:t>%include </a:t>
            </a:r>
            <a:r>
              <a:rPr lang="en-US" sz="1400" dirty="0">
                <a:solidFill>
                  <a:srgbClr val="FFC000"/>
                </a:solidFill>
              </a:rPr>
              <a:t>"/</a:t>
            </a:r>
            <a:r>
              <a:rPr lang="en-US" sz="1400" dirty="0" err="1">
                <a:solidFill>
                  <a:srgbClr val="FFC000"/>
                </a:solidFill>
              </a:rPr>
              <a:t>usr</a:t>
            </a:r>
            <a:r>
              <a:rPr lang="en-US" sz="1400" dirty="0">
                <a:solidFill>
                  <a:srgbClr val="FFC000"/>
                </a:solidFill>
              </a:rPr>
              <a:t>/local/share/csc314/asm_io.inc"</a:t>
            </a:r>
          </a:p>
          <a:p>
            <a:endParaRPr lang="en-US" sz="1400" dirty="0">
              <a:solidFill>
                <a:srgbClr val="FFC000"/>
              </a:solidFill>
            </a:endParaRPr>
          </a:p>
          <a:p>
            <a:r>
              <a:rPr lang="en-US" sz="1400" dirty="0"/>
              <a:t>segment .data</a:t>
            </a:r>
          </a:p>
          <a:p>
            <a:r>
              <a:rPr lang="en-US" sz="1400" dirty="0"/>
              <a:t>prompt  </a:t>
            </a:r>
            <a:r>
              <a:rPr lang="en-US" sz="1400" dirty="0" err="1"/>
              <a:t>db</a:t>
            </a:r>
            <a:r>
              <a:rPr lang="en-US" sz="1400" dirty="0"/>
              <a:t> </a:t>
            </a:r>
            <a:r>
              <a:rPr lang="en-US" sz="1400" dirty="0">
                <a:solidFill>
                  <a:srgbClr val="FFC000"/>
                </a:solidFill>
              </a:rPr>
              <a:t>"Please input a set of non-zero integers."</a:t>
            </a:r>
            <a:r>
              <a:rPr lang="en-US" sz="1400" dirty="0"/>
              <a:t>,10</a:t>
            </a:r>
          </a:p>
          <a:p>
            <a:r>
              <a:rPr lang="en-US" sz="1400" dirty="0"/>
              <a:t>             </a:t>
            </a:r>
            <a:r>
              <a:rPr lang="en-US" sz="1400" dirty="0" err="1"/>
              <a:t>db</a:t>
            </a:r>
            <a:r>
              <a:rPr lang="en-US" sz="1400" dirty="0"/>
              <a:t> </a:t>
            </a:r>
            <a:r>
              <a:rPr lang="en-US" sz="1400" dirty="0">
                <a:solidFill>
                  <a:srgbClr val="FFC000"/>
                </a:solidFill>
              </a:rPr>
              <a:t>"You must enter at least one integer."</a:t>
            </a:r>
            <a:r>
              <a:rPr lang="en-US" sz="1400" dirty="0"/>
              <a:t>, 10</a:t>
            </a:r>
          </a:p>
          <a:p>
            <a:r>
              <a:rPr lang="en-US" sz="1400" dirty="0"/>
              <a:t>             </a:t>
            </a:r>
            <a:r>
              <a:rPr lang="en-US" sz="1400" dirty="0" err="1"/>
              <a:t>db</a:t>
            </a:r>
            <a:r>
              <a:rPr lang="en-US" sz="1400" dirty="0"/>
              <a:t> </a:t>
            </a:r>
            <a:r>
              <a:rPr lang="en-US" sz="1400" dirty="0">
                <a:solidFill>
                  <a:srgbClr val="FFC000"/>
                </a:solidFill>
              </a:rPr>
              <a:t>"Enter zero to </a:t>
            </a:r>
            <a:r>
              <a:rPr lang="en-US" sz="1400" dirty="0" err="1">
                <a:solidFill>
                  <a:srgbClr val="FFC000"/>
                </a:solidFill>
              </a:rPr>
              <a:t>trminate</a:t>
            </a:r>
            <a:r>
              <a:rPr lang="en-US" sz="1400" dirty="0">
                <a:solidFill>
                  <a:srgbClr val="FFC000"/>
                </a:solidFill>
              </a:rPr>
              <a:t> the input."</a:t>
            </a:r>
            <a:r>
              <a:rPr lang="en-US" sz="1400" dirty="0"/>
              <a:t>,10,0</a:t>
            </a:r>
          </a:p>
          <a:p>
            <a:r>
              <a:rPr lang="en-US" sz="1400" dirty="0" err="1"/>
              <a:t>outmesg</a:t>
            </a:r>
            <a:r>
              <a:rPr lang="en-US" sz="1400" dirty="0"/>
              <a:t> </a:t>
            </a:r>
            <a:r>
              <a:rPr lang="en-US" sz="1400" dirty="0" err="1"/>
              <a:t>db</a:t>
            </a:r>
            <a:r>
              <a:rPr lang="en-US" sz="1400" dirty="0"/>
              <a:t> "The sum of the input numbers is: ",0</a:t>
            </a:r>
          </a:p>
          <a:p>
            <a:endParaRPr lang="en-US" sz="1400" dirty="0"/>
          </a:p>
          <a:p>
            <a:r>
              <a:rPr lang="en-US" sz="1400" dirty="0"/>
              <a:t>segment .</a:t>
            </a:r>
            <a:r>
              <a:rPr lang="en-US" sz="1400" dirty="0" err="1"/>
              <a:t>bss</a:t>
            </a:r>
            <a:endParaRPr lang="en-US" sz="1400" dirty="0"/>
          </a:p>
          <a:p>
            <a:r>
              <a:rPr lang="en-US" sz="1400" dirty="0"/>
              <a:t>sum </a:t>
            </a:r>
            <a:r>
              <a:rPr lang="en-US" sz="1400" dirty="0" err="1"/>
              <a:t>resd</a:t>
            </a:r>
            <a:r>
              <a:rPr lang="en-US" sz="1400" dirty="0"/>
              <a:t> 1</a:t>
            </a:r>
          </a:p>
          <a:p>
            <a:endParaRPr lang="en-US" sz="1400" dirty="0"/>
          </a:p>
          <a:p>
            <a:r>
              <a:rPr lang="en-US" sz="1400" dirty="0"/>
              <a:t>segment .text</a:t>
            </a:r>
          </a:p>
          <a:p>
            <a:r>
              <a:rPr lang="en-US" sz="1400" dirty="0"/>
              <a:t>        global  </a:t>
            </a:r>
            <a:r>
              <a:rPr lang="en-US" sz="1400" dirty="0" err="1"/>
              <a:t>asm_main</a:t>
            </a:r>
            <a:endParaRPr lang="en-US" sz="1400" dirty="0"/>
          </a:p>
          <a:p>
            <a:r>
              <a:rPr lang="en-US" sz="1400" dirty="0" err="1"/>
              <a:t>asm_main</a:t>
            </a:r>
            <a:r>
              <a:rPr lang="en-US" sz="1400" dirty="0"/>
              <a:t>:</a:t>
            </a:r>
          </a:p>
          <a:p>
            <a:r>
              <a:rPr lang="en-US" sz="1400" dirty="0"/>
              <a:t>        push </a:t>
            </a:r>
            <a:r>
              <a:rPr lang="en-US" sz="1400" dirty="0" err="1"/>
              <a:t>ebp</a:t>
            </a:r>
            <a:endParaRPr lang="en-US" sz="1400" dirty="0"/>
          </a:p>
          <a:p>
            <a:r>
              <a:rPr lang="en-US" sz="1400" dirty="0"/>
              <a:t>        mov  </a:t>
            </a:r>
            <a:r>
              <a:rPr lang="en-US" sz="1400" dirty="0" err="1"/>
              <a:t>ebp</a:t>
            </a:r>
            <a:r>
              <a:rPr lang="en-US" sz="1400" dirty="0"/>
              <a:t>, </a:t>
            </a:r>
            <a:r>
              <a:rPr lang="en-US" sz="1400" dirty="0" err="1"/>
              <a:t>esp</a:t>
            </a:r>
            <a:endParaRPr lang="en-US" sz="1400" dirty="0"/>
          </a:p>
          <a:p>
            <a:r>
              <a:rPr lang="en-US" sz="1400" dirty="0"/>
              <a:t>        ; ********** </a:t>
            </a:r>
            <a:r>
              <a:rPr lang="en-US" sz="1400" dirty="0">
                <a:solidFill>
                  <a:srgbClr val="C00000"/>
                </a:solidFill>
              </a:rPr>
              <a:t>CODE STARTS HERE </a:t>
            </a:r>
            <a:r>
              <a:rPr lang="en-US" sz="1400" dirty="0"/>
              <a:t>**********</a:t>
            </a:r>
          </a:p>
          <a:p>
            <a:r>
              <a:rPr lang="en-US" sz="1400" dirty="0"/>
              <a:t>        mov </a:t>
            </a:r>
            <a:r>
              <a:rPr lang="en-US" sz="1400" dirty="0" err="1"/>
              <a:t>eax</a:t>
            </a:r>
            <a:r>
              <a:rPr lang="en-US" sz="1400" dirty="0"/>
              <a:t>, prompt         ; request input numbers</a:t>
            </a:r>
          </a:p>
          <a:p>
            <a:r>
              <a:rPr lang="en-US" sz="1400" dirty="0"/>
              <a:t>        call </a:t>
            </a:r>
            <a:r>
              <a:rPr lang="en-US" sz="1400" dirty="0" err="1"/>
              <a:t>print_string</a:t>
            </a:r>
            <a:endParaRPr lang="en-US" sz="1400" dirty="0"/>
          </a:p>
          <a:p>
            <a:r>
              <a:rPr lang="en-US" sz="1400" dirty="0"/>
              <a:t>        </a:t>
            </a:r>
            <a:r>
              <a:rPr lang="en-US" sz="1400" dirty="0" err="1"/>
              <a:t>xor</a:t>
            </a:r>
            <a:r>
              <a:rPr lang="en-US" sz="1400" dirty="0"/>
              <a:t> </a:t>
            </a:r>
            <a:r>
              <a:rPr lang="en-US" sz="1400" dirty="0">
                <a:solidFill>
                  <a:srgbClr val="C00000"/>
                </a:solidFill>
              </a:rPr>
              <a:t>ECX</a:t>
            </a:r>
            <a:r>
              <a:rPr lang="en-US" sz="1400" dirty="0"/>
              <a:t>, </a:t>
            </a:r>
            <a:r>
              <a:rPr lang="en-US" sz="1400" dirty="0">
                <a:solidFill>
                  <a:srgbClr val="C00000"/>
                </a:solidFill>
              </a:rPr>
              <a:t>ECX</a:t>
            </a:r>
            <a:r>
              <a:rPr lang="en-US" sz="1400" dirty="0"/>
              <a:t>            ; ECX keeps number count</a:t>
            </a:r>
          </a:p>
          <a:p>
            <a:r>
              <a:rPr lang="en-US" sz="1400" dirty="0" err="1">
                <a:solidFill>
                  <a:srgbClr val="C00000"/>
                </a:solidFill>
              </a:rPr>
              <a:t>read_number</a:t>
            </a:r>
            <a:r>
              <a:rPr lang="en-US" sz="1400" dirty="0">
                <a:solidFill>
                  <a:srgbClr val="C00000"/>
                </a:solidFill>
              </a:rPr>
              <a:t>:</a:t>
            </a:r>
          </a:p>
          <a:p>
            <a:r>
              <a:rPr lang="en-US" sz="1400" dirty="0"/>
              <a:t>        </a:t>
            </a:r>
            <a:r>
              <a:rPr lang="en-US" sz="1400" b="1" dirty="0"/>
              <a:t>call </a:t>
            </a:r>
            <a:r>
              <a:rPr lang="en-US" sz="1400" b="1" dirty="0" err="1"/>
              <a:t>GetInt</a:t>
            </a:r>
            <a:r>
              <a:rPr lang="en-US" sz="1400" b="1" dirty="0"/>
              <a:t>           ; read input number</a:t>
            </a:r>
          </a:p>
          <a:p>
            <a:r>
              <a:rPr lang="en-US" sz="1400" dirty="0"/>
              <a:t>        </a:t>
            </a:r>
            <a:r>
              <a:rPr lang="en-US" sz="1400" dirty="0" err="1"/>
              <a:t>cmp</a:t>
            </a:r>
            <a:r>
              <a:rPr lang="en-US" sz="1400" dirty="0"/>
              <a:t> </a:t>
            </a:r>
            <a:r>
              <a:rPr lang="en-US" sz="1400" dirty="0" err="1"/>
              <a:t>eax</a:t>
            </a:r>
            <a:r>
              <a:rPr lang="en-US" sz="1400" dirty="0"/>
              <a:t>, 0             ; if the number is zero</a:t>
            </a:r>
          </a:p>
          <a:p>
            <a:r>
              <a:rPr lang="en-US" sz="1400" dirty="0"/>
              <a:t>        je </a:t>
            </a:r>
            <a:r>
              <a:rPr lang="en-US" sz="1400" dirty="0" err="1"/>
              <a:t>stop_reading</a:t>
            </a:r>
            <a:r>
              <a:rPr lang="en-US" sz="1400" dirty="0"/>
              <a:t>      ; no more numbers to read</a:t>
            </a:r>
          </a:p>
          <a:p>
            <a:r>
              <a:rPr lang="en-US" sz="1400" dirty="0"/>
              <a:t>        push </a:t>
            </a:r>
            <a:r>
              <a:rPr lang="en-US" sz="1400" dirty="0" err="1"/>
              <a:t>eax</a:t>
            </a:r>
            <a:r>
              <a:rPr lang="en-US" sz="1400" dirty="0"/>
              <a:t>                ; place the number on the stack</a:t>
            </a:r>
          </a:p>
          <a:p>
            <a:r>
              <a:rPr lang="en-US" sz="1400" dirty="0"/>
              <a:t>        </a:t>
            </a:r>
            <a:r>
              <a:rPr lang="en-US" sz="1400" dirty="0" err="1"/>
              <a:t>inc</a:t>
            </a:r>
            <a:r>
              <a:rPr lang="en-US" sz="1400" dirty="0"/>
              <a:t> </a:t>
            </a:r>
            <a:r>
              <a:rPr lang="en-US" sz="1400" dirty="0">
                <a:solidFill>
                  <a:srgbClr val="C00000"/>
                </a:solidFill>
              </a:rPr>
              <a:t>ECX  </a:t>
            </a:r>
            <a:r>
              <a:rPr lang="en-US" sz="1400" dirty="0"/>
              <a:t>               ; increment number count</a:t>
            </a:r>
          </a:p>
          <a:p>
            <a:r>
              <a:rPr lang="en-US" sz="1400" dirty="0"/>
              <a:t>        </a:t>
            </a:r>
            <a:r>
              <a:rPr lang="en-US" sz="1400" dirty="0" err="1"/>
              <a:t>jmp</a:t>
            </a:r>
            <a:r>
              <a:rPr lang="en-US" sz="1400" dirty="0"/>
              <a:t> </a:t>
            </a:r>
            <a:r>
              <a:rPr lang="en-US" sz="1400" dirty="0" err="1"/>
              <a:t>read_number</a:t>
            </a:r>
            <a:endParaRPr lang="en-US" sz="1400" dirty="0"/>
          </a:p>
        </p:txBody>
      </p:sp>
      <p:sp>
        <p:nvSpPr>
          <p:cNvPr id="38" name="TextBox 37">
            <a:extLst>
              <a:ext uri="{FF2B5EF4-FFF2-40B4-BE49-F238E27FC236}">
                <a16:creationId xmlns:a16="http://schemas.microsoft.com/office/drawing/2014/main" id="{B918AB05-0384-F32D-6E7D-A9C93A7D5D0C}"/>
              </a:ext>
            </a:extLst>
          </p:cNvPr>
          <p:cNvSpPr txBox="1"/>
          <p:nvPr/>
        </p:nvSpPr>
        <p:spPr>
          <a:xfrm>
            <a:off x="5533256" y="1440933"/>
            <a:ext cx="5075582" cy="3539430"/>
          </a:xfrm>
          <a:prstGeom prst="rect">
            <a:avLst/>
          </a:prstGeom>
          <a:noFill/>
        </p:spPr>
        <p:txBody>
          <a:bodyPr wrap="square">
            <a:spAutoFit/>
          </a:bodyPr>
          <a:lstStyle/>
          <a:p>
            <a:r>
              <a:rPr lang="en-US" sz="1400" dirty="0" err="1">
                <a:solidFill>
                  <a:srgbClr val="C00000"/>
                </a:solidFill>
              </a:rPr>
              <a:t>stop_reading</a:t>
            </a:r>
            <a:r>
              <a:rPr lang="en-US" sz="1400" dirty="0">
                <a:solidFill>
                  <a:srgbClr val="C00000"/>
                </a:solidFill>
              </a:rPr>
              <a:t>:</a:t>
            </a:r>
          </a:p>
          <a:p>
            <a:r>
              <a:rPr lang="en-US" sz="1400" dirty="0"/>
              <a:t>    push </a:t>
            </a:r>
            <a:r>
              <a:rPr lang="en-US" sz="1400" dirty="0">
                <a:solidFill>
                  <a:srgbClr val="C00000"/>
                </a:solidFill>
              </a:rPr>
              <a:t>ECX</a:t>
            </a:r>
            <a:r>
              <a:rPr lang="en-US" sz="1400" dirty="0"/>
              <a:t>                    ; place number count on the stack</a:t>
            </a:r>
          </a:p>
          <a:p>
            <a:r>
              <a:rPr lang="en-US" sz="1400" dirty="0"/>
              <a:t>    </a:t>
            </a:r>
            <a:r>
              <a:rPr lang="en-US" sz="1400" b="1" dirty="0"/>
              <a:t>call </a:t>
            </a:r>
            <a:r>
              <a:rPr lang="en-US" sz="1400" b="1" dirty="0" err="1"/>
              <a:t>variable_sum</a:t>
            </a:r>
            <a:r>
              <a:rPr lang="en-US" sz="1400" b="1" dirty="0"/>
              <a:t>      ; returns sum</a:t>
            </a:r>
          </a:p>
          <a:p>
            <a:r>
              <a:rPr lang="en-US" sz="1400" dirty="0"/>
              <a:t>  </a:t>
            </a:r>
          </a:p>
          <a:p>
            <a:r>
              <a:rPr lang="en-US" sz="1400" dirty="0"/>
              <a:t>    mov [sum], </a:t>
            </a:r>
            <a:r>
              <a:rPr lang="en-US" sz="1400" dirty="0" err="1"/>
              <a:t>eax</a:t>
            </a:r>
            <a:r>
              <a:rPr lang="en-US" sz="1400" dirty="0"/>
              <a:t>            ; save the returned value in sum</a:t>
            </a:r>
          </a:p>
          <a:p>
            <a:r>
              <a:rPr lang="en-US" sz="1400" dirty="0"/>
              <a:t>    mov </a:t>
            </a:r>
            <a:r>
              <a:rPr lang="en-US" sz="1400" dirty="0" err="1"/>
              <a:t>eax</a:t>
            </a:r>
            <a:r>
              <a:rPr lang="en-US" sz="1400" dirty="0"/>
              <a:t>, </a:t>
            </a:r>
            <a:r>
              <a:rPr lang="en-US" sz="1400" dirty="0" err="1"/>
              <a:t>outmesg</a:t>
            </a:r>
            <a:r>
              <a:rPr lang="en-US" sz="1400" dirty="0"/>
              <a:t>        ; </a:t>
            </a:r>
            <a:r>
              <a:rPr lang="en-US" sz="1400" dirty="0" err="1"/>
              <a:t>dislay</a:t>
            </a:r>
            <a:r>
              <a:rPr lang="en-US" sz="1400" dirty="0"/>
              <a:t> the sum</a:t>
            </a:r>
          </a:p>
          <a:p>
            <a:r>
              <a:rPr lang="en-US" sz="1400" dirty="0"/>
              <a:t>    call </a:t>
            </a:r>
            <a:r>
              <a:rPr lang="en-US" sz="1400" dirty="0" err="1"/>
              <a:t>print_string</a:t>
            </a:r>
            <a:endParaRPr lang="en-US" sz="1400" dirty="0"/>
          </a:p>
          <a:p>
            <a:r>
              <a:rPr lang="en-US" sz="1400" dirty="0"/>
              <a:t>    mov </a:t>
            </a:r>
            <a:r>
              <a:rPr lang="en-US" sz="1400" dirty="0" err="1"/>
              <a:t>eax</a:t>
            </a:r>
            <a:r>
              <a:rPr lang="en-US" sz="1400" dirty="0"/>
              <a:t>, [sum]</a:t>
            </a:r>
          </a:p>
          <a:p>
            <a:r>
              <a:rPr lang="en-US" sz="1400" dirty="0"/>
              <a:t>    call </a:t>
            </a:r>
            <a:r>
              <a:rPr lang="en-US" sz="1400" dirty="0" err="1"/>
              <a:t>print_int</a:t>
            </a:r>
            <a:endParaRPr lang="en-US" sz="1400" dirty="0"/>
          </a:p>
          <a:p>
            <a:r>
              <a:rPr lang="en-US" sz="1400" dirty="0"/>
              <a:t>    call </a:t>
            </a:r>
            <a:r>
              <a:rPr lang="en-US" sz="1400" dirty="0" err="1"/>
              <a:t>print_nl</a:t>
            </a:r>
            <a:endParaRPr lang="en-US" sz="1400" dirty="0"/>
          </a:p>
          <a:p>
            <a:endParaRPr lang="en-US" sz="1400" dirty="0"/>
          </a:p>
          <a:p>
            <a:r>
              <a:rPr lang="en-US" sz="1400" dirty="0"/>
              <a:t>; *********** </a:t>
            </a:r>
            <a:r>
              <a:rPr lang="en-US" sz="1400" dirty="0">
                <a:solidFill>
                  <a:srgbClr val="C00000"/>
                </a:solidFill>
              </a:rPr>
              <a:t>CODE ENDS HERE </a:t>
            </a:r>
            <a:r>
              <a:rPr lang="en-US" sz="1400" dirty="0"/>
              <a:t>***********</a:t>
            </a:r>
          </a:p>
          <a:p>
            <a:r>
              <a:rPr lang="en-US" sz="1400" dirty="0"/>
              <a:t>        mov </a:t>
            </a:r>
            <a:r>
              <a:rPr lang="en-US" sz="1400" dirty="0" err="1"/>
              <a:t>eax</a:t>
            </a:r>
            <a:r>
              <a:rPr lang="en-US" sz="1400" dirty="0"/>
              <a:t>, 0</a:t>
            </a:r>
          </a:p>
          <a:p>
            <a:r>
              <a:rPr lang="en-US" sz="1400" dirty="0"/>
              <a:t>        mov </a:t>
            </a:r>
            <a:r>
              <a:rPr lang="en-US" sz="1400" dirty="0" err="1"/>
              <a:t>esp</a:t>
            </a:r>
            <a:r>
              <a:rPr lang="en-US" sz="1400" dirty="0"/>
              <a:t>, </a:t>
            </a:r>
            <a:r>
              <a:rPr lang="en-US" sz="1400" dirty="0" err="1"/>
              <a:t>ebp</a:t>
            </a:r>
            <a:endParaRPr lang="en-US" sz="1400" dirty="0"/>
          </a:p>
          <a:p>
            <a:r>
              <a:rPr lang="en-US" sz="1400" dirty="0"/>
              <a:t>        pop </a:t>
            </a:r>
            <a:r>
              <a:rPr lang="en-US" sz="1400" dirty="0" err="1"/>
              <a:t>ebp</a:t>
            </a:r>
            <a:endParaRPr lang="en-US" sz="1400" dirty="0"/>
          </a:p>
          <a:p>
            <a:r>
              <a:rPr lang="en-US" sz="1400" dirty="0"/>
              <a:t>        ret</a:t>
            </a:r>
          </a:p>
        </p:txBody>
      </p:sp>
    </p:spTree>
    <p:extLst>
      <p:ext uri="{BB962C8B-B14F-4D97-AF65-F5344CB8AC3E}">
        <p14:creationId xmlns:p14="http://schemas.microsoft.com/office/powerpoint/2010/main" val="118858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99F71-D5B7-F59F-07DE-7493C639D1B5}"/>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14</a:t>
            </a:fld>
            <a:endParaRPr lang="en-CA" dirty="0"/>
          </a:p>
        </p:txBody>
      </p:sp>
      <p:sp>
        <p:nvSpPr>
          <p:cNvPr id="3" name="Title 2">
            <a:extLst>
              <a:ext uri="{FF2B5EF4-FFF2-40B4-BE49-F238E27FC236}">
                <a16:creationId xmlns:a16="http://schemas.microsoft.com/office/drawing/2014/main" id="{60319286-D2FD-53BB-CA3E-FF4D7E867635}"/>
              </a:ext>
              <a:ext uri="{C183D7F6-B498-43B3-948B-1728B52AA6E4}">
                <adec:decorative xmlns:adec="http://schemas.microsoft.com/office/drawing/2017/decorative" val="1"/>
              </a:ext>
            </a:extLst>
          </p:cNvPr>
          <p:cNvSpPr>
            <a:spLocks noGrp="1"/>
          </p:cNvSpPr>
          <p:nvPr>
            <p:ph type="title"/>
          </p:nvPr>
        </p:nvSpPr>
        <p:spPr>
          <a:xfrm>
            <a:off x="1579168" y="311256"/>
            <a:ext cx="8479231" cy="1295400"/>
          </a:xfrm>
        </p:spPr>
        <p:txBody>
          <a:bodyPr/>
          <a:lstStyle/>
          <a:p>
            <a:r>
              <a:rPr lang="en-US" dirty="0"/>
              <a:t>Variable Number of Arguments: Example (3)</a:t>
            </a:r>
          </a:p>
        </p:txBody>
      </p:sp>
      <p:sp>
        <p:nvSpPr>
          <p:cNvPr id="5" name="TextBox 4">
            <a:extLst>
              <a:ext uri="{FF2B5EF4-FFF2-40B4-BE49-F238E27FC236}">
                <a16:creationId xmlns:a16="http://schemas.microsoft.com/office/drawing/2014/main" id="{4DCE6B19-DE2F-94F5-8B63-99E869CD18AF}"/>
              </a:ext>
            </a:extLst>
          </p:cNvPr>
          <p:cNvSpPr txBox="1"/>
          <p:nvPr/>
        </p:nvSpPr>
        <p:spPr>
          <a:xfrm>
            <a:off x="1284784" y="1240904"/>
            <a:ext cx="8773615" cy="6247864"/>
          </a:xfrm>
          <a:prstGeom prst="rect">
            <a:avLst/>
          </a:prstGeom>
          <a:noFill/>
        </p:spPr>
        <p:txBody>
          <a:bodyPr wrap="square">
            <a:spAutoFit/>
          </a:bodyPr>
          <a:lstStyle/>
          <a:p>
            <a:r>
              <a:rPr lang="en-US" sz="1600" dirty="0" err="1">
                <a:solidFill>
                  <a:srgbClr val="C00000"/>
                </a:solidFill>
              </a:rPr>
              <a:t>GetInt</a:t>
            </a:r>
            <a:r>
              <a:rPr lang="en-US" sz="1600" dirty="0">
                <a:solidFill>
                  <a:srgbClr val="C00000"/>
                </a:solidFill>
              </a:rPr>
              <a:t>:</a:t>
            </a:r>
          </a:p>
          <a:p>
            <a:r>
              <a:rPr lang="en-US" sz="1600" dirty="0"/>
              <a:t>        push </a:t>
            </a:r>
            <a:r>
              <a:rPr lang="en-US" sz="1600" dirty="0" err="1"/>
              <a:t>ebp</a:t>
            </a:r>
            <a:r>
              <a:rPr lang="en-US" sz="1600" dirty="0"/>
              <a:t>                    ; save original EBP</a:t>
            </a:r>
          </a:p>
          <a:p>
            <a:r>
              <a:rPr lang="en-US" sz="1600" dirty="0"/>
              <a:t>        mov </a:t>
            </a:r>
            <a:r>
              <a:rPr lang="en-US" sz="1600" dirty="0" err="1"/>
              <a:t>ebp</a:t>
            </a:r>
            <a:r>
              <a:rPr lang="en-US" sz="1600" dirty="0"/>
              <a:t>, </a:t>
            </a:r>
            <a:r>
              <a:rPr lang="en-US" sz="1600" dirty="0" err="1"/>
              <a:t>esp</a:t>
            </a:r>
            <a:r>
              <a:rPr lang="en-US" sz="1600" dirty="0"/>
              <a:t>              ; set EBP = ESP</a:t>
            </a:r>
          </a:p>
          <a:p>
            <a:r>
              <a:rPr lang="en-US" sz="1600" dirty="0"/>
              <a:t>        call </a:t>
            </a:r>
            <a:r>
              <a:rPr lang="en-US" sz="1600" dirty="0" err="1"/>
              <a:t>read_int</a:t>
            </a:r>
            <a:endParaRPr lang="en-US" sz="1600" dirty="0"/>
          </a:p>
          <a:p>
            <a:r>
              <a:rPr lang="en-US" sz="1600" dirty="0"/>
              <a:t>        pop </a:t>
            </a:r>
            <a:r>
              <a:rPr lang="en-US" sz="1600" dirty="0" err="1"/>
              <a:t>ebp</a:t>
            </a:r>
            <a:r>
              <a:rPr lang="en-US" sz="1600" dirty="0"/>
              <a:t>                     ; restore original EBP</a:t>
            </a:r>
          </a:p>
          <a:p>
            <a:r>
              <a:rPr lang="en-US" sz="1600" dirty="0"/>
              <a:t>        ret</a:t>
            </a:r>
          </a:p>
          <a:p>
            <a:r>
              <a:rPr lang="en-US" sz="1600" dirty="0" err="1">
                <a:solidFill>
                  <a:srgbClr val="C00000"/>
                </a:solidFill>
              </a:rPr>
              <a:t>variable_sum</a:t>
            </a:r>
            <a:r>
              <a:rPr lang="en-US" sz="1600" dirty="0">
                <a:solidFill>
                  <a:srgbClr val="C00000"/>
                </a:solidFill>
              </a:rPr>
              <a:t>:</a:t>
            </a:r>
          </a:p>
          <a:p>
            <a:r>
              <a:rPr lang="en-US" sz="1600" dirty="0"/>
              <a:t>        push </a:t>
            </a:r>
            <a:r>
              <a:rPr lang="en-US" sz="1600" dirty="0" err="1"/>
              <a:t>ebp</a:t>
            </a:r>
            <a:endParaRPr lang="en-US" sz="1600" dirty="0"/>
          </a:p>
          <a:p>
            <a:r>
              <a:rPr lang="en-US" sz="1600" dirty="0"/>
              <a:t>        mov </a:t>
            </a:r>
            <a:r>
              <a:rPr lang="en-US" sz="1600" dirty="0" err="1"/>
              <a:t>ebp</a:t>
            </a:r>
            <a:r>
              <a:rPr lang="en-US" sz="1600" dirty="0"/>
              <a:t>, </a:t>
            </a:r>
            <a:r>
              <a:rPr lang="en-US" sz="1600" dirty="0" err="1"/>
              <a:t>esp</a:t>
            </a:r>
            <a:endParaRPr lang="en-US" sz="1600" dirty="0"/>
          </a:p>
          <a:p>
            <a:r>
              <a:rPr lang="en-US" sz="1600" dirty="0"/>
              <a:t>        </a:t>
            </a:r>
          </a:p>
          <a:p>
            <a:r>
              <a:rPr lang="en-US" sz="1600" dirty="0"/>
              <a:t>        push </a:t>
            </a:r>
            <a:r>
              <a:rPr lang="en-US" sz="1600" dirty="0" err="1"/>
              <a:t>ebx</a:t>
            </a:r>
            <a:r>
              <a:rPr lang="en-US" sz="1600" dirty="0"/>
              <a:t>                    ; save EBX</a:t>
            </a:r>
          </a:p>
          <a:p>
            <a:r>
              <a:rPr lang="en-US" sz="1600" dirty="0"/>
              <a:t>        push </a:t>
            </a:r>
            <a:r>
              <a:rPr lang="en-US" sz="1600" dirty="0" err="1"/>
              <a:t>ecx</a:t>
            </a:r>
            <a:r>
              <a:rPr lang="en-US" sz="1600" dirty="0"/>
              <a:t>                    ; save ECX</a:t>
            </a:r>
          </a:p>
          <a:p>
            <a:r>
              <a:rPr lang="en-US" sz="1600" dirty="0"/>
              <a:t>        mov </a:t>
            </a:r>
            <a:r>
              <a:rPr lang="en-US" sz="1600" dirty="0" err="1"/>
              <a:t>ecx</a:t>
            </a:r>
            <a:r>
              <a:rPr lang="en-US" sz="1600" dirty="0"/>
              <a:t>, [ebp+8]       ; ECX:= # of integers to be added</a:t>
            </a:r>
          </a:p>
          <a:p>
            <a:r>
              <a:rPr lang="en-US" sz="1600" dirty="0"/>
              <a:t>        mov </a:t>
            </a:r>
            <a:r>
              <a:rPr lang="en-US" sz="1600" dirty="0" err="1"/>
              <a:t>ebx</a:t>
            </a:r>
            <a:r>
              <a:rPr lang="en-US" sz="1600" dirty="0"/>
              <a:t>, </a:t>
            </a:r>
            <a:r>
              <a:rPr lang="en-US" sz="1600" dirty="0" err="1"/>
              <a:t>ebp</a:t>
            </a:r>
            <a:endParaRPr lang="en-US" sz="1600" dirty="0"/>
          </a:p>
          <a:p>
            <a:r>
              <a:rPr lang="en-US" sz="1600" dirty="0"/>
              <a:t>        add EBX, 12               ; EBX:= pointer to first number</a:t>
            </a:r>
          </a:p>
          <a:p>
            <a:r>
              <a:rPr lang="en-US" sz="1600" dirty="0"/>
              <a:t>        </a:t>
            </a:r>
            <a:r>
              <a:rPr lang="en-US" sz="1600" dirty="0" err="1"/>
              <a:t>xor</a:t>
            </a:r>
            <a:r>
              <a:rPr lang="en-US" sz="1600" dirty="0"/>
              <a:t> </a:t>
            </a:r>
            <a:r>
              <a:rPr lang="en-US" sz="1600" dirty="0" err="1"/>
              <a:t>eax</a:t>
            </a:r>
            <a:r>
              <a:rPr lang="en-US" sz="1600" dirty="0"/>
              <a:t>, </a:t>
            </a:r>
            <a:r>
              <a:rPr lang="en-US" sz="1600" dirty="0" err="1"/>
              <a:t>eax</a:t>
            </a:r>
            <a:r>
              <a:rPr lang="en-US" sz="1600" dirty="0"/>
              <a:t>               ; sum:= 0</a:t>
            </a:r>
          </a:p>
          <a:p>
            <a:r>
              <a:rPr lang="en-US" sz="1600" dirty="0"/>
              <a:t>        </a:t>
            </a:r>
            <a:r>
              <a:rPr lang="en-US" sz="1600" dirty="0" err="1"/>
              <a:t>add_loop</a:t>
            </a:r>
            <a:r>
              <a:rPr lang="en-US" sz="1600" dirty="0"/>
              <a:t>:</a:t>
            </a:r>
          </a:p>
          <a:p>
            <a:r>
              <a:rPr lang="en-US" sz="1600" dirty="0"/>
              <a:t>             add </a:t>
            </a:r>
            <a:r>
              <a:rPr lang="en-US" sz="1600" dirty="0" err="1"/>
              <a:t>eax</a:t>
            </a:r>
            <a:r>
              <a:rPr lang="en-US" sz="1600" dirty="0"/>
              <a:t>, [</a:t>
            </a:r>
            <a:r>
              <a:rPr lang="en-US" sz="1600" dirty="0" err="1"/>
              <a:t>ebx</a:t>
            </a:r>
            <a:r>
              <a:rPr lang="en-US" sz="1600" dirty="0"/>
              <a:t>]       ; sum:= sum + next number</a:t>
            </a:r>
          </a:p>
          <a:p>
            <a:r>
              <a:rPr lang="en-US" sz="1600" dirty="0"/>
              <a:t>             add </a:t>
            </a:r>
            <a:r>
              <a:rPr lang="en-US" sz="1600" dirty="0" err="1"/>
              <a:t>ebx</a:t>
            </a:r>
            <a:r>
              <a:rPr lang="en-US" sz="1600" dirty="0"/>
              <a:t>, 4             ; EBX points to the next integer</a:t>
            </a:r>
          </a:p>
          <a:p>
            <a:r>
              <a:rPr lang="en-US" sz="1600" dirty="0"/>
              <a:t>             loop </a:t>
            </a:r>
            <a:r>
              <a:rPr lang="en-US" sz="1600" dirty="0" err="1"/>
              <a:t>add_loop</a:t>
            </a:r>
            <a:r>
              <a:rPr lang="en-US" sz="1600" dirty="0"/>
              <a:t>       ; repeat count in ECX</a:t>
            </a:r>
          </a:p>
          <a:p>
            <a:r>
              <a:rPr lang="en-US" sz="1600" dirty="0"/>
              <a:t>       </a:t>
            </a:r>
          </a:p>
          <a:p>
            <a:r>
              <a:rPr lang="en-US" sz="1600" dirty="0"/>
              <a:t>        pop </a:t>
            </a:r>
            <a:r>
              <a:rPr lang="en-US" sz="1600" dirty="0" err="1"/>
              <a:t>ecx</a:t>
            </a:r>
            <a:r>
              <a:rPr lang="en-US" sz="1600" dirty="0"/>
              <a:t>                     ; restore registers</a:t>
            </a:r>
          </a:p>
          <a:p>
            <a:r>
              <a:rPr lang="en-US" sz="1600" dirty="0"/>
              <a:t>        pop </a:t>
            </a:r>
            <a:r>
              <a:rPr lang="en-US" sz="1600" dirty="0" err="1"/>
              <a:t>ebx</a:t>
            </a:r>
            <a:endParaRPr lang="en-US" sz="1600" dirty="0"/>
          </a:p>
          <a:p>
            <a:r>
              <a:rPr lang="en-US" sz="1600" dirty="0"/>
              <a:t>        pop </a:t>
            </a:r>
            <a:r>
              <a:rPr lang="en-US" sz="1600" dirty="0" err="1"/>
              <a:t>ebp</a:t>
            </a:r>
            <a:endParaRPr lang="en-US" sz="1600" dirty="0"/>
          </a:p>
          <a:p>
            <a:r>
              <a:rPr lang="en-US" sz="1600" dirty="0"/>
              <a:t>        ret</a:t>
            </a:r>
          </a:p>
        </p:txBody>
      </p:sp>
    </p:spTree>
    <p:extLst>
      <p:ext uri="{BB962C8B-B14F-4D97-AF65-F5344CB8AC3E}">
        <p14:creationId xmlns:p14="http://schemas.microsoft.com/office/powerpoint/2010/main" val="275079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63112-5E49-2B65-330F-0B9A38AD072B}"/>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2</a:t>
            </a:fld>
            <a:endParaRPr lang="en-CA" dirty="0"/>
          </a:p>
        </p:txBody>
      </p:sp>
      <p:sp>
        <p:nvSpPr>
          <p:cNvPr id="3" name="Title 2">
            <a:extLst>
              <a:ext uri="{FF2B5EF4-FFF2-40B4-BE49-F238E27FC236}">
                <a16:creationId xmlns:a16="http://schemas.microsoft.com/office/drawing/2014/main" id="{BA3E20BB-AA9E-40F2-8A74-F8D0BA897B92}"/>
              </a:ext>
              <a:ext uri="{C183D7F6-B498-43B3-948B-1728B52AA6E4}">
                <adec:decorative xmlns:adec="http://schemas.microsoft.com/office/drawing/2017/decorative" val="1"/>
              </a:ext>
            </a:extLst>
          </p:cNvPr>
          <p:cNvSpPr>
            <a:spLocks noGrp="1"/>
          </p:cNvSpPr>
          <p:nvPr>
            <p:ph type="title"/>
          </p:nvPr>
        </p:nvSpPr>
        <p:spPr>
          <a:xfrm>
            <a:off x="1579169" y="430560"/>
            <a:ext cx="8247888" cy="1295400"/>
          </a:xfrm>
        </p:spPr>
        <p:txBody>
          <a:bodyPr/>
          <a:lstStyle/>
          <a:p>
            <a:r>
              <a:rPr lang="en-US" dirty="0"/>
              <a:t>Activation Records</a:t>
            </a:r>
          </a:p>
        </p:txBody>
      </p:sp>
      <p:sp>
        <p:nvSpPr>
          <p:cNvPr id="4" name="Content Placeholder 3">
            <a:extLst>
              <a:ext uri="{FF2B5EF4-FFF2-40B4-BE49-F238E27FC236}">
                <a16:creationId xmlns:a16="http://schemas.microsoft.com/office/drawing/2014/main" id="{E009E371-EA48-347E-262B-8EAD618CBCAF}"/>
              </a:ext>
              <a:ext uri="{C183D7F6-B498-43B3-948B-1728B52AA6E4}">
                <adec:decorative xmlns:adec="http://schemas.microsoft.com/office/drawing/2017/decorative" val="1"/>
              </a:ext>
            </a:extLst>
          </p:cNvPr>
          <p:cNvSpPr>
            <a:spLocks noGrp="1"/>
          </p:cNvSpPr>
          <p:nvPr>
            <p:ph idx="1"/>
          </p:nvPr>
        </p:nvSpPr>
        <p:spPr/>
        <p:txBody>
          <a:bodyPr/>
          <a:lstStyle/>
          <a:p>
            <a:pPr algn="just">
              <a:spcAft>
                <a:spcPts val="1200"/>
              </a:spcAft>
            </a:pPr>
            <a:r>
              <a:rPr lang="en-US" dirty="0"/>
              <a:t>In general, when calling a function, you put all kinds of useful information on the stack.</a:t>
            </a:r>
          </a:p>
          <a:p>
            <a:pPr algn="just">
              <a:spcAft>
                <a:spcPts val="1200"/>
              </a:spcAft>
            </a:pPr>
            <a:r>
              <a:rPr lang="en-US" dirty="0"/>
              <a:t>When the function returns, this information is popped off the stack and the function’s caller can safely resume execution.</a:t>
            </a:r>
          </a:p>
          <a:p>
            <a:pPr algn="just">
              <a:spcAft>
                <a:spcPts val="1200"/>
              </a:spcAft>
            </a:pPr>
            <a:r>
              <a:rPr lang="en-US" dirty="0"/>
              <a:t>The set of “useful information” is typically called an </a:t>
            </a:r>
            <a:r>
              <a:rPr lang="en-US" dirty="0">
                <a:solidFill>
                  <a:srgbClr val="C00000"/>
                </a:solidFill>
              </a:rPr>
              <a:t>activation record </a:t>
            </a:r>
            <a:r>
              <a:rPr lang="en-US" dirty="0"/>
              <a:t>(or a “</a:t>
            </a:r>
            <a:r>
              <a:rPr lang="en-US" dirty="0">
                <a:solidFill>
                  <a:srgbClr val="C00000"/>
                </a:solidFill>
              </a:rPr>
              <a:t>stack frame</a:t>
            </a:r>
            <a:r>
              <a:rPr lang="en-US" dirty="0"/>
              <a:t>”.)</a:t>
            </a:r>
          </a:p>
          <a:p>
            <a:pPr algn="just">
              <a:spcAft>
                <a:spcPts val="1200"/>
              </a:spcAft>
            </a:pPr>
            <a:r>
              <a:rPr lang="en-US" dirty="0"/>
              <a:t>One very important component of an activation record is the </a:t>
            </a:r>
            <a:r>
              <a:rPr lang="en-US" dirty="0">
                <a:solidFill>
                  <a:srgbClr val="C00000"/>
                </a:solidFill>
              </a:rPr>
              <a:t>parameters</a:t>
            </a:r>
            <a:r>
              <a:rPr lang="en-US" dirty="0"/>
              <a:t> passed to the function.</a:t>
            </a:r>
          </a:p>
          <a:p>
            <a:pPr algn="just">
              <a:spcAft>
                <a:spcPts val="1200"/>
              </a:spcAft>
            </a:pPr>
            <a:r>
              <a:rPr lang="en-US" dirty="0"/>
              <a:t>Another is the </a:t>
            </a:r>
            <a:r>
              <a:rPr lang="en-US" dirty="0">
                <a:solidFill>
                  <a:srgbClr val="C00000"/>
                </a:solidFill>
              </a:rPr>
              <a:t>return address</a:t>
            </a:r>
            <a:r>
              <a:rPr lang="en-US" dirty="0"/>
              <a:t>.</a:t>
            </a:r>
          </a:p>
        </p:txBody>
      </p:sp>
    </p:spTree>
    <p:extLst>
      <p:ext uri="{BB962C8B-B14F-4D97-AF65-F5344CB8AC3E}">
        <p14:creationId xmlns:p14="http://schemas.microsoft.com/office/powerpoint/2010/main" val="301914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918318-C785-B8DA-3DEF-F3E2D6C557DC}"/>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3</a:t>
            </a:fld>
            <a:endParaRPr lang="en-CA" dirty="0"/>
          </a:p>
        </p:txBody>
      </p:sp>
      <p:sp>
        <p:nvSpPr>
          <p:cNvPr id="3" name="Title 2">
            <a:extLst>
              <a:ext uri="{FF2B5EF4-FFF2-40B4-BE49-F238E27FC236}">
                <a16:creationId xmlns:a16="http://schemas.microsoft.com/office/drawing/2014/main" id="{A31F8ECB-0E55-1CB0-61A8-24FEDBBA6A12}"/>
              </a:ext>
              <a:ext uri="{C183D7F6-B498-43B3-948B-1728B52AA6E4}">
                <adec:decorative xmlns:adec="http://schemas.microsoft.com/office/drawing/2017/decorative" val="1"/>
              </a:ext>
            </a:extLst>
          </p:cNvPr>
          <p:cNvSpPr>
            <a:spLocks noGrp="1"/>
          </p:cNvSpPr>
          <p:nvPr>
            <p:ph type="title"/>
          </p:nvPr>
        </p:nvSpPr>
        <p:spPr/>
        <p:txBody>
          <a:bodyPr/>
          <a:lstStyle/>
          <a:p>
            <a:r>
              <a:rPr lang="en-US" dirty="0"/>
              <a:t>A simple Activation Record</a:t>
            </a:r>
          </a:p>
        </p:txBody>
      </p:sp>
      <p:sp>
        <p:nvSpPr>
          <p:cNvPr id="4" name="Content Placeholder 3">
            <a:extLst>
              <a:ext uri="{FF2B5EF4-FFF2-40B4-BE49-F238E27FC236}">
                <a16:creationId xmlns:a16="http://schemas.microsoft.com/office/drawing/2014/main" id="{CF723314-620A-DBE5-C1DD-7F3AC2A7796D}"/>
              </a:ext>
              <a:ext uri="{C183D7F6-B498-43B3-948B-1728B52AA6E4}">
                <adec:decorative xmlns:adec="http://schemas.microsoft.com/office/drawing/2017/decorative" val="1"/>
              </a:ext>
            </a:extLst>
          </p:cNvPr>
          <p:cNvSpPr>
            <a:spLocks noGrp="1"/>
          </p:cNvSpPr>
          <p:nvPr>
            <p:ph idx="1"/>
          </p:nvPr>
        </p:nvSpPr>
        <p:spPr/>
        <p:txBody>
          <a:bodyPr/>
          <a:lstStyle/>
          <a:p>
            <a:pPr algn="just">
              <a:spcBef>
                <a:spcPts val="600"/>
              </a:spcBef>
              <a:spcAft>
                <a:spcPts val="600"/>
              </a:spcAft>
            </a:pPr>
            <a:r>
              <a:rPr lang="en-US" dirty="0"/>
              <a:t>Say you want to call a function with two 32-bit parameters.</a:t>
            </a:r>
          </a:p>
          <a:p>
            <a:pPr lvl="1" algn="just">
              <a:spcBef>
                <a:spcPts val="600"/>
              </a:spcBef>
              <a:spcAft>
                <a:spcPts val="600"/>
              </a:spcAft>
            </a:pPr>
            <a:r>
              <a:rPr lang="en-US" dirty="0"/>
              <a:t>If parameters are &lt; 32 bits, they need to be converted to 32-bit values.</a:t>
            </a:r>
          </a:p>
          <a:p>
            <a:pPr algn="just">
              <a:spcBef>
                <a:spcPts val="600"/>
              </a:spcBef>
              <a:spcAft>
                <a:spcPts val="600"/>
              </a:spcAft>
            </a:pPr>
            <a:r>
              <a:rPr lang="en-US" dirty="0"/>
              <a:t>After the call, the stack looks like this:</a:t>
            </a:r>
          </a:p>
        </p:txBody>
      </p:sp>
      <p:graphicFrame>
        <p:nvGraphicFramePr>
          <p:cNvPr id="5" name="Table 4">
            <a:extLst>
              <a:ext uri="{FF2B5EF4-FFF2-40B4-BE49-F238E27FC236}">
                <a16:creationId xmlns:a16="http://schemas.microsoft.com/office/drawing/2014/main" id="{AD5318F4-301F-2673-2587-91A6A21564B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6059027"/>
              </p:ext>
            </p:extLst>
          </p:nvPr>
        </p:nvGraphicFramePr>
        <p:xfrm>
          <a:off x="3502649" y="4750296"/>
          <a:ext cx="3528392" cy="1152129"/>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2363311988"/>
                    </a:ext>
                  </a:extLst>
                </a:gridCol>
                <a:gridCol w="1764196">
                  <a:extLst>
                    <a:ext uri="{9D8B030D-6E8A-4147-A177-3AD203B41FA5}">
                      <a16:colId xmlns:a16="http://schemas.microsoft.com/office/drawing/2014/main" val="323636219"/>
                    </a:ext>
                  </a:extLst>
                </a:gridCol>
              </a:tblGrid>
              <a:tr h="384043">
                <a:tc>
                  <a:txBody>
                    <a:bodyPr/>
                    <a:lstStyle/>
                    <a:p>
                      <a:pPr algn="r"/>
                      <a:r>
                        <a:rPr lang="en-US" b="0" dirty="0">
                          <a:solidFill>
                            <a:schemeClr val="tx1"/>
                          </a:solidFill>
                        </a:rPr>
                        <a:t>ESP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Return address</a:t>
                      </a:r>
                      <a:r>
                        <a:rPr lang="en-US"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1063596"/>
                  </a:ext>
                </a:extLst>
              </a:tr>
              <a:tr h="384043">
                <a:tc>
                  <a:txBody>
                    <a:bodyPr/>
                    <a:lstStyle/>
                    <a:p>
                      <a:pPr algn="r"/>
                      <a:r>
                        <a:rPr lang="en-US" dirty="0">
                          <a:solidFill>
                            <a:schemeClr val="tx1"/>
                          </a:solidFill>
                        </a:rPr>
                        <a:t>ESP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a:t>
                      </a:r>
                      <a:r>
                        <a:rPr lang="en-US" baseline="30000" dirty="0">
                          <a:solidFill>
                            <a:schemeClr val="tx1"/>
                          </a:solidFill>
                        </a:rPr>
                        <a:t>st</a:t>
                      </a:r>
                      <a:r>
                        <a:rPr lang="en-US"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83388159"/>
                  </a:ext>
                </a:extLst>
              </a:tr>
              <a:tr h="384043">
                <a:tc>
                  <a:txBody>
                    <a:bodyPr/>
                    <a:lstStyle/>
                    <a:p>
                      <a:pPr algn="r"/>
                      <a:r>
                        <a:rPr lang="en-US" dirty="0">
                          <a:solidFill>
                            <a:schemeClr val="tx1"/>
                          </a:solidFill>
                        </a:rPr>
                        <a:t>ESP + 8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nd</a:t>
                      </a:r>
                      <a:r>
                        <a:rPr lang="en-US" b="0"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16911949"/>
                  </a:ext>
                </a:extLst>
              </a:tr>
            </a:tbl>
          </a:graphicData>
        </a:graphic>
      </p:graphicFrame>
      <p:sp>
        <p:nvSpPr>
          <p:cNvPr id="6" name="Left Brace 5">
            <a:extLst>
              <a:ext uri="{FF2B5EF4-FFF2-40B4-BE49-F238E27FC236}">
                <a16:creationId xmlns:a16="http://schemas.microsoft.com/office/drawing/2014/main" id="{63CDE89A-FBAC-C492-97A2-AD5F396CB56A}"/>
              </a:ext>
              <a:ext uri="{C183D7F6-B498-43B3-948B-1728B52AA6E4}">
                <adec:decorative xmlns:adec="http://schemas.microsoft.com/office/drawing/2017/decorative" val="1"/>
              </a:ext>
            </a:extLst>
          </p:cNvPr>
          <p:cNvSpPr/>
          <p:nvPr/>
        </p:nvSpPr>
        <p:spPr>
          <a:xfrm>
            <a:off x="3855829" y="4750296"/>
            <a:ext cx="438908" cy="121531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29D4540-5BC8-5CAD-F19E-3A2C4DF96AE2}"/>
              </a:ext>
              <a:ext uri="{C183D7F6-B498-43B3-948B-1728B52AA6E4}">
                <adec:decorative xmlns:adec="http://schemas.microsoft.com/office/drawing/2017/decorative" val="1"/>
              </a:ext>
            </a:extLst>
          </p:cNvPr>
          <p:cNvSpPr txBox="1"/>
          <p:nvPr/>
        </p:nvSpPr>
        <p:spPr>
          <a:xfrm>
            <a:off x="2652936" y="5038328"/>
            <a:ext cx="1426440" cy="646331"/>
          </a:xfrm>
          <a:prstGeom prst="rect">
            <a:avLst/>
          </a:prstGeom>
          <a:noFill/>
        </p:spPr>
        <p:txBody>
          <a:bodyPr wrap="square" rtlCol="0">
            <a:spAutoFit/>
          </a:bodyPr>
          <a:lstStyle/>
          <a:p>
            <a:r>
              <a:rPr lang="en-US" dirty="0"/>
              <a:t>Activation record</a:t>
            </a:r>
          </a:p>
        </p:txBody>
      </p:sp>
      <p:sp>
        <p:nvSpPr>
          <p:cNvPr id="8" name="Speech Bubble: Oval 7">
            <a:extLst>
              <a:ext uri="{FF2B5EF4-FFF2-40B4-BE49-F238E27FC236}">
                <a16:creationId xmlns:a16="http://schemas.microsoft.com/office/drawing/2014/main" id="{F17DED4D-AEC4-E09E-A357-D99F49999B89}"/>
              </a:ext>
              <a:ext uri="{C183D7F6-B498-43B3-948B-1728B52AA6E4}">
                <adec:decorative xmlns:adec="http://schemas.microsoft.com/office/drawing/2017/decorative" val="1"/>
              </a:ext>
            </a:extLst>
          </p:cNvPr>
          <p:cNvSpPr/>
          <p:nvPr/>
        </p:nvSpPr>
        <p:spPr>
          <a:xfrm>
            <a:off x="7773919" y="5902425"/>
            <a:ext cx="1336290" cy="769187"/>
          </a:xfrm>
          <a:prstGeom prst="wedgeEllipseCallout">
            <a:avLst>
              <a:gd name="adj1" fmla="val -108769"/>
              <a:gd name="adj2" fmla="val -75950"/>
            </a:avLst>
          </a:prstGeom>
          <a:solidFill>
            <a:schemeClr val="accent1">
              <a:lumMod val="40000"/>
              <a:lumOff val="60000"/>
            </a:schemeClr>
          </a:solidFill>
          <a:ln>
            <a:solidFill>
              <a:schemeClr val="accent1">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Pushed by you</a:t>
            </a:r>
          </a:p>
        </p:txBody>
      </p:sp>
      <p:sp>
        <p:nvSpPr>
          <p:cNvPr id="9" name="Speech Bubble: Oval 8">
            <a:extLst>
              <a:ext uri="{FF2B5EF4-FFF2-40B4-BE49-F238E27FC236}">
                <a16:creationId xmlns:a16="http://schemas.microsoft.com/office/drawing/2014/main" id="{57918A99-F0A1-F7A7-E697-BFCB12B97282}"/>
              </a:ext>
              <a:ext uri="{C183D7F6-B498-43B3-948B-1728B52AA6E4}">
                <adec:decorative xmlns:adec="http://schemas.microsoft.com/office/drawing/2017/decorative" val="1"/>
              </a:ext>
            </a:extLst>
          </p:cNvPr>
          <p:cNvSpPr/>
          <p:nvPr/>
        </p:nvSpPr>
        <p:spPr>
          <a:xfrm>
            <a:off x="7811878" y="4915472"/>
            <a:ext cx="1414750" cy="769187"/>
          </a:xfrm>
          <a:prstGeom prst="wedgeEllipseCallout">
            <a:avLst>
              <a:gd name="adj1" fmla="val -105842"/>
              <a:gd name="adj2" fmla="val -4021"/>
            </a:avLst>
          </a:prstGeom>
          <a:solidFill>
            <a:schemeClr val="accent1">
              <a:lumMod val="40000"/>
              <a:lumOff val="60000"/>
            </a:schemeClr>
          </a:solidFill>
          <a:ln>
            <a:solidFill>
              <a:schemeClr val="accent1">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Pushed by you</a:t>
            </a:r>
          </a:p>
        </p:txBody>
      </p:sp>
      <p:sp>
        <p:nvSpPr>
          <p:cNvPr id="10" name="Speech Bubble: Oval 9">
            <a:extLst>
              <a:ext uri="{FF2B5EF4-FFF2-40B4-BE49-F238E27FC236}">
                <a16:creationId xmlns:a16="http://schemas.microsoft.com/office/drawing/2014/main" id="{20453F6C-F1C8-9B07-465A-FE6CDC4520B7}"/>
              </a:ext>
              <a:ext uri="{C183D7F6-B498-43B3-948B-1728B52AA6E4}">
                <adec:decorative xmlns:adec="http://schemas.microsoft.com/office/drawing/2017/decorative" val="1"/>
              </a:ext>
            </a:extLst>
          </p:cNvPr>
          <p:cNvSpPr/>
          <p:nvPr/>
        </p:nvSpPr>
        <p:spPr>
          <a:xfrm>
            <a:off x="7843156" y="4023720"/>
            <a:ext cx="1336290" cy="646332"/>
          </a:xfrm>
          <a:prstGeom prst="wedgeEllipseCallout">
            <a:avLst>
              <a:gd name="adj1" fmla="val -109524"/>
              <a:gd name="adj2" fmla="val 83842"/>
            </a:avLst>
          </a:prstGeom>
          <a:solidFill>
            <a:schemeClr val="accent1">
              <a:lumMod val="40000"/>
              <a:lumOff val="60000"/>
            </a:schemeClr>
          </a:solidFill>
          <a:ln>
            <a:solidFill>
              <a:schemeClr val="accent1">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Pushed by </a:t>
            </a:r>
            <a:r>
              <a:rPr lang="en-US" b="1" dirty="0">
                <a:solidFill>
                  <a:srgbClr val="C00000"/>
                </a:solidFill>
              </a:rPr>
              <a:t>call</a:t>
            </a:r>
          </a:p>
        </p:txBody>
      </p:sp>
    </p:spTree>
    <p:extLst>
      <p:ext uri="{BB962C8B-B14F-4D97-AF65-F5344CB8AC3E}">
        <p14:creationId xmlns:p14="http://schemas.microsoft.com/office/powerpoint/2010/main" val="18301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8DDE70-428A-D945-453C-9AE30BBB9466}"/>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4</a:t>
            </a:fld>
            <a:endParaRPr lang="en-CA" dirty="0"/>
          </a:p>
        </p:txBody>
      </p:sp>
      <p:sp>
        <p:nvSpPr>
          <p:cNvPr id="3" name="Title 2">
            <a:extLst>
              <a:ext uri="{FF2B5EF4-FFF2-40B4-BE49-F238E27FC236}">
                <a16:creationId xmlns:a16="http://schemas.microsoft.com/office/drawing/2014/main" id="{652152A9-84F0-D628-5F59-F9FE11BB895A}"/>
              </a:ext>
              <a:ext uri="{C183D7F6-B498-43B3-948B-1728B52AA6E4}">
                <adec:decorative xmlns:adec="http://schemas.microsoft.com/office/drawing/2017/decorative" val="1"/>
              </a:ext>
            </a:extLst>
          </p:cNvPr>
          <p:cNvSpPr>
            <a:spLocks noGrp="1"/>
          </p:cNvSpPr>
          <p:nvPr>
            <p:ph type="title"/>
          </p:nvPr>
        </p:nvSpPr>
        <p:spPr/>
        <p:txBody>
          <a:bodyPr/>
          <a:lstStyle/>
          <a:p>
            <a:r>
              <a:rPr lang="en-US" dirty="0"/>
              <a:t>Using the Parameters</a:t>
            </a:r>
          </a:p>
        </p:txBody>
      </p:sp>
      <p:sp>
        <p:nvSpPr>
          <p:cNvPr id="4" name="Content Placeholder 3">
            <a:extLst>
              <a:ext uri="{FF2B5EF4-FFF2-40B4-BE49-F238E27FC236}">
                <a16:creationId xmlns:a16="http://schemas.microsoft.com/office/drawing/2014/main" id="{3AD5999D-D93B-91F7-FE08-26989814C5CE}"/>
              </a:ext>
              <a:ext uri="{C183D7F6-B498-43B3-948B-1728B52AA6E4}">
                <adec:decorative xmlns:adec="http://schemas.microsoft.com/office/drawing/2017/decorative" val="1"/>
              </a:ext>
            </a:extLst>
          </p:cNvPr>
          <p:cNvSpPr>
            <a:spLocks noGrp="1"/>
          </p:cNvSpPr>
          <p:nvPr>
            <p:ph idx="1"/>
          </p:nvPr>
        </p:nvSpPr>
        <p:spPr>
          <a:xfrm>
            <a:off x="1579169" y="1365920"/>
            <a:ext cx="8247888" cy="5904656"/>
          </a:xfrm>
        </p:spPr>
        <p:txBody>
          <a:bodyPr>
            <a:normAutofit/>
          </a:bodyPr>
          <a:lstStyle/>
          <a:p>
            <a:pPr algn="just">
              <a:lnSpc>
                <a:spcPct val="150000"/>
              </a:lnSpc>
            </a:pPr>
            <a:r>
              <a:rPr lang="en-US" dirty="0"/>
              <a:t>Inside the code of the subprogram, parameters can be accessed via indirection from the stack pointer.</a:t>
            </a:r>
          </a:p>
          <a:p>
            <a:pPr algn="just">
              <a:lnSpc>
                <a:spcPct val="150000"/>
              </a:lnSpc>
            </a:pPr>
            <a:r>
              <a:rPr lang="en-US" dirty="0"/>
              <a:t>In the previous example:</a:t>
            </a:r>
          </a:p>
          <a:p>
            <a:pPr lvl="1" algn="just">
              <a:lnSpc>
                <a:spcPct val="150000"/>
              </a:lnSpc>
            </a:pPr>
            <a:r>
              <a:rPr lang="en-US" dirty="0"/>
              <a:t>mov </a:t>
            </a:r>
            <a:r>
              <a:rPr lang="en-US" dirty="0" err="1"/>
              <a:t>eax</a:t>
            </a:r>
            <a:r>
              <a:rPr lang="en-US" dirty="0"/>
              <a:t>, [</a:t>
            </a:r>
            <a:r>
              <a:rPr lang="en-US" dirty="0" err="1"/>
              <a:t>esp</a:t>
            </a:r>
            <a:r>
              <a:rPr lang="en-US" dirty="0"/>
              <a:t> + 4]	; put the 1</a:t>
            </a:r>
            <a:r>
              <a:rPr lang="en-US" baseline="30000" dirty="0"/>
              <a:t>st</a:t>
            </a:r>
            <a:r>
              <a:rPr lang="en-US" dirty="0"/>
              <a:t> parameter into </a:t>
            </a:r>
            <a:r>
              <a:rPr lang="en-US" dirty="0" err="1"/>
              <a:t>eax</a:t>
            </a:r>
            <a:endParaRPr lang="en-US" dirty="0"/>
          </a:p>
          <a:p>
            <a:pPr lvl="1" algn="just">
              <a:lnSpc>
                <a:spcPct val="150000"/>
              </a:lnSpc>
            </a:pPr>
            <a:r>
              <a:rPr lang="en-US" dirty="0"/>
              <a:t>mov </a:t>
            </a:r>
            <a:r>
              <a:rPr lang="en-US" dirty="0" err="1"/>
              <a:t>ebx</a:t>
            </a:r>
            <a:r>
              <a:rPr lang="en-US" dirty="0"/>
              <a:t>, [esp+8] 	; put the 2</a:t>
            </a:r>
            <a:r>
              <a:rPr lang="en-US" baseline="30000" dirty="0"/>
              <a:t>nd</a:t>
            </a:r>
            <a:r>
              <a:rPr lang="en-US" dirty="0"/>
              <a:t> parameter into </a:t>
            </a:r>
            <a:r>
              <a:rPr lang="en-US" dirty="0" err="1"/>
              <a:t>ebx</a:t>
            </a:r>
            <a:r>
              <a:rPr lang="en-US" dirty="0"/>
              <a:t> </a:t>
            </a:r>
          </a:p>
          <a:p>
            <a:pPr algn="just">
              <a:lnSpc>
                <a:spcPct val="150000"/>
              </a:lnSpc>
            </a:pPr>
            <a:r>
              <a:rPr lang="en-US" dirty="0"/>
              <a:t>Typically, the subprogram does not pop the parameters off the stack before using them.</a:t>
            </a:r>
          </a:p>
          <a:p>
            <a:pPr lvl="1" algn="just">
              <a:lnSpc>
                <a:spcPct val="150000"/>
              </a:lnSpc>
            </a:pPr>
            <a:r>
              <a:rPr lang="en-US" dirty="0"/>
              <a:t>It would be annoying to have to pop the return address first, and then push it back. </a:t>
            </a:r>
          </a:p>
          <a:p>
            <a:pPr marL="442570" lvl="1" indent="0" algn="just">
              <a:lnSpc>
                <a:spcPct val="150000"/>
              </a:lnSpc>
              <a:buNone/>
            </a:pPr>
            <a:endParaRPr lang="en-US" dirty="0"/>
          </a:p>
        </p:txBody>
      </p:sp>
    </p:spTree>
    <p:extLst>
      <p:ext uri="{BB962C8B-B14F-4D97-AF65-F5344CB8AC3E}">
        <p14:creationId xmlns:p14="http://schemas.microsoft.com/office/powerpoint/2010/main" val="279262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F8EB0F-C64F-C124-3423-99946D7DF666}"/>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5</a:t>
            </a:fld>
            <a:endParaRPr lang="en-CA" dirty="0"/>
          </a:p>
        </p:txBody>
      </p:sp>
      <p:sp>
        <p:nvSpPr>
          <p:cNvPr id="3" name="Title 2">
            <a:extLst>
              <a:ext uri="{FF2B5EF4-FFF2-40B4-BE49-F238E27FC236}">
                <a16:creationId xmlns:a16="http://schemas.microsoft.com/office/drawing/2014/main" id="{2EEE7F4A-C1DC-552C-434D-BEDB0E1F62FB}"/>
              </a:ext>
              <a:ext uri="{C183D7F6-B498-43B3-948B-1728B52AA6E4}">
                <adec:decorative xmlns:adec="http://schemas.microsoft.com/office/drawing/2017/decorative" val="1"/>
              </a:ext>
            </a:extLst>
          </p:cNvPr>
          <p:cNvSpPr>
            <a:spLocks noGrp="1"/>
          </p:cNvSpPr>
          <p:nvPr>
            <p:ph type="title"/>
          </p:nvPr>
        </p:nvSpPr>
        <p:spPr/>
        <p:txBody>
          <a:bodyPr/>
          <a:lstStyle/>
          <a:p>
            <a:r>
              <a:rPr lang="en-US" dirty="0"/>
              <a:t>ESP and EBP (1)</a:t>
            </a:r>
          </a:p>
        </p:txBody>
      </p:sp>
      <p:sp>
        <p:nvSpPr>
          <p:cNvPr id="4" name="Content Placeholder 3">
            <a:extLst>
              <a:ext uri="{FF2B5EF4-FFF2-40B4-BE49-F238E27FC236}">
                <a16:creationId xmlns:a16="http://schemas.microsoft.com/office/drawing/2014/main" id="{0BF1346F-46A1-89B3-B5E8-5B1F3C094C36}"/>
              </a:ext>
              <a:ext uri="{C183D7F6-B498-43B3-948B-1728B52AA6E4}">
                <adec:decorative xmlns:adec="http://schemas.microsoft.com/office/drawing/2017/decorative" val="1"/>
              </a:ext>
            </a:extLst>
          </p:cNvPr>
          <p:cNvSpPr>
            <a:spLocks noGrp="1"/>
          </p:cNvSpPr>
          <p:nvPr>
            <p:ph idx="1"/>
          </p:nvPr>
        </p:nvSpPr>
        <p:spPr/>
        <p:txBody>
          <a:bodyPr>
            <a:normAutofit/>
          </a:bodyPr>
          <a:lstStyle/>
          <a:p>
            <a:pPr algn="just">
              <a:spcAft>
                <a:spcPts val="1200"/>
              </a:spcAft>
            </a:pPr>
            <a:r>
              <a:rPr lang="en-US" sz="2600" dirty="0"/>
              <a:t>There is one problem with referencing parameters using ESP, as in [ESP+8].</a:t>
            </a:r>
          </a:p>
          <a:p>
            <a:pPr algn="just">
              <a:spcAft>
                <a:spcPts val="1200"/>
              </a:spcAft>
            </a:pPr>
            <a:r>
              <a:rPr lang="en-US" sz="2600" dirty="0">
                <a:solidFill>
                  <a:schemeClr val="accent1">
                    <a:lumMod val="75000"/>
                  </a:schemeClr>
                </a:solidFill>
              </a:rPr>
              <a:t>If the subprogram uses the stack for something else, ESP will be modified</a:t>
            </a:r>
            <a:r>
              <a:rPr lang="en-US" sz="2600" dirty="0"/>
              <a:t>.</a:t>
            </a:r>
          </a:p>
          <a:p>
            <a:pPr algn="just">
              <a:spcAft>
                <a:spcPts val="1200"/>
              </a:spcAft>
            </a:pPr>
            <a:r>
              <a:rPr lang="en-US" sz="2600" dirty="0"/>
              <a:t>The convention is to use the </a:t>
            </a:r>
            <a:r>
              <a:rPr lang="en-US" sz="2600" dirty="0">
                <a:solidFill>
                  <a:schemeClr val="accent1">
                    <a:lumMod val="75000"/>
                  </a:schemeClr>
                </a:solidFill>
              </a:rPr>
              <a:t>EBP</a:t>
            </a:r>
            <a:r>
              <a:rPr lang="en-US" sz="2600" dirty="0"/>
              <a:t> register to save the value of ESP as soon as the subprogram starts.</a:t>
            </a:r>
          </a:p>
          <a:p>
            <a:pPr algn="just">
              <a:spcAft>
                <a:spcPts val="1200"/>
              </a:spcAft>
            </a:pPr>
            <a:r>
              <a:rPr lang="en-US" sz="2600" dirty="0"/>
              <a:t>Afterwards, the 2</a:t>
            </a:r>
            <a:r>
              <a:rPr lang="en-US" sz="2600" baseline="30000" dirty="0"/>
              <a:t>nd</a:t>
            </a:r>
            <a:r>
              <a:rPr lang="en-US" sz="2600" dirty="0"/>
              <a:t> parameter is always accessed as [EBP+8] and the 1</a:t>
            </a:r>
            <a:r>
              <a:rPr lang="en-US" sz="2600" baseline="30000" dirty="0"/>
              <a:t>st</a:t>
            </a:r>
            <a:r>
              <a:rPr lang="en-US" sz="2600" dirty="0"/>
              <a:t> parameter is always accessed as [EBP+4] </a:t>
            </a:r>
          </a:p>
        </p:txBody>
      </p:sp>
    </p:spTree>
    <p:extLst>
      <p:ext uri="{BB962C8B-B14F-4D97-AF65-F5344CB8AC3E}">
        <p14:creationId xmlns:p14="http://schemas.microsoft.com/office/powerpoint/2010/main" val="234729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3CD516-FB00-D885-6C1B-AFCA32072C4F}"/>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6</a:t>
            </a:fld>
            <a:endParaRPr lang="en-CA" dirty="0"/>
          </a:p>
        </p:txBody>
      </p:sp>
      <p:sp>
        <p:nvSpPr>
          <p:cNvPr id="3" name="Title 2">
            <a:extLst>
              <a:ext uri="{FF2B5EF4-FFF2-40B4-BE49-F238E27FC236}">
                <a16:creationId xmlns:a16="http://schemas.microsoft.com/office/drawing/2014/main" id="{B956A8A2-E66C-469C-DD09-216F5A437E5E}"/>
              </a:ext>
              <a:ext uri="{C183D7F6-B498-43B3-948B-1728B52AA6E4}">
                <adec:decorative xmlns:adec="http://schemas.microsoft.com/office/drawing/2017/decorative" val="1"/>
              </a:ext>
            </a:extLst>
          </p:cNvPr>
          <p:cNvSpPr>
            <a:spLocks noGrp="1"/>
          </p:cNvSpPr>
          <p:nvPr>
            <p:ph type="title"/>
          </p:nvPr>
        </p:nvSpPr>
        <p:spPr/>
        <p:txBody>
          <a:bodyPr/>
          <a:lstStyle/>
          <a:p>
            <a:r>
              <a:rPr lang="en-US" dirty="0"/>
              <a:t>ESP and EBP (2)</a:t>
            </a:r>
          </a:p>
        </p:txBody>
      </p:sp>
      <p:sp>
        <p:nvSpPr>
          <p:cNvPr id="4" name="Content Placeholder 3">
            <a:extLst>
              <a:ext uri="{FF2B5EF4-FFF2-40B4-BE49-F238E27FC236}">
                <a16:creationId xmlns:a16="http://schemas.microsoft.com/office/drawing/2014/main" id="{FACD5BD5-B450-76E5-2D65-1702DA3B6FC6}"/>
              </a:ext>
              <a:ext uri="{C183D7F6-B498-43B3-948B-1728B52AA6E4}">
                <adec:decorative xmlns:adec="http://schemas.microsoft.com/office/drawing/2017/decorative" val="1"/>
              </a:ext>
            </a:extLst>
          </p:cNvPr>
          <p:cNvSpPr>
            <a:spLocks noGrp="1"/>
          </p:cNvSpPr>
          <p:nvPr>
            <p:ph idx="1"/>
          </p:nvPr>
        </p:nvSpPr>
        <p:spPr>
          <a:xfrm>
            <a:off x="1547187" y="1570042"/>
            <a:ext cx="6218317" cy="604520"/>
          </a:xfrm>
        </p:spPr>
        <p:txBody>
          <a:bodyPr>
            <a:normAutofit/>
          </a:bodyPr>
          <a:lstStyle/>
          <a:p>
            <a:pPr algn="just"/>
            <a:r>
              <a:rPr lang="en-US" sz="2200" dirty="0"/>
              <a:t>Stack as it is when the subprogram begins</a:t>
            </a:r>
          </a:p>
        </p:txBody>
      </p:sp>
      <p:graphicFrame>
        <p:nvGraphicFramePr>
          <p:cNvPr id="5" name="Table 4">
            <a:extLst>
              <a:ext uri="{FF2B5EF4-FFF2-40B4-BE49-F238E27FC236}">
                <a16:creationId xmlns:a16="http://schemas.microsoft.com/office/drawing/2014/main" id="{323172BE-ED0B-B430-EF45-E13B35665C3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504355138"/>
              </p:ext>
            </p:extLst>
          </p:nvPr>
        </p:nvGraphicFramePr>
        <p:xfrm>
          <a:off x="636712" y="2272801"/>
          <a:ext cx="3528392" cy="1152129"/>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2363311988"/>
                    </a:ext>
                  </a:extLst>
                </a:gridCol>
                <a:gridCol w="1764196">
                  <a:extLst>
                    <a:ext uri="{9D8B030D-6E8A-4147-A177-3AD203B41FA5}">
                      <a16:colId xmlns:a16="http://schemas.microsoft.com/office/drawing/2014/main" val="323636219"/>
                    </a:ext>
                  </a:extLst>
                </a:gridCol>
              </a:tblGrid>
              <a:tr h="384043">
                <a:tc>
                  <a:txBody>
                    <a:bodyPr/>
                    <a:lstStyle/>
                    <a:p>
                      <a:pPr algn="l"/>
                      <a:r>
                        <a:rPr lang="en-US" b="0" dirty="0">
                          <a:solidFill>
                            <a:schemeClr val="tx1"/>
                          </a:solidFill>
                        </a:rPr>
                        <a:t>             ESP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Return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1063596"/>
                  </a:ext>
                </a:extLst>
              </a:tr>
              <a:tr h="384043">
                <a:tc>
                  <a:txBody>
                    <a:bodyPr/>
                    <a:lstStyle/>
                    <a:p>
                      <a:pPr algn="l"/>
                      <a:r>
                        <a:rPr lang="en-US" dirty="0">
                          <a:solidFill>
                            <a:schemeClr val="tx1"/>
                          </a:solidFill>
                        </a:rPr>
                        <a:t>             ESP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a:t>
                      </a:r>
                      <a:r>
                        <a:rPr lang="en-US" baseline="30000" dirty="0">
                          <a:solidFill>
                            <a:schemeClr val="tx1"/>
                          </a:solidFill>
                        </a:rPr>
                        <a:t>st</a:t>
                      </a:r>
                      <a:r>
                        <a:rPr lang="en-US"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83388159"/>
                  </a:ext>
                </a:extLst>
              </a:tr>
              <a:tr h="384043">
                <a:tc>
                  <a:txBody>
                    <a:bodyPr/>
                    <a:lstStyle/>
                    <a:p>
                      <a:pPr algn="l"/>
                      <a:r>
                        <a:rPr lang="en-US" dirty="0">
                          <a:solidFill>
                            <a:schemeClr val="tx1"/>
                          </a:solidFill>
                        </a:rPr>
                        <a:t>             ESP + 8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nd</a:t>
                      </a:r>
                      <a:r>
                        <a:rPr lang="en-US" b="0"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16911949"/>
                  </a:ext>
                </a:extLst>
              </a:tr>
            </a:tbl>
          </a:graphicData>
        </a:graphic>
      </p:graphicFrame>
      <p:sp>
        <p:nvSpPr>
          <p:cNvPr id="8" name=" 7">
            <a:extLst>
              <a:ext uri="{FF2B5EF4-FFF2-40B4-BE49-F238E27FC236}">
                <a16:creationId xmlns:a16="http://schemas.microsoft.com/office/drawing/2014/main" id="{1E6AD575-5098-11BA-7F91-22EE37C9498E}"/>
              </a:ext>
              <a:ext uri="{C183D7F6-B498-43B3-948B-1728B52AA6E4}">
                <adec:decorative xmlns:adec="http://schemas.microsoft.com/office/drawing/2017/decorative" val="1"/>
              </a:ext>
            </a:extLst>
          </p:cNvPr>
          <p:cNvSpPr txBox="1">
            <a:spLocks/>
          </p:cNvSpPr>
          <p:nvPr/>
        </p:nvSpPr>
        <p:spPr>
          <a:xfrm>
            <a:off x="5672889" y="3371922"/>
            <a:ext cx="1825829" cy="604520"/>
          </a:xfrm>
          <a:prstGeom prst="rect">
            <a:avLst/>
          </a:prstGeom>
        </p:spPr>
        <p:txBody>
          <a:bodyPr>
            <a:normAutofit/>
          </a:bodyPr>
          <a:lstStyle>
            <a:lvl1pPr marL="402336" indent="-311810" algn="l" rtl="0" eaLnBrk="1" latinLnBrk="0" hangingPunct="1">
              <a:lnSpc>
                <a:spcPct val="100000"/>
              </a:lnSpc>
              <a:spcBef>
                <a:spcPts val="660"/>
              </a:spcBef>
              <a:buClr>
                <a:schemeClr val="accent1">
                  <a:lumMod val="75000"/>
                </a:schemeClr>
              </a:buClr>
              <a:buSzPct val="100000"/>
              <a:buFont typeface="Wingdings 2"/>
              <a:buChar char=""/>
              <a:defRPr kumimoji="0" sz="28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3"/>
              </a:buClr>
              <a:buFont typeface="Wingdings 2"/>
              <a:buChar char=""/>
              <a:defRPr kumimoji="0" sz="22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a:lstStyle>
          <a:p>
            <a:pPr algn="just"/>
            <a:r>
              <a:rPr lang="en-US" sz="2200" dirty="0"/>
              <a:t>EBP = ESP</a:t>
            </a:r>
          </a:p>
        </p:txBody>
      </p:sp>
      <p:graphicFrame>
        <p:nvGraphicFramePr>
          <p:cNvPr id="9" name="Table 8">
            <a:extLst>
              <a:ext uri="{FF2B5EF4-FFF2-40B4-BE49-F238E27FC236}">
                <a16:creationId xmlns:a16="http://schemas.microsoft.com/office/drawing/2014/main" id="{02003913-C01B-44AD-5533-518187BE074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797937654"/>
              </p:ext>
            </p:extLst>
          </p:nvPr>
        </p:nvGraphicFramePr>
        <p:xfrm>
          <a:off x="5245224" y="3886199"/>
          <a:ext cx="3528392" cy="1152129"/>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2363311988"/>
                    </a:ext>
                  </a:extLst>
                </a:gridCol>
                <a:gridCol w="1764196">
                  <a:extLst>
                    <a:ext uri="{9D8B030D-6E8A-4147-A177-3AD203B41FA5}">
                      <a16:colId xmlns:a16="http://schemas.microsoft.com/office/drawing/2014/main" val="323636219"/>
                    </a:ext>
                  </a:extLst>
                </a:gridCol>
              </a:tblGrid>
              <a:tr h="384043">
                <a:tc>
                  <a:txBody>
                    <a:bodyPr/>
                    <a:lstStyle/>
                    <a:p>
                      <a:pPr algn="l"/>
                      <a:r>
                        <a:rPr lang="en-US" b="0" dirty="0">
                          <a:solidFill>
                            <a:schemeClr val="tx1"/>
                          </a:solidFill>
                        </a:rPr>
                        <a:t>             EBP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Return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1063596"/>
                  </a:ext>
                </a:extLst>
              </a:tr>
              <a:tr h="384043">
                <a:tc>
                  <a:txBody>
                    <a:bodyPr/>
                    <a:lstStyle/>
                    <a:p>
                      <a:pPr algn="l"/>
                      <a:r>
                        <a:rPr lang="en-US" dirty="0">
                          <a:solidFill>
                            <a:schemeClr val="tx1"/>
                          </a:solidFill>
                        </a:rPr>
                        <a:t>             EBP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a:t>
                      </a:r>
                      <a:r>
                        <a:rPr lang="en-US" baseline="30000" dirty="0">
                          <a:solidFill>
                            <a:schemeClr val="tx1"/>
                          </a:solidFill>
                        </a:rPr>
                        <a:t>st</a:t>
                      </a:r>
                      <a:r>
                        <a:rPr lang="en-US"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83388159"/>
                  </a:ext>
                </a:extLst>
              </a:tr>
              <a:tr h="384043">
                <a:tc>
                  <a:txBody>
                    <a:bodyPr/>
                    <a:lstStyle/>
                    <a:p>
                      <a:pPr algn="l"/>
                      <a:r>
                        <a:rPr lang="en-US" dirty="0">
                          <a:solidFill>
                            <a:schemeClr val="tx1"/>
                          </a:solidFill>
                        </a:rPr>
                        <a:t>             EBP + 8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nd</a:t>
                      </a:r>
                      <a:r>
                        <a:rPr lang="en-US" b="0"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16911949"/>
                  </a:ext>
                </a:extLst>
              </a:tr>
            </a:tbl>
          </a:graphicData>
        </a:graphic>
      </p:graphicFrame>
      <p:sp>
        <p:nvSpPr>
          <p:cNvPr id="11" name=" 10">
            <a:extLst>
              <a:ext uri="{FF2B5EF4-FFF2-40B4-BE49-F238E27FC236}">
                <a16:creationId xmlns:a16="http://schemas.microsoft.com/office/drawing/2014/main" id="{01B8E015-D079-6E64-DD92-09EB9EA015F9}"/>
              </a:ext>
              <a:ext uri="{C183D7F6-B498-43B3-948B-1728B52AA6E4}">
                <adec:decorative xmlns:adec="http://schemas.microsoft.com/office/drawing/2017/decorative" val="1"/>
              </a:ext>
            </a:extLst>
          </p:cNvPr>
          <p:cNvSpPr txBox="1">
            <a:spLocks/>
          </p:cNvSpPr>
          <p:nvPr/>
        </p:nvSpPr>
        <p:spPr>
          <a:xfrm>
            <a:off x="1516626" y="4993319"/>
            <a:ext cx="3329612" cy="604520"/>
          </a:xfrm>
          <a:prstGeom prst="rect">
            <a:avLst/>
          </a:prstGeom>
        </p:spPr>
        <p:txBody>
          <a:bodyPr>
            <a:normAutofit/>
          </a:bodyPr>
          <a:lstStyle>
            <a:lvl1pPr marL="402336" indent="-311810" algn="l" rtl="0" eaLnBrk="1" latinLnBrk="0" hangingPunct="1">
              <a:lnSpc>
                <a:spcPct val="100000"/>
              </a:lnSpc>
              <a:spcBef>
                <a:spcPts val="660"/>
              </a:spcBef>
              <a:buClr>
                <a:schemeClr val="accent1">
                  <a:lumMod val="75000"/>
                </a:schemeClr>
              </a:buClr>
              <a:buSzPct val="100000"/>
              <a:buFont typeface="Wingdings 2"/>
              <a:buChar char=""/>
              <a:defRPr kumimoji="0" sz="28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3"/>
              </a:buClr>
              <a:buFont typeface="Wingdings 2"/>
              <a:buChar char=""/>
              <a:defRPr kumimoji="0" sz="22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a:lstStyle>
          <a:p>
            <a:pPr algn="just"/>
            <a:r>
              <a:rPr lang="en-US" sz="2200" dirty="0"/>
              <a:t>Further use of the stack </a:t>
            </a:r>
          </a:p>
        </p:txBody>
      </p:sp>
      <p:graphicFrame>
        <p:nvGraphicFramePr>
          <p:cNvPr id="12" name="Table 11">
            <a:extLst>
              <a:ext uri="{FF2B5EF4-FFF2-40B4-BE49-F238E27FC236}">
                <a16:creationId xmlns:a16="http://schemas.microsoft.com/office/drawing/2014/main" id="{A6408030-FE60-E77D-F38C-C3DEBA87784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339630886"/>
              </p:ext>
            </p:extLst>
          </p:nvPr>
        </p:nvGraphicFramePr>
        <p:xfrm>
          <a:off x="852736" y="5438815"/>
          <a:ext cx="5328591" cy="1920215"/>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957330559"/>
                    </a:ext>
                  </a:extLst>
                </a:gridCol>
                <a:gridCol w="2112234">
                  <a:extLst>
                    <a:ext uri="{9D8B030D-6E8A-4147-A177-3AD203B41FA5}">
                      <a16:colId xmlns:a16="http://schemas.microsoft.com/office/drawing/2014/main" val="2363311988"/>
                    </a:ext>
                  </a:extLst>
                </a:gridCol>
                <a:gridCol w="1776197">
                  <a:extLst>
                    <a:ext uri="{9D8B030D-6E8A-4147-A177-3AD203B41FA5}">
                      <a16:colId xmlns:a16="http://schemas.microsoft.com/office/drawing/2014/main" val="323636219"/>
                    </a:ext>
                  </a:extLst>
                </a:gridCol>
              </a:tblGrid>
              <a:tr h="384043">
                <a:tc>
                  <a:txBody>
                    <a:bodyPr/>
                    <a:lstStyle/>
                    <a:p>
                      <a:pPr algn="l"/>
                      <a:r>
                        <a:rPr lang="en-US" b="0" dirty="0">
                          <a:solidFill>
                            <a:schemeClr val="tx1"/>
                          </a:solidFill>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b="0" dirty="0">
                          <a:solidFill>
                            <a:schemeClr val="tx1"/>
                          </a:solidFill>
                        </a:rPr>
                        <a:t>           ESP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stuff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1063596"/>
                  </a:ext>
                </a:extLst>
              </a:tr>
              <a:tr h="384043">
                <a:tc>
                  <a:txBody>
                    <a:bodyPr/>
                    <a:lstStyle/>
                    <a:p>
                      <a:pPr algn="l"/>
                      <a:r>
                        <a:rPr lang="en-US" dirty="0">
                          <a:solidFill>
                            <a:schemeClr val="tx1"/>
                          </a:solidFill>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rPr>
                        <a:t>           ESP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stuff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83388159"/>
                  </a:ext>
                </a:extLst>
              </a:tr>
              <a:tr h="384043">
                <a:tc>
                  <a:txBody>
                    <a:bodyPr/>
                    <a:lstStyle/>
                    <a:p>
                      <a:pPr algn="l"/>
                      <a:r>
                        <a:rPr lang="en-US" dirty="0">
                          <a:solidFill>
                            <a:schemeClr val="tx1"/>
                          </a:solidFill>
                        </a:rPr>
                        <a:t>      ESP + 8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rPr>
                        <a:t>           EBP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Return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16911949"/>
                  </a:ext>
                </a:extLst>
              </a:tr>
              <a:tr h="384043">
                <a:tc>
                  <a:txBody>
                    <a:bodyPr/>
                    <a:lstStyle/>
                    <a:p>
                      <a:pPr algn="l"/>
                      <a:r>
                        <a:rPr lang="en-US" dirty="0">
                          <a:solidFill>
                            <a:schemeClr val="tx1"/>
                          </a:solidFill>
                        </a:rPr>
                        <a:t>      ESP + 12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rPr>
                        <a:t>           EBP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r>
                        <a:rPr lang="en-US" baseline="30000" dirty="0">
                          <a:solidFill>
                            <a:schemeClr val="tx1"/>
                          </a:solidFill>
                        </a:rPr>
                        <a:t>st</a:t>
                      </a:r>
                      <a:r>
                        <a:rPr lang="en-US"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3645769"/>
                  </a:ext>
                </a:extLst>
              </a:tr>
              <a:tr h="384043">
                <a:tc>
                  <a:txBody>
                    <a:bodyPr/>
                    <a:lstStyle/>
                    <a:p>
                      <a:pPr algn="l"/>
                      <a:r>
                        <a:rPr lang="en-US" dirty="0">
                          <a:solidFill>
                            <a:schemeClr val="tx1"/>
                          </a:solidFill>
                        </a:rPr>
                        <a:t>      ESP + 16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rPr>
                        <a:t>           EBP + 8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nd</a:t>
                      </a:r>
                      <a:r>
                        <a:rPr lang="en-US" b="0"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785811382"/>
                  </a:ext>
                </a:extLst>
              </a:tr>
            </a:tbl>
          </a:graphicData>
        </a:graphic>
      </p:graphicFrame>
      <p:sp>
        <p:nvSpPr>
          <p:cNvPr id="15" name=" 10">
            <a:extLst>
              <a:ext uri="{FF2B5EF4-FFF2-40B4-BE49-F238E27FC236}">
                <a16:creationId xmlns:a16="http://schemas.microsoft.com/office/drawing/2014/main" id="{D8547468-54B1-EEA8-76CA-D53B180EC7A0}"/>
              </a:ext>
              <a:ext uri="{C183D7F6-B498-43B3-948B-1728B52AA6E4}">
                <adec:decorative xmlns:adec="http://schemas.microsoft.com/office/drawing/2017/decorative" val="1"/>
              </a:ext>
            </a:extLst>
          </p:cNvPr>
          <p:cNvSpPr txBox="1">
            <a:spLocks/>
          </p:cNvSpPr>
          <p:nvPr/>
        </p:nvSpPr>
        <p:spPr>
          <a:xfrm>
            <a:off x="6648321" y="5733505"/>
            <a:ext cx="3329612" cy="1181422"/>
          </a:xfrm>
          <a:prstGeom prst="rect">
            <a:avLst/>
          </a:prstGeom>
        </p:spPr>
        <p:txBody>
          <a:bodyPr>
            <a:noAutofit/>
          </a:bodyPr>
          <a:lstStyle>
            <a:lvl1pPr marL="402336" indent="-311810" algn="l" rtl="0" eaLnBrk="1" latinLnBrk="0" hangingPunct="1">
              <a:lnSpc>
                <a:spcPct val="100000"/>
              </a:lnSpc>
              <a:spcBef>
                <a:spcPts val="660"/>
              </a:spcBef>
              <a:buClr>
                <a:schemeClr val="accent1">
                  <a:lumMod val="75000"/>
                </a:schemeClr>
              </a:buClr>
              <a:buSzPct val="100000"/>
              <a:buFont typeface="Wingdings 2"/>
              <a:buChar char=""/>
              <a:defRPr kumimoji="0" sz="28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3"/>
              </a:buClr>
              <a:buFont typeface="Wingdings 2"/>
              <a:buChar char=""/>
              <a:defRPr kumimoji="0" sz="22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a:lstStyle>
          <a:p>
            <a:pPr algn="just"/>
            <a:r>
              <a:rPr lang="en-US" sz="2200" dirty="0"/>
              <a:t>Parameters are still referred to as EBP+4 and EBP+8</a:t>
            </a:r>
          </a:p>
        </p:txBody>
      </p:sp>
    </p:spTree>
    <p:extLst>
      <p:ext uri="{BB962C8B-B14F-4D97-AF65-F5344CB8AC3E}">
        <p14:creationId xmlns:p14="http://schemas.microsoft.com/office/powerpoint/2010/main" val="62532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9920BF-2360-635F-46B8-39F8E56A69CE}"/>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7</a:t>
            </a:fld>
            <a:endParaRPr lang="en-CA" dirty="0"/>
          </a:p>
        </p:txBody>
      </p:sp>
      <p:sp>
        <p:nvSpPr>
          <p:cNvPr id="3" name="Title 2">
            <a:extLst>
              <a:ext uri="{FF2B5EF4-FFF2-40B4-BE49-F238E27FC236}">
                <a16:creationId xmlns:a16="http://schemas.microsoft.com/office/drawing/2014/main" id="{97A38BF0-A1FE-CF94-6A5E-BB2246D1F41D}"/>
              </a:ext>
              <a:ext uri="{C183D7F6-B498-43B3-948B-1728B52AA6E4}">
                <adec:decorative xmlns:adec="http://schemas.microsoft.com/office/drawing/2017/decorative" val="1"/>
              </a:ext>
            </a:extLst>
          </p:cNvPr>
          <p:cNvSpPr>
            <a:spLocks noGrp="1"/>
          </p:cNvSpPr>
          <p:nvPr>
            <p:ph type="title"/>
          </p:nvPr>
        </p:nvSpPr>
        <p:spPr/>
        <p:txBody>
          <a:bodyPr/>
          <a:lstStyle/>
          <a:p>
            <a:r>
              <a:rPr lang="en-US" dirty="0"/>
              <a:t>ESP and EBP (3)</a:t>
            </a:r>
          </a:p>
        </p:txBody>
      </p:sp>
      <p:sp>
        <p:nvSpPr>
          <p:cNvPr id="4" name="Content Placeholder 3">
            <a:extLst>
              <a:ext uri="{FF2B5EF4-FFF2-40B4-BE49-F238E27FC236}">
                <a16:creationId xmlns:a16="http://schemas.microsoft.com/office/drawing/2014/main" id="{407BC0C5-65B2-A92F-2D27-7220A82CC875}"/>
              </a:ext>
              <a:ext uri="{C183D7F6-B498-43B3-948B-1728B52AA6E4}">
                <adec:decorative xmlns:adec="http://schemas.microsoft.com/office/drawing/2017/decorative" val="1"/>
              </a:ext>
            </a:extLst>
          </p:cNvPr>
          <p:cNvSpPr>
            <a:spLocks noGrp="1"/>
          </p:cNvSpPr>
          <p:nvPr>
            <p:ph idx="1"/>
          </p:nvPr>
        </p:nvSpPr>
        <p:spPr>
          <a:xfrm>
            <a:off x="1579169" y="1437928"/>
            <a:ext cx="8247888" cy="6023216"/>
          </a:xfrm>
        </p:spPr>
        <p:txBody>
          <a:bodyPr>
            <a:normAutofit/>
          </a:bodyPr>
          <a:lstStyle/>
          <a:p>
            <a:pPr algn="just"/>
            <a:r>
              <a:rPr lang="en-US" sz="2600" dirty="0"/>
              <a:t>So far so good, but the caller may have been using EBP to access its own parameters.</a:t>
            </a:r>
          </a:p>
          <a:p>
            <a:pPr algn="just"/>
            <a:r>
              <a:rPr lang="en-US" sz="2600" dirty="0">
                <a:solidFill>
                  <a:schemeClr val="accent1">
                    <a:lumMod val="75000"/>
                  </a:schemeClr>
                </a:solidFill>
              </a:rPr>
              <a:t>The convention is to first save the value of EBP onto the stack and then set EBP=ESP, as soon as the program starts.</a:t>
            </a:r>
          </a:p>
          <a:p>
            <a:pPr algn="just"/>
            <a:r>
              <a:rPr lang="en-US" sz="2600" dirty="0"/>
              <a:t>So, the stack right before the subprogram truly begins is: </a:t>
            </a:r>
          </a:p>
          <a:p>
            <a:pPr algn="just"/>
            <a:endParaRPr lang="en-US" sz="2600" dirty="0"/>
          </a:p>
          <a:p>
            <a:pPr algn="just"/>
            <a:endParaRPr lang="en-US" sz="2600" dirty="0"/>
          </a:p>
          <a:p>
            <a:pPr algn="just"/>
            <a:endParaRPr lang="en-US" sz="2600" dirty="0"/>
          </a:p>
          <a:p>
            <a:pPr algn="just"/>
            <a:endParaRPr lang="en-US" sz="2600" dirty="0"/>
          </a:p>
          <a:p>
            <a:pPr algn="just">
              <a:spcBef>
                <a:spcPts val="1200"/>
              </a:spcBef>
            </a:pPr>
            <a:r>
              <a:rPr lang="en-US" sz="2600" dirty="0"/>
              <a:t>At the end of the subprogram, the value of EBP is popped and restored with a simple POP instruction.</a:t>
            </a:r>
          </a:p>
        </p:txBody>
      </p:sp>
      <p:graphicFrame>
        <p:nvGraphicFramePr>
          <p:cNvPr id="5" name="Table 4">
            <a:extLst>
              <a:ext uri="{FF2B5EF4-FFF2-40B4-BE49-F238E27FC236}">
                <a16:creationId xmlns:a16="http://schemas.microsoft.com/office/drawing/2014/main" id="{74AA61DF-3755-1D79-8DE3-1BCABA22112D}"/>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041285507"/>
              </p:ext>
            </p:extLst>
          </p:nvPr>
        </p:nvGraphicFramePr>
        <p:xfrm>
          <a:off x="1212776" y="4222236"/>
          <a:ext cx="4032448" cy="1536172"/>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363311988"/>
                    </a:ext>
                  </a:extLst>
                </a:gridCol>
                <a:gridCol w="2016224">
                  <a:extLst>
                    <a:ext uri="{9D8B030D-6E8A-4147-A177-3AD203B41FA5}">
                      <a16:colId xmlns:a16="http://schemas.microsoft.com/office/drawing/2014/main" val="323636219"/>
                    </a:ext>
                  </a:extLst>
                </a:gridCol>
              </a:tblGrid>
              <a:tr h="384043">
                <a:tc>
                  <a:txBody>
                    <a:bodyPr/>
                    <a:lstStyle/>
                    <a:p>
                      <a:pPr algn="l"/>
                      <a:r>
                        <a:rPr lang="en-US" b="0" dirty="0">
                          <a:solidFill>
                            <a:schemeClr val="tx1"/>
                          </a:solidFill>
                        </a:rPr>
                        <a:t>             EBP = ESP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Old value of EBP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1063596"/>
                  </a:ext>
                </a:extLst>
              </a:tr>
              <a:tr h="384043">
                <a:tc>
                  <a:txBody>
                    <a:bodyPr/>
                    <a:lstStyle/>
                    <a:p>
                      <a:pPr algn="l"/>
                      <a:r>
                        <a:rPr lang="en-US" dirty="0">
                          <a:solidFill>
                            <a:schemeClr val="tx1"/>
                          </a:solidFill>
                        </a:rPr>
                        <a:t>             ESP + 4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Return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83388159"/>
                  </a:ext>
                </a:extLst>
              </a:tr>
              <a:tr h="384043">
                <a:tc>
                  <a:txBody>
                    <a:bodyPr/>
                    <a:lstStyle/>
                    <a:p>
                      <a:pPr algn="l"/>
                      <a:r>
                        <a:rPr lang="en-US" dirty="0">
                          <a:solidFill>
                            <a:schemeClr val="tx1"/>
                          </a:solidFill>
                        </a:rPr>
                        <a:t>             ESP + 8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r>
                        <a:rPr lang="en-US" baseline="30000" dirty="0">
                          <a:solidFill>
                            <a:schemeClr val="tx1"/>
                          </a:solidFill>
                        </a:rPr>
                        <a:t>st</a:t>
                      </a:r>
                      <a:r>
                        <a:rPr lang="en-US"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16911949"/>
                  </a:ext>
                </a:extLst>
              </a:tr>
              <a:tr h="384043">
                <a:tc>
                  <a:txBody>
                    <a:bodyPr/>
                    <a:lstStyle/>
                    <a:p>
                      <a:pPr algn="l"/>
                      <a:r>
                        <a:rPr lang="en-US" dirty="0">
                          <a:solidFill>
                            <a:schemeClr val="tx1"/>
                          </a:solidFill>
                        </a:rPr>
                        <a:t>             </a:t>
                      </a:r>
                      <a:r>
                        <a:rPr lang="en-US" b="0" dirty="0">
                          <a:solidFill>
                            <a:schemeClr val="tx1"/>
                          </a:solidFill>
                        </a:rPr>
                        <a:t>ESP + 12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nd</a:t>
                      </a:r>
                      <a:r>
                        <a:rPr lang="en-US" b="0" dirty="0">
                          <a:solidFill>
                            <a:schemeClr val="tx1"/>
                          </a:solidFill>
                        </a:rPr>
                        <a:t> 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168224171"/>
                  </a:ext>
                </a:extLst>
              </a:tr>
            </a:tbl>
          </a:graphicData>
        </a:graphic>
      </p:graphicFrame>
      <p:sp>
        <p:nvSpPr>
          <p:cNvPr id="8" name=" 10">
            <a:extLst>
              <a:ext uri="{FF2B5EF4-FFF2-40B4-BE49-F238E27FC236}">
                <a16:creationId xmlns:a16="http://schemas.microsoft.com/office/drawing/2014/main" id="{44094179-C08C-C58E-E728-C3CAE2D59404}"/>
              </a:ext>
              <a:ext uri="{C183D7F6-B498-43B3-948B-1728B52AA6E4}">
                <adec:decorative xmlns:adec="http://schemas.microsoft.com/office/drawing/2017/decorative" val="1"/>
              </a:ext>
            </a:extLst>
          </p:cNvPr>
          <p:cNvSpPr txBox="1">
            <a:spLocks/>
          </p:cNvSpPr>
          <p:nvPr/>
        </p:nvSpPr>
        <p:spPr>
          <a:xfrm>
            <a:off x="6253336" y="4399611"/>
            <a:ext cx="3329612" cy="1181422"/>
          </a:xfrm>
          <a:prstGeom prst="rect">
            <a:avLst/>
          </a:prstGeom>
        </p:spPr>
        <p:txBody>
          <a:bodyPr>
            <a:noAutofit/>
          </a:bodyPr>
          <a:lstStyle>
            <a:lvl1pPr marL="402336" indent="-311810" algn="l" rtl="0" eaLnBrk="1" latinLnBrk="0" hangingPunct="1">
              <a:lnSpc>
                <a:spcPct val="100000"/>
              </a:lnSpc>
              <a:spcBef>
                <a:spcPts val="660"/>
              </a:spcBef>
              <a:buClr>
                <a:schemeClr val="accent1">
                  <a:lumMod val="75000"/>
                </a:schemeClr>
              </a:buClr>
              <a:buSzPct val="100000"/>
              <a:buFont typeface="Wingdings 2"/>
              <a:buChar char=""/>
              <a:defRPr kumimoji="0" sz="28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3"/>
              </a:buClr>
              <a:buFont typeface="Wingdings 2"/>
              <a:buChar char=""/>
              <a:defRPr kumimoji="0" sz="22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a:lstStyle>
          <a:p>
            <a:pPr marL="90526" indent="0" algn="just">
              <a:buNone/>
            </a:pPr>
            <a:r>
              <a:rPr lang="en-US" sz="2200" dirty="0"/>
              <a:t>Parameters are now referred to as EBP+8 and EBP+12.</a:t>
            </a:r>
          </a:p>
        </p:txBody>
      </p:sp>
    </p:spTree>
    <p:extLst>
      <p:ext uri="{BB962C8B-B14F-4D97-AF65-F5344CB8AC3E}">
        <p14:creationId xmlns:p14="http://schemas.microsoft.com/office/powerpoint/2010/main" val="405820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a:spLocks noGrp="1"/>
          </p:cNvSpPr>
          <p:nvPr>
            <p:ph type="title"/>
          </p:nvPr>
        </p:nvSpPr>
        <p:spPr>
          <a:xfrm>
            <a:off x="1362000" y="1155700"/>
            <a:ext cx="3993529" cy="1051570"/>
          </a:xfrm>
          <a:prstGeom prst="rect">
            <a:avLst/>
          </a:prstGeom>
          <a:noFill/>
          <a:ln>
            <a:noFill/>
            <a:prstDash/>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4140"/>
              </a:lnSpc>
              <a:spcBef>
                <a:spcPts val="0"/>
              </a:spcBef>
              <a:spcAft>
                <a:spcPts val="0"/>
              </a:spcAft>
              <a:buClrTx/>
              <a:buSzTx/>
              <a:buFontTx/>
              <a:buNone/>
              <a:tabLst/>
              <a:defRPr/>
            </a:pPr>
            <a:r>
              <a:rPr kumimoji="0" lang="en-CA" b="0" i="0" u="none" strike="noStrike" kern="1200" cap="none" spc="0" normalizeH="0" baseline="0" noProof="0" dirty="0">
                <a:ln>
                  <a:noFill/>
                </a:ln>
                <a:solidFill>
                  <a:srgbClr val="572314"/>
                </a:solidFill>
                <a:effectLst/>
                <a:uLnTx/>
                <a:uFillTx/>
                <a:ea typeface="+mn-ea"/>
                <a:cs typeface="Arial Black"/>
              </a:rPr>
              <a:t>Subprogram Skeleton</a:t>
            </a:r>
          </a:p>
          <a:p>
            <a:pPr marL="0" marR="0" lvl="0" indent="0" algn="l" defTabSz="914400" rtl="0" eaLnBrk="1" fontAlgn="auto" latinLnBrk="0" hangingPunct="1">
              <a:lnSpc>
                <a:spcPts val="4140"/>
              </a:lnSpc>
              <a:spcBef>
                <a:spcPts val="0"/>
              </a:spcBef>
              <a:spcAft>
                <a:spcPts val="0"/>
              </a:spcAft>
              <a:buClrTx/>
              <a:buSzTx/>
              <a:buFontTx/>
              <a:buNone/>
              <a:tabLst/>
              <a:defRPr/>
            </a:pPr>
            <a:endParaRPr kumimoji="0" lang="en-CA" sz="3605"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TextBox 3"/>
          <p:cNvSpPr txBox="1"/>
          <p:nvPr/>
        </p:nvSpPr>
        <p:spPr>
          <a:xfrm>
            <a:off x="1362000" y="2082800"/>
            <a:ext cx="636393" cy="864980"/>
          </a:xfrm>
          <a:prstGeom prst="rect">
            <a:avLst/>
          </a:prstGeom>
          <a:noFill/>
        </p:spPr>
        <p:txBody>
          <a:bodyPr vert="horz" wrap="none" lIns="0" tIns="0" rIns="0" bIns="0" rtlCol="0">
            <a:spAutoFit/>
          </a:bodyPr>
          <a:lstStyle/>
          <a:p>
            <a:pPr>
              <a:lnSpc>
                <a:spcPts val="3450"/>
              </a:lnSpc>
            </a:pPr>
            <a:r>
              <a:rPr lang="en-CA" sz="2600" dirty="0" err="1">
                <a:solidFill>
                  <a:srgbClr val="000000"/>
                </a:solidFill>
                <a:cs typeface="Arial"/>
              </a:rPr>
              <a:t>func</a:t>
            </a:r>
            <a:r>
              <a:rPr lang="en-CA" sz="2600" dirty="0">
                <a:solidFill>
                  <a:srgbClr val="000000"/>
                </a:solidFill>
                <a:cs typeface="Arial"/>
              </a:rPr>
              <a:t>:</a:t>
            </a:r>
          </a:p>
          <a:p>
            <a:pPr>
              <a:lnSpc>
                <a:spcPts val="3450"/>
              </a:lnSpc>
            </a:pPr>
            <a:endParaRPr lang="en-CA" sz="2600" dirty="0">
              <a:solidFill>
                <a:srgbClr val="000000"/>
              </a:solidFill>
            </a:endParaRPr>
          </a:p>
        </p:txBody>
      </p:sp>
      <p:sp>
        <p:nvSpPr>
          <p:cNvPr id="4" name="TextBox 4"/>
          <p:cNvSpPr txBox="1"/>
          <p:nvPr/>
        </p:nvSpPr>
        <p:spPr>
          <a:xfrm>
            <a:off x="1704900" y="2590800"/>
            <a:ext cx="1586973" cy="852156"/>
          </a:xfrm>
          <a:prstGeom prst="rect">
            <a:avLst/>
          </a:prstGeom>
          <a:noFill/>
        </p:spPr>
        <p:txBody>
          <a:bodyPr vert="horz" wrap="none" lIns="0" tIns="0" rIns="0" bIns="0" rtlCol="0">
            <a:spAutoFit/>
          </a:bodyPr>
          <a:lstStyle/>
          <a:p>
            <a:pPr>
              <a:lnSpc>
                <a:spcPts val="3400"/>
              </a:lnSpc>
            </a:pPr>
            <a:r>
              <a:rPr lang="en-CA" sz="2600">
                <a:solidFill>
                  <a:srgbClr val="000000"/>
                </a:solidFill>
                <a:cs typeface="Arial"/>
              </a:rPr>
              <a:t>push     ebp</a:t>
            </a:r>
          </a:p>
          <a:p>
            <a:pPr>
              <a:lnSpc>
                <a:spcPts val="3450"/>
              </a:lnSpc>
            </a:pPr>
            <a:endParaRPr lang="en-CA" sz="2600">
              <a:solidFill>
                <a:srgbClr val="000000"/>
              </a:solidFill>
            </a:endParaRPr>
          </a:p>
        </p:txBody>
      </p:sp>
      <p:sp>
        <p:nvSpPr>
          <p:cNvPr id="5" name="TextBox 5"/>
          <p:cNvSpPr txBox="1"/>
          <p:nvPr/>
        </p:nvSpPr>
        <p:spPr>
          <a:xfrm>
            <a:off x="1704900" y="3111500"/>
            <a:ext cx="2120645" cy="852156"/>
          </a:xfrm>
          <a:prstGeom prst="rect">
            <a:avLst/>
          </a:prstGeom>
          <a:noFill/>
        </p:spPr>
        <p:txBody>
          <a:bodyPr vert="horz" wrap="none" lIns="0" tIns="0" rIns="0" bIns="0" rtlCol="0">
            <a:spAutoFit/>
          </a:bodyPr>
          <a:lstStyle/>
          <a:p>
            <a:pPr>
              <a:lnSpc>
                <a:spcPts val="3400"/>
              </a:lnSpc>
            </a:pPr>
            <a:r>
              <a:rPr lang="en-CA" sz="2600" dirty="0">
                <a:solidFill>
                  <a:srgbClr val="000000"/>
                </a:solidFill>
                <a:cs typeface="Arial"/>
              </a:rPr>
              <a:t>mov     </a:t>
            </a:r>
            <a:r>
              <a:rPr lang="en-CA" sz="2600" dirty="0" err="1">
                <a:solidFill>
                  <a:srgbClr val="000000"/>
                </a:solidFill>
                <a:cs typeface="Arial"/>
              </a:rPr>
              <a:t>ebp</a:t>
            </a:r>
            <a:r>
              <a:rPr lang="en-CA" sz="2600" dirty="0">
                <a:solidFill>
                  <a:srgbClr val="000000"/>
                </a:solidFill>
                <a:cs typeface="Arial"/>
              </a:rPr>
              <a:t>, </a:t>
            </a:r>
            <a:r>
              <a:rPr lang="en-CA" sz="2600" dirty="0" err="1">
                <a:solidFill>
                  <a:srgbClr val="000000"/>
                </a:solidFill>
                <a:cs typeface="Arial"/>
              </a:rPr>
              <a:t>esp</a:t>
            </a:r>
            <a:endParaRPr lang="en-CA" sz="2600" dirty="0">
              <a:solidFill>
                <a:srgbClr val="000000"/>
              </a:solidFill>
              <a:cs typeface="Arial"/>
            </a:endParaRPr>
          </a:p>
          <a:p>
            <a:pPr>
              <a:lnSpc>
                <a:spcPts val="3450"/>
              </a:lnSpc>
            </a:pPr>
            <a:endParaRPr lang="en-CA" sz="2600" dirty="0">
              <a:solidFill>
                <a:srgbClr val="000000"/>
              </a:solidFill>
            </a:endParaRPr>
          </a:p>
        </p:txBody>
      </p:sp>
      <p:sp>
        <p:nvSpPr>
          <p:cNvPr id="6" name="TextBox 6"/>
          <p:cNvSpPr txBox="1"/>
          <p:nvPr/>
        </p:nvSpPr>
        <p:spPr>
          <a:xfrm>
            <a:off x="1704900" y="5118100"/>
            <a:ext cx="2019784" cy="1525418"/>
          </a:xfrm>
          <a:prstGeom prst="rect">
            <a:avLst/>
          </a:prstGeom>
          <a:noFill/>
        </p:spPr>
        <p:txBody>
          <a:bodyPr vert="horz" wrap="none" lIns="0" tIns="0" rIns="0" bIns="0" rtlCol="0">
            <a:spAutoFit/>
          </a:bodyPr>
          <a:lstStyle/>
          <a:p>
            <a:pPr>
              <a:lnSpc>
                <a:spcPts val="4100"/>
              </a:lnSpc>
              <a:tabLst>
                <a:tab pos="1447800" algn="l"/>
              </a:tabLst>
            </a:pPr>
            <a:r>
              <a:rPr lang="en-CA" sz="2600">
                <a:solidFill>
                  <a:srgbClr val="000000"/>
                </a:solidFill>
                <a:cs typeface="Arial"/>
              </a:rPr>
              <a:t>pop	ebp</a:t>
            </a:r>
            <a:br>
              <a:rPr lang="en-CA" sz="2600">
                <a:solidFill>
                  <a:srgbClr val="000000"/>
                </a:solidFill>
              </a:rPr>
            </a:br>
            <a:r>
              <a:rPr lang="en-CA" sz="2600">
                <a:solidFill>
                  <a:srgbClr val="000000"/>
                </a:solidFill>
                <a:cs typeface="Arial"/>
              </a:rPr>
              <a:t>ret</a:t>
            </a:r>
          </a:p>
          <a:p>
            <a:pPr>
              <a:lnSpc>
                <a:spcPts val="4105"/>
              </a:lnSpc>
            </a:pPr>
            <a:endParaRPr lang="en-CA" sz="2600">
              <a:solidFill>
                <a:srgbClr val="000000"/>
              </a:solidFill>
            </a:endParaRPr>
          </a:p>
        </p:txBody>
      </p:sp>
      <p:sp>
        <p:nvSpPr>
          <p:cNvPr id="7" name="TextBox 7"/>
          <p:cNvSpPr txBox="1"/>
          <p:nvPr/>
        </p:nvSpPr>
        <p:spPr>
          <a:xfrm>
            <a:off x="4981500" y="2527300"/>
            <a:ext cx="2394373" cy="1525418"/>
          </a:xfrm>
          <a:prstGeom prst="rect">
            <a:avLst/>
          </a:prstGeom>
          <a:noFill/>
        </p:spPr>
        <p:txBody>
          <a:bodyPr vert="horz" wrap="none" lIns="0" tIns="0" rIns="0" bIns="0" rtlCol="0">
            <a:spAutoFit/>
          </a:bodyPr>
          <a:lstStyle/>
          <a:p>
            <a:pPr indent="76">
              <a:lnSpc>
                <a:spcPts val="4100"/>
              </a:lnSpc>
            </a:pPr>
            <a:r>
              <a:rPr lang="en-CA" sz="2600" dirty="0">
                <a:solidFill>
                  <a:srgbClr val="000000"/>
                </a:solidFill>
                <a:cs typeface="Arial"/>
              </a:rPr>
              <a:t>; save original EBP</a:t>
            </a:r>
            <a:br>
              <a:rPr lang="en-CA" sz="2600" dirty="0">
                <a:solidFill>
                  <a:srgbClr val="000000"/>
                </a:solidFill>
              </a:rPr>
            </a:br>
            <a:r>
              <a:rPr lang="en-CA" sz="2600" dirty="0">
                <a:solidFill>
                  <a:srgbClr val="000000"/>
                </a:solidFill>
                <a:cs typeface="Arial"/>
              </a:rPr>
              <a:t>; set EBP = ESP</a:t>
            </a:r>
          </a:p>
          <a:p>
            <a:pPr>
              <a:lnSpc>
                <a:spcPts val="4105"/>
              </a:lnSpc>
            </a:pPr>
            <a:endParaRPr lang="en-CA" sz="2600" dirty="0">
              <a:solidFill>
                <a:srgbClr val="000000"/>
              </a:solidFill>
            </a:endParaRPr>
          </a:p>
        </p:txBody>
      </p:sp>
      <p:sp>
        <p:nvSpPr>
          <p:cNvPr id="8" name="TextBox 8"/>
          <p:cNvSpPr txBox="1"/>
          <p:nvPr/>
        </p:nvSpPr>
        <p:spPr>
          <a:xfrm>
            <a:off x="4981500" y="4152900"/>
            <a:ext cx="2499082" cy="852156"/>
          </a:xfrm>
          <a:prstGeom prst="rect">
            <a:avLst/>
          </a:prstGeom>
          <a:noFill/>
        </p:spPr>
        <p:txBody>
          <a:bodyPr vert="horz" wrap="none" lIns="0" tIns="0" rIns="0" bIns="0" rtlCol="0">
            <a:spAutoFit/>
          </a:bodyPr>
          <a:lstStyle/>
          <a:p>
            <a:pPr>
              <a:lnSpc>
                <a:spcPts val="3400"/>
              </a:lnSpc>
            </a:pPr>
            <a:r>
              <a:rPr lang="en-CA" sz="2600">
                <a:solidFill>
                  <a:srgbClr val="011892"/>
                </a:solidFill>
                <a:cs typeface="Arial"/>
              </a:rPr>
              <a:t>; subprogram code</a:t>
            </a:r>
          </a:p>
          <a:p>
            <a:pPr>
              <a:lnSpc>
                <a:spcPts val="3450"/>
              </a:lnSpc>
            </a:pPr>
            <a:endParaRPr lang="en-CA" sz="2600">
              <a:solidFill>
                <a:srgbClr val="000000"/>
              </a:solidFill>
            </a:endParaRPr>
          </a:p>
        </p:txBody>
      </p:sp>
      <p:sp>
        <p:nvSpPr>
          <p:cNvPr id="9" name="TextBox 9"/>
          <p:cNvSpPr txBox="1"/>
          <p:nvPr/>
        </p:nvSpPr>
        <p:spPr>
          <a:xfrm>
            <a:off x="4981500" y="5118100"/>
            <a:ext cx="2829044" cy="1525418"/>
          </a:xfrm>
          <a:prstGeom prst="rect">
            <a:avLst/>
          </a:prstGeom>
          <a:noFill/>
        </p:spPr>
        <p:txBody>
          <a:bodyPr vert="horz" wrap="none" lIns="0" tIns="0" rIns="0" bIns="0" rtlCol="0">
            <a:spAutoFit/>
          </a:bodyPr>
          <a:lstStyle/>
          <a:p>
            <a:pPr indent="76">
              <a:lnSpc>
                <a:spcPts val="4100"/>
              </a:lnSpc>
            </a:pPr>
            <a:r>
              <a:rPr lang="en-CA" sz="2600">
                <a:solidFill>
                  <a:srgbClr val="000000"/>
                </a:solidFill>
                <a:cs typeface="Arial"/>
              </a:rPr>
              <a:t>; restore original EBP</a:t>
            </a:r>
            <a:br>
              <a:rPr lang="en-CA" sz="2600">
                <a:solidFill>
                  <a:srgbClr val="000000"/>
                </a:solidFill>
              </a:rPr>
            </a:br>
            <a:r>
              <a:rPr lang="en-CA" sz="2600">
                <a:solidFill>
                  <a:srgbClr val="000000"/>
                </a:solidFill>
                <a:cs typeface="Arial"/>
              </a:rPr>
              <a:t>; returns</a:t>
            </a:r>
          </a:p>
          <a:p>
            <a:pPr>
              <a:lnSpc>
                <a:spcPts val="4105"/>
              </a:lnSpc>
            </a:pPr>
            <a:endParaRPr lang="en-CA" sz="2600">
              <a:solidFill>
                <a:srgbClr val="000000"/>
              </a:solidFill>
            </a:endParaRPr>
          </a:p>
        </p:txBody>
      </p:sp>
      <p:sp>
        <p:nvSpPr>
          <p:cNvPr id="11" name="Slide Number Placeholder 10">
            <a:extLst>
              <a:ext uri="{FF2B5EF4-FFF2-40B4-BE49-F238E27FC236}">
                <a16:creationId xmlns:a16="http://schemas.microsoft.com/office/drawing/2014/main" id="{27D0DA14-6D54-0214-E235-7503F0AB4FEB}"/>
              </a:ext>
            </a:extLst>
          </p:cNvPr>
          <p:cNvSpPr>
            <a:spLocks noGrp="1"/>
          </p:cNvSpPr>
          <p:nvPr>
            <p:ph type="sldNum" sz="quarter" idx="12"/>
          </p:nvPr>
        </p:nvSpPr>
        <p:spPr>
          <a:xfrm>
            <a:off x="9565704" y="7081520"/>
            <a:ext cx="524387" cy="604520"/>
          </a:xfrm>
        </p:spPr>
        <p:txBody>
          <a:bodyPr/>
          <a:lstStyle/>
          <a:p>
            <a:fld id="{2C7DFF54-6BA4-4515-87CA-28703F844993}" type="slidenum">
              <a:rPr lang="en-CA" smtClean="0"/>
              <a:t>8</a:t>
            </a:fld>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6F7DC-8A76-35D7-4548-63C1A8366810}"/>
              </a:ext>
              <a:ext uri="{C183D7F6-B498-43B3-948B-1728B52AA6E4}">
                <adec:decorative xmlns:adec="http://schemas.microsoft.com/office/drawing/2017/decorative" val="1"/>
              </a:ext>
            </a:extLst>
          </p:cNvPr>
          <p:cNvSpPr>
            <a:spLocks noGrp="1"/>
          </p:cNvSpPr>
          <p:nvPr>
            <p:ph type="sldNum" sz="quarter" idx="12"/>
          </p:nvPr>
        </p:nvSpPr>
        <p:spPr/>
        <p:txBody>
          <a:bodyPr/>
          <a:lstStyle/>
          <a:p>
            <a:fld id="{2C7DFF54-6BA4-4515-87CA-28703F844993}" type="slidenum">
              <a:rPr lang="en-CA" smtClean="0"/>
              <a:t>9</a:t>
            </a:fld>
            <a:endParaRPr lang="en-CA" dirty="0"/>
          </a:p>
        </p:txBody>
      </p:sp>
      <p:sp>
        <p:nvSpPr>
          <p:cNvPr id="3" name="Title 2">
            <a:extLst>
              <a:ext uri="{FF2B5EF4-FFF2-40B4-BE49-F238E27FC236}">
                <a16:creationId xmlns:a16="http://schemas.microsoft.com/office/drawing/2014/main" id="{26F40275-D46E-D3D4-7A7E-CF851C858D5D}"/>
              </a:ext>
              <a:ext uri="{C183D7F6-B498-43B3-948B-1728B52AA6E4}">
                <adec:decorative xmlns:adec="http://schemas.microsoft.com/office/drawing/2017/decorative" val="1"/>
              </a:ext>
            </a:extLst>
          </p:cNvPr>
          <p:cNvSpPr>
            <a:spLocks noGrp="1"/>
          </p:cNvSpPr>
          <p:nvPr>
            <p:ph type="title"/>
          </p:nvPr>
        </p:nvSpPr>
        <p:spPr/>
        <p:txBody>
          <a:bodyPr/>
          <a:lstStyle/>
          <a:p>
            <a:r>
              <a:rPr lang="en-US" dirty="0"/>
              <a:t>Returning from a subprogram</a:t>
            </a:r>
          </a:p>
        </p:txBody>
      </p:sp>
      <p:sp>
        <p:nvSpPr>
          <p:cNvPr id="4" name="Content Placeholder 3">
            <a:extLst>
              <a:ext uri="{FF2B5EF4-FFF2-40B4-BE49-F238E27FC236}">
                <a16:creationId xmlns:a16="http://schemas.microsoft.com/office/drawing/2014/main" id="{969D50E1-3CCC-0868-5A50-8EAE3AA401F0}"/>
              </a:ext>
              <a:ext uri="{C183D7F6-B498-43B3-948B-1728B52AA6E4}">
                <adec:decorative xmlns:adec="http://schemas.microsoft.com/office/drawing/2017/decorative" val="1"/>
              </a:ext>
            </a:extLst>
          </p:cNvPr>
          <p:cNvSpPr>
            <a:spLocks noGrp="1"/>
          </p:cNvSpPr>
          <p:nvPr>
            <p:ph idx="1"/>
          </p:nvPr>
        </p:nvSpPr>
        <p:spPr>
          <a:xfrm>
            <a:off x="1579169" y="1437928"/>
            <a:ext cx="8247888" cy="5904656"/>
          </a:xfrm>
        </p:spPr>
        <p:txBody>
          <a:bodyPr>
            <a:normAutofit lnSpcReduction="10000"/>
          </a:bodyPr>
          <a:lstStyle/>
          <a:p>
            <a:pPr>
              <a:spcBef>
                <a:spcPts val="600"/>
              </a:spcBef>
              <a:spcAft>
                <a:spcPts val="1200"/>
              </a:spcAft>
            </a:pPr>
            <a:r>
              <a:rPr lang="en-US" sz="2600" dirty="0"/>
              <a:t>After the subprogram returns, we must “clean up” the stack.</a:t>
            </a:r>
          </a:p>
          <a:p>
            <a:pPr>
              <a:spcBef>
                <a:spcPts val="600"/>
              </a:spcBef>
              <a:spcAft>
                <a:spcPts val="1200"/>
              </a:spcAft>
            </a:pPr>
            <a:r>
              <a:rPr lang="en-US" sz="2600" dirty="0"/>
              <a:t>The stack has on it:</a:t>
            </a:r>
          </a:p>
          <a:p>
            <a:pPr lvl="1">
              <a:spcBef>
                <a:spcPts val="600"/>
              </a:spcBef>
              <a:spcAft>
                <a:spcPts val="1200"/>
              </a:spcAft>
            </a:pPr>
            <a:r>
              <a:rPr lang="en-US" dirty="0"/>
              <a:t>The old EBP value</a:t>
            </a:r>
          </a:p>
          <a:p>
            <a:pPr lvl="1">
              <a:spcBef>
                <a:spcPts val="600"/>
              </a:spcBef>
              <a:spcAft>
                <a:spcPts val="1200"/>
              </a:spcAft>
            </a:pPr>
            <a:r>
              <a:rPr lang="en-US" dirty="0"/>
              <a:t>The return address</a:t>
            </a:r>
          </a:p>
          <a:p>
            <a:pPr lvl="1">
              <a:spcBef>
                <a:spcPts val="600"/>
              </a:spcBef>
              <a:spcAft>
                <a:spcPts val="1200"/>
              </a:spcAft>
            </a:pPr>
            <a:r>
              <a:rPr lang="en-US" dirty="0"/>
              <a:t>The parameters </a:t>
            </a:r>
          </a:p>
          <a:p>
            <a:pPr algn="just">
              <a:spcBef>
                <a:spcPts val="600"/>
              </a:spcBef>
              <a:spcAft>
                <a:spcPts val="1200"/>
              </a:spcAft>
            </a:pPr>
            <a:r>
              <a:rPr lang="en-US" sz="2600" dirty="0"/>
              <a:t>The old EBP value must be popped in the subprogram (at the end.)</a:t>
            </a:r>
          </a:p>
          <a:p>
            <a:pPr algn="just">
              <a:spcBef>
                <a:spcPts val="600"/>
              </a:spcBef>
              <a:spcAft>
                <a:spcPts val="1200"/>
              </a:spcAft>
            </a:pPr>
            <a:r>
              <a:rPr lang="en-US" sz="2600" dirty="0"/>
              <a:t>The return address is removed by the RET instruction.</a:t>
            </a:r>
          </a:p>
          <a:p>
            <a:pPr algn="just">
              <a:spcBef>
                <a:spcPts val="600"/>
              </a:spcBef>
              <a:spcAft>
                <a:spcPts val="1200"/>
              </a:spcAft>
            </a:pPr>
            <a:r>
              <a:rPr lang="en-US" sz="2600" dirty="0"/>
              <a:t>So, the only thing that must be removed from the stack are the parameters.</a:t>
            </a:r>
          </a:p>
        </p:txBody>
      </p:sp>
    </p:spTree>
    <p:extLst>
      <p:ext uri="{BB962C8B-B14F-4D97-AF65-F5344CB8AC3E}">
        <p14:creationId xmlns:p14="http://schemas.microsoft.com/office/powerpoint/2010/main" val="242957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Theme2" id="{6C624115-2C81-4917-AFE8-1C85EE523255}" vid="{3E699CF0-54A9-40E9-9A8F-7987EBF89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9253</TotalTime>
  <Words>1459</Words>
  <Application>Microsoft Office PowerPoint</Application>
  <PresentationFormat>Custom</PresentationFormat>
  <Paragraphs>205</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Gill Sans MT</vt:lpstr>
      <vt:lpstr>Palatino Linotype</vt:lpstr>
      <vt:lpstr>Times New Roman</vt:lpstr>
      <vt:lpstr>Verdana</vt:lpstr>
      <vt:lpstr>Wingdings 2</vt:lpstr>
      <vt:lpstr>Theme2</vt:lpstr>
      <vt:lpstr>Subprograms (Part2)</vt:lpstr>
      <vt:lpstr>Activation Records</vt:lpstr>
      <vt:lpstr>A simple Activation Record</vt:lpstr>
      <vt:lpstr>Using the Parameters</vt:lpstr>
      <vt:lpstr>ESP and EBP (1)</vt:lpstr>
      <vt:lpstr>ESP and EBP (2)</vt:lpstr>
      <vt:lpstr>ESP and EBP (3)</vt:lpstr>
      <vt:lpstr>Subprogram Skeleton </vt:lpstr>
      <vt:lpstr>Returning from a subprogram</vt:lpstr>
      <vt:lpstr>Return values?</vt:lpstr>
      <vt:lpstr>Variable Number of Arguments </vt:lpstr>
      <vt:lpstr>Variable Number of Arguments: Example (1)</vt:lpstr>
      <vt:lpstr>Variable Number of Arguments: Example (2)</vt:lpstr>
      <vt:lpstr>Variable Number of Arguments: Example (3)</vt:lpstr>
    </vt:vector>
  </TitlesOfParts>
  <Company>Investintech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 (Part2)</dc:title>
  <dc:creator>A2E_Engine</dc:creator>
  <cp:lastModifiedBy>Kaabi, Jihene</cp:lastModifiedBy>
  <cp:revision>1</cp:revision>
  <dcterms:created xsi:type="dcterms:W3CDTF">2023-10-20T12:52:44Z</dcterms:created>
  <dcterms:modified xsi:type="dcterms:W3CDTF">2024-04-02T17:21:30Z</dcterms:modified>
</cp:coreProperties>
</file>