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9" r:id="rId2"/>
    <p:sldId id="260" r:id="rId3"/>
    <p:sldId id="262" r:id="rId4"/>
    <p:sldId id="279" r:id="rId5"/>
    <p:sldId id="280" r:id="rId6"/>
    <p:sldId id="264" r:id="rId7"/>
    <p:sldId id="265" r:id="rId8"/>
    <p:sldId id="288" r:id="rId9"/>
    <p:sldId id="266" r:id="rId10"/>
    <p:sldId id="267" r:id="rId11"/>
    <p:sldId id="268" r:id="rId12"/>
    <p:sldId id="269" r:id="rId13"/>
    <p:sldId id="270" r:id="rId14"/>
    <p:sldId id="271" r:id="rId15"/>
    <p:sldId id="273" r:id="rId16"/>
    <p:sldId id="281" r:id="rId17"/>
    <p:sldId id="285" r:id="rId18"/>
    <p:sldId id="282" r:id="rId19"/>
    <p:sldId id="286" r:id="rId20"/>
    <p:sldId id="275" r:id="rId21"/>
    <p:sldId id="283" r:id="rId22"/>
    <p:sldId id="277" r:id="rId23"/>
    <p:sldId id="278" r:id="rId24"/>
    <p:sldId id="284" r:id="rId25"/>
    <p:sldId id="287" r:id="rId26"/>
  </p:sldIdLst>
  <p:sldSz cx="10058400" cy="777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16">
          <p15:clr>
            <a:srgbClr val="A4A3A4"/>
          </p15:clr>
        </p15:guide>
        <p15:guide id="2" pos="23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ECE1AA-77BE-4F0E-BD42-05FC03F0DD53}" v="3802" dt="2024-03-04T01:12:25.9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29" autoAdjust="0"/>
    <p:restoredTop sz="93758" autoAdjust="0"/>
  </p:normalViewPr>
  <p:slideViewPr>
    <p:cSldViewPr>
      <p:cViewPr varScale="1">
        <p:scale>
          <a:sx n="52" d="100"/>
          <a:sy n="52" d="100"/>
        </p:scale>
        <p:origin x="1696" y="64"/>
      </p:cViewPr>
      <p:guideLst>
        <p:guide orient="horz" pos="3016"/>
        <p:guide pos="232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abi, Jihene" userId="011dcf93-4cd8-42cc-a5b2-f87c76cf03d7" providerId="ADAL" clId="{FBECE1AA-77BE-4F0E-BD42-05FC03F0DD53}"/>
    <pc:docChg chg="undo redo custSel addSld delSld modSld modMainMaster">
      <pc:chgData name="Kaabi, Jihene" userId="011dcf93-4cd8-42cc-a5b2-f87c76cf03d7" providerId="ADAL" clId="{FBECE1AA-77BE-4F0E-BD42-05FC03F0DD53}" dt="2024-03-04T01:38:10.619" v="6787" actId="20577"/>
      <pc:docMkLst>
        <pc:docMk/>
      </pc:docMkLst>
      <pc:sldChg chg="addSp modSp del mod">
        <pc:chgData name="Kaabi, Jihene" userId="011dcf93-4cd8-42cc-a5b2-f87c76cf03d7" providerId="ADAL" clId="{FBECE1AA-77BE-4F0E-BD42-05FC03F0DD53}" dt="2023-10-08T21:27:55.222" v="183" actId="47"/>
        <pc:sldMkLst>
          <pc:docMk/>
          <pc:sldMk cId="0" sldId="256"/>
        </pc:sldMkLst>
        <pc:spChg chg="mod">
          <ac:chgData name="Kaabi, Jihene" userId="011dcf93-4cd8-42cc-a5b2-f87c76cf03d7" providerId="ADAL" clId="{FBECE1AA-77BE-4F0E-BD42-05FC03F0DD53}" dt="2023-10-08T21:27:11.596" v="182" actId="164"/>
          <ac:spMkLst>
            <pc:docMk/>
            <pc:sldMk cId="0" sldId="256"/>
            <ac:spMk id="3" creationId="{00000000-0000-0000-0000-000000000000}"/>
          </ac:spMkLst>
        </pc:spChg>
        <pc:spChg chg="mod">
          <ac:chgData name="Kaabi, Jihene" userId="011dcf93-4cd8-42cc-a5b2-f87c76cf03d7" providerId="ADAL" clId="{FBECE1AA-77BE-4F0E-BD42-05FC03F0DD53}" dt="2023-10-08T21:27:11.596" v="182" actId="164"/>
          <ac:spMkLst>
            <pc:docMk/>
            <pc:sldMk cId="0" sldId="256"/>
            <ac:spMk id="4" creationId="{00000000-0000-0000-0000-000000000000}"/>
          </ac:spMkLst>
        </pc:spChg>
        <pc:spChg chg="mod">
          <ac:chgData name="Kaabi, Jihene" userId="011dcf93-4cd8-42cc-a5b2-f87c76cf03d7" providerId="ADAL" clId="{FBECE1AA-77BE-4F0E-BD42-05FC03F0DD53}" dt="2023-10-08T21:27:11.596" v="182" actId="164"/>
          <ac:spMkLst>
            <pc:docMk/>
            <pc:sldMk cId="0" sldId="256"/>
            <ac:spMk id="14" creationId="{00000000-0000-0000-0000-000000000000}"/>
          </ac:spMkLst>
        </pc:spChg>
        <pc:spChg chg="mod">
          <ac:chgData name="Kaabi, Jihene" userId="011dcf93-4cd8-42cc-a5b2-f87c76cf03d7" providerId="ADAL" clId="{FBECE1AA-77BE-4F0E-BD42-05FC03F0DD53}" dt="2023-10-08T21:27:11.596" v="182" actId="164"/>
          <ac:spMkLst>
            <pc:docMk/>
            <pc:sldMk cId="0" sldId="256"/>
            <ac:spMk id="15" creationId="{00000000-0000-0000-0000-000000000000}"/>
          </ac:spMkLst>
        </pc:spChg>
        <pc:spChg chg="mod">
          <ac:chgData name="Kaabi, Jihene" userId="011dcf93-4cd8-42cc-a5b2-f87c76cf03d7" providerId="ADAL" clId="{FBECE1AA-77BE-4F0E-BD42-05FC03F0DD53}" dt="2023-10-08T21:27:11.596" v="182" actId="164"/>
          <ac:spMkLst>
            <pc:docMk/>
            <pc:sldMk cId="0" sldId="256"/>
            <ac:spMk id="16" creationId="{00000000-0000-0000-0000-000000000000}"/>
          </ac:spMkLst>
        </pc:spChg>
        <pc:spChg chg="mod">
          <ac:chgData name="Kaabi, Jihene" userId="011dcf93-4cd8-42cc-a5b2-f87c76cf03d7" providerId="ADAL" clId="{FBECE1AA-77BE-4F0E-BD42-05FC03F0DD53}" dt="2023-10-08T21:27:11.596" v="182" actId="164"/>
          <ac:spMkLst>
            <pc:docMk/>
            <pc:sldMk cId="0" sldId="256"/>
            <ac:spMk id="17" creationId="{00000000-0000-0000-0000-000000000000}"/>
          </ac:spMkLst>
        </pc:spChg>
        <pc:spChg chg="mod">
          <ac:chgData name="Kaabi, Jihene" userId="011dcf93-4cd8-42cc-a5b2-f87c76cf03d7" providerId="ADAL" clId="{FBECE1AA-77BE-4F0E-BD42-05FC03F0DD53}" dt="2023-10-08T21:27:11.596" v="182" actId="164"/>
          <ac:spMkLst>
            <pc:docMk/>
            <pc:sldMk cId="0" sldId="256"/>
            <ac:spMk id="18" creationId="{00000000-0000-0000-0000-000000000000}"/>
          </ac:spMkLst>
        </pc:spChg>
        <pc:grpChg chg="add mod">
          <ac:chgData name="Kaabi, Jihene" userId="011dcf93-4cd8-42cc-a5b2-f87c76cf03d7" providerId="ADAL" clId="{FBECE1AA-77BE-4F0E-BD42-05FC03F0DD53}" dt="2023-10-08T21:27:11.596" v="182" actId="164"/>
          <ac:grpSpMkLst>
            <pc:docMk/>
            <pc:sldMk cId="0" sldId="256"/>
            <ac:grpSpMk id="29" creationId="{4E9D26B5-01CC-5376-B521-03BD2A663E86}"/>
          </ac:grpSpMkLst>
        </pc:grpChg>
      </pc:sldChg>
      <pc:sldChg chg="del">
        <pc:chgData name="Kaabi, Jihene" userId="011dcf93-4cd8-42cc-a5b2-f87c76cf03d7" providerId="ADAL" clId="{FBECE1AA-77BE-4F0E-BD42-05FC03F0DD53}" dt="2023-10-08T21:27:55.222" v="183" actId="47"/>
        <pc:sldMkLst>
          <pc:docMk/>
          <pc:sldMk cId="0" sldId="257"/>
        </pc:sldMkLst>
      </pc:sldChg>
      <pc:sldChg chg="del">
        <pc:chgData name="Kaabi, Jihene" userId="011dcf93-4cd8-42cc-a5b2-f87c76cf03d7" providerId="ADAL" clId="{FBECE1AA-77BE-4F0E-BD42-05FC03F0DD53}" dt="2023-10-08T21:27:55.222" v="183" actId="47"/>
        <pc:sldMkLst>
          <pc:docMk/>
          <pc:sldMk cId="0" sldId="258"/>
        </pc:sldMkLst>
      </pc:sldChg>
      <pc:sldChg chg="addSp modSp new mod">
        <pc:chgData name="Kaabi, Jihene" userId="011dcf93-4cd8-42cc-a5b2-f87c76cf03d7" providerId="ADAL" clId="{FBECE1AA-77BE-4F0E-BD42-05FC03F0DD53}" dt="2024-02-29T02:15:11.696" v="4178" actId="20577"/>
        <pc:sldMkLst>
          <pc:docMk/>
          <pc:sldMk cId="4126523662" sldId="259"/>
        </pc:sldMkLst>
        <pc:spChg chg="add mod">
          <ac:chgData name="Kaabi, Jihene" userId="011dcf93-4cd8-42cc-a5b2-f87c76cf03d7" providerId="ADAL" clId="{FBECE1AA-77BE-4F0E-BD42-05FC03F0DD53}" dt="2024-02-29T02:14:42.851" v="4158" actId="20577"/>
          <ac:spMkLst>
            <pc:docMk/>
            <pc:sldMk cId="4126523662" sldId="259"/>
            <ac:spMk id="2" creationId="{92CE2A57-6E67-485C-A41F-E9511F427457}"/>
          </ac:spMkLst>
        </pc:spChg>
        <pc:spChg chg="add mod">
          <ac:chgData name="Kaabi, Jihene" userId="011dcf93-4cd8-42cc-a5b2-f87c76cf03d7" providerId="ADAL" clId="{FBECE1AA-77BE-4F0E-BD42-05FC03F0DD53}" dt="2024-02-29T02:15:11.696" v="4178" actId="20577"/>
          <ac:spMkLst>
            <pc:docMk/>
            <pc:sldMk cId="4126523662" sldId="259"/>
            <ac:spMk id="3" creationId="{1FACABDA-CFB7-D59C-C629-4D906D552190}"/>
          </ac:spMkLst>
        </pc:spChg>
      </pc:sldChg>
      <pc:sldChg chg="addSp delSp modSp new mod modAnim">
        <pc:chgData name="Kaabi, Jihene" userId="011dcf93-4cd8-42cc-a5b2-f87c76cf03d7" providerId="ADAL" clId="{FBECE1AA-77BE-4F0E-BD42-05FC03F0DD53}" dt="2024-02-29T13:10:52.250" v="4414" actId="20577"/>
        <pc:sldMkLst>
          <pc:docMk/>
          <pc:sldMk cId="1703206469" sldId="260"/>
        </pc:sldMkLst>
        <pc:spChg chg="mod">
          <ac:chgData name="Kaabi, Jihene" userId="011dcf93-4cd8-42cc-a5b2-f87c76cf03d7" providerId="ADAL" clId="{FBECE1AA-77BE-4F0E-BD42-05FC03F0DD53}" dt="2024-02-29T13:08:08.015" v="4356" actId="20577"/>
          <ac:spMkLst>
            <pc:docMk/>
            <pc:sldMk cId="1703206469" sldId="260"/>
            <ac:spMk id="2" creationId="{D39C71B2-C3F4-76EC-E255-FBEDE1EF9486}"/>
          </ac:spMkLst>
        </pc:spChg>
        <pc:spChg chg="add del mod">
          <ac:chgData name="Kaabi, Jihene" userId="011dcf93-4cd8-42cc-a5b2-f87c76cf03d7" providerId="ADAL" clId="{FBECE1AA-77BE-4F0E-BD42-05FC03F0DD53}" dt="2024-02-29T13:10:52.250" v="4414" actId="20577"/>
          <ac:spMkLst>
            <pc:docMk/>
            <pc:sldMk cId="1703206469" sldId="260"/>
            <ac:spMk id="3" creationId="{7D839B1E-8494-C5C8-F834-61B57D6F96B6}"/>
          </ac:spMkLst>
        </pc:spChg>
        <pc:spChg chg="add del mod">
          <ac:chgData name="Kaabi, Jihene" userId="011dcf93-4cd8-42cc-a5b2-f87c76cf03d7" providerId="ADAL" clId="{FBECE1AA-77BE-4F0E-BD42-05FC03F0DD53}" dt="2023-10-08T21:26:30.088" v="174"/>
          <ac:spMkLst>
            <pc:docMk/>
            <pc:sldMk cId="1703206469" sldId="260"/>
            <ac:spMk id="4" creationId="{6356EF7E-C523-EA5C-5FBA-8C434D358330}"/>
          </ac:spMkLst>
        </pc:spChg>
        <pc:spChg chg="add del mod">
          <ac:chgData name="Kaabi, Jihene" userId="011dcf93-4cd8-42cc-a5b2-f87c76cf03d7" providerId="ADAL" clId="{FBECE1AA-77BE-4F0E-BD42-05FC03F0DD53}" dt="2023-10-08T21:26:30.088" v="174"/>
          <ac:spMkLst>
            <pc:docMk/>
            <pc:sldMk cId="1703206469" sldId="260"/>
            <ac:spMk id="5" creationId="{5D2A3687-E0AB-9E1F-2948-6FCA15D21B82}"/>
          </ac:spMkLst>
        </pc:spChg>
        <pc:spChg chg="add del mod">
          <ac:chgData name="Kaabi, Jihene" userId="011dcf93-4cd8-42cc-a5b2-f87c76cf03d7" providerId="ADAL" clId="{FBECE1AA-77BE-4F0E-BD42-05FC03F0DD53}" dt="2023-10-08T21:26:30.088" v="174"/>
          <ac:spMkLst>
            <pc:docMk/>
            <pc:sldMk cId="1703206469" sldId="260"/>
            <ac:spMk id="6" creationId="{BE235301-BE16-61A5-163C-6B321FB1CACB}"/>
          </ac:spMkLst>
        </pc:spChg>
        <pc:spChg chg="add del mod">
          <ac:chgData name="Kaabi, Jihene" userId="011dcf93-4cd8-42cc-a5b2-f87c76cf03d7" providerId="ADAL" clId="{FBECE1AA-77BE-4F0E-BD42-05FC03F0DD53}" dt="2023-10-08T21:26:30.088" v="174"/>
          <ac:spMkLst>
            <pc:docMk/>
            <pc:sldMk cId="1703206469" sldId="260"/>
            <ac:spMk id="7" creationId="{D83D23AE-5BFD-FD2C-28E6-90D06D6CBFFB}"/>
          </ac:spMkLst>
        </pc:spChg>
        <pc:spChg chg="add del mod">
          <ac:chgData name="Kaabi, Jihene" userId="011dcf93-4cd8-42cc-a5b2-f87c76cf03d7" providerId="ADAL" clId="{FBECE1AA-77BE-4F0E-BD42-05FC03F0DD53}" dt="2023-10-08T21:26:30.088" v="174"/>
          <ac:spMkLst>
            <pc:docMk/>
            <pc:sldMk cId="1703206469" sldId="260"/>
            <ac:spMk id="8" creationId="{A3645A2A-99BE-FE80-AC53-FA774AE30CB2}"/>
          </ac:spMkLst>
        </pc:spChg>
        <pc:spChg chg="add del mod">
          <ac:chgData name="Kaabi, Jihene" userId="011dcf93-4cd8-42cc-a5b2-f87c76cf03d7" providerId="ADAL" clId="{FBECE1AA-77BE-4F0E-BD42-05FC03F0DD53}" dt="2023-10-08T21:26:30.088" v="174"/>
          <ac:spMkLst>
            <pc:docMk/>
            <pc:sldMk cId="1703206469" sldId="260"/>
            <ac:spMk id="9" creationId="{E93C70AA-72BF-7BD1-E5C0-9B81AAA8D42B}"/>
          </ac:spMkLst>
        </pc:spChg>
        <pc:spChg chg="add del mod">
          <ac:chgData name="Kaabi, Jihene" userId="011dcf93-4cd8-42cc-a5b2-f87c76cf03d7" providerId="ADAL" clId="{FBECE1AA-77BE-4F0E-BD42-05FC03F0DD53}" dt="2023-10-08T21:26:30.088" v="174"/>
          <ac:spMkLst>
            <pc:docMk/>
            <pc:sldMk cId="1703206469" sldId="260"/>
            <ac:spMk id="10" creationId="{D2C73038-781A-ED61-2E5A-BDBE78E6A96A}"/>
          </ac:spMkLst>
        </pc:spChg>
      </pc:sldChg>
      <pc:sldChg chg="addSp delSp modSp add del mod addAnim delAnim modAnim">
        <pc:chgData name="Kaabi, Jihene" userId="011dcf93-4cd8-42cc-a5b2-f87c76cf03d7" providerId="ADAL" clId="{FBECE1AA-77BE-4F0E-BD42-05FC03F0DD53}" dt="2024-02-29T14:27:25.067" v="5078" actId="47"/>
        <pc:sldMkLst>
          <pc:docMk/>
          <pc:sldMk cId="2357327860" sldId="261"/>
        </pc:sldMkLst>
        <pc:spChg chg="mod">
          <ac:chgData name="Kaabi, Jihene" userId="011dcf93-4cd8-42cc-a5b2-f87c76cf03d7" providerId="ADAL" clId="{FBECE1AA-77BE-4F0E-BD42-05FC03F0DD53}" dt="2023-10-09T22:35:10.668" v="1275" actId="962"/>
          <ac:spMkLst>
            <pc:docMk/>
            <pc:sldMk cId="2357327860" sldId="261"/>
            <ac:spMk id="2" creationId="{D39C71B2-C3F4-76EC-E255-FBEDE1EF9486}"/>
          </ac:spMkLst>
        </pc:spChg>
        <pc:spChg chg="mod">
          <ac:chgData name="Kaabi, Jihene" userId="011dcf93-4cd8-42cc-a5b2-f87c76cf03d7" providerId="ADAL" clId="{FBECE1AA-77BE-4F0E-BD42-05FC03F0DD53}" dt="2023-10-09T22:35:11.826" v="1276" actId="962"/>
          <ac:spMkLst>
            <pc:docMk/>
            <pc:sldMk cId="2357327860" sldId="261"/>
            <ac:spMk id="3" creationId="{7D839B1E-8494-C5C8-F834-61B57D6F96B6}"/>
          </ac:spMkLst>
        </pc:spChg>
        <pc:spChg chg="add mod">
          <ac:chgData name="Kaabi, Jihene" userId="011dcf93-4cd8-42cc-a5b2-f87c76cf03d7" providerId="ADAL" clId="{FBECE1AA-77BE-4F0E-BD42-05FC03F0DD53}" dt="2023-10-09T22:35:14.471" v="1278" actId="962"/>
          <ac:spMkLst>
            <pc:docMk/>
            <pc:sldMk cId="2357327860" sldId="261"/>
            <ac:spMk id="6" creationId="{B4C9EC12-DCD4-99CB-09BE-86B5E38DFA7C}"/>
          </ac:spMkLst>
        </pc:spChg>
        <pc:spChg chg="add mod">
          <ac:chgData name="Kaabi, Jihene" userId="011dcf93-4cd8-42cc-a5b2-f87c76cf03d7" providerId="ADAL" clId="{FBECE1AA-77BE-4F0E-BD42-05FC03F0DD53}" dt="2023-10-09T22:35:17.060" v="1280" actId="962"/>
          <ac:spMkLst>
            <pc:docMk/>
            <pc:sldMk cId="2357327860" sldId="261"/>
            <ac:spMk id="8" creationId="{B3582187-7E2C-A32E-9A2E-B5ED066C76BE}"/>
          </ac:spMkLst>
        </pc:spChg>
        <pc:spChg chg="add mod">
          <ac:chgData name="Kaabi, Jihene" userId="011dcf93-4cd8-42cc-a5b2-f87c76cf03d7" providerId="ADAL" clId="{FBECE1AA-77BE-4F0E-BD42-05FC03F0DD53}" dt="2023-10-09T22:35:18.944" v="1282" actId="962"/>
          <ac:spMkLst>
            <pc:docMk/>
            <pc:sldMk cId="2357327860" sldId="261"/>
            <ac:spMk id="10" creationId="{97471A10-E7FC-6F11-D748-560E93DEE5D3}"/>
          </ac:spMkLst>
        </pc:spChg>
        <pc:spChg chg="add mod">
          <ac:chgData name="Kaabi, Jihene" userId="011dcf93-4cd8-42cc-a5b2-f87c76cf03d7" providerId="ADAL" clId="{FBECE1AA-77BE-4F0E-BD42-05FC03F0DD53}" dt="2023-10-09T22:35:21.111" v="1284" actId="962"/>
          <ac:spMkLst>
            <pc:docMk/>
            <pc:sldMk cId="2357327860" sldId="261"/>
            <ac:spMk id="12" creationId="{7F05764A-0F0D-A74B-6A5A-23F2DC0CD6A6}"/>
          </ac:spMkLst>
        </pc:spChg>
        <pc:spChg chg="add mod">
          <ac:chgData name="Kaabi, Jihene" userId="011dcf93-4cd8-42cc-a5b2-f87c76cf03d7" providerId="ADAL" clId="{FBECE1AA-77BE-4F0E-BD42-05FC03F0DD53}" dt="2023-10-09T22:35:23.325" v="1286" actId="962"/>
          <ac:spMkLst>
            <pc:docMk/>
            <pc:sldMk cId="2357327860" sldId="261"/>
            <ac:spMk id="14" creationId="{918920A3-61C8-B974-ACB2-F31066380E14}"/>
          </ac:spMkLst>
        </pc:spChg>
        <pc:graphicFrameChg chg="add mod modGraphic">
          <ac:chgData name="Kaabi, Jihene" userId="011dcf93-4cd8-42cc-a5b2-f87c76cf03d7" providerId="ADAL" clId="{FBECE1AA-77BE-4F0E-BD42-05FC03F0DD53}" dt="2023-10-09T22:35:13.232" v="1277" actId="962"/>
          <ac:graphicFrameMkLst>
            <pc:docMk/>
            <pc:sldMk cId="2357327860" sldId="261"/>
            <ac:graphicFrameMk id="4" creationId="{195C9F12-38ED-77C6-7678-0D3432A0AFA5}"/>
          </ac:graphicFrameMkLst>
        </pc:graphicFrameChg>
        <pc:graphicFrameChg chg="add del mod">
          <ac:chgData name="Kaabi, Jihene" userId="011dcf93-4cd8-42cc-a5b2-f87c76cf03d7" providerId="ADAL" clId="{FBECE1AA-77BE-4F0E-BD42-05FC03F0DD53}" dt="2023-10-08T23:06:00.993" v="1067" actId="478"/>
          <ac:graphicFrameMkLst>
            <pc:docMk/>
            <pc:sldMk cId="2357327860" sldId="261"/>
            <ac:graphicFrameMk id="5" creationId="{5BB86AC7-8F9F-50F4-5C77-4252841B7A50}"/>
          </ac:graphicFrameMkLst>
        </pc:graphicFrameChg>
        <pc:graphicFrameChg chg="add del mod modGraphic">
          <ac:chgData name="Kaabi, Jihene" userId="011dcf93-4cd8-42cc-a5b2-f87c76cf03d7" providerId="ADAL" clId="{FBECE1AA-77BE-4F0E-BD42-05FC03F0DD53}" dt="2023-10-09T22:35:15.776" v="1279" actId="962"/>
          <ac:graphicFrameMkLst>
            <pc:docMk/>
            <pc:sldMk cId="2357327860" sldId="261"/>
            <ac:graphicFrameMk id="7" creationId="{5C021F66-7FFE-C90F-8C82-B086CB9A7D99}"/>
          </ac:graphicFrameMkLst>
        </pc:graphicFrameChg>
        <pc:graphicFrameChg chg="add mod modGraphic">
          <ac:chgData name="Kaabi, Jihene" userId="011dcf93-4cd8-42cc-a5b2-f87c76cf03d7" providerId="ADAL" clId="{FBECE1AA-77BE-4F0E-BD42-05FC03F0DD53}" dt="2023-10-09T22:35:18.061" v="1281" actId="962"/>
          <ac:graphicFrameMkLst>
            <pc:docMk/>
            <pc:sldMk cId="2357327860" sldId="261"/>
            <ac:graphicFrameMk id="9" creationId="{98831E43-B3A1-4EC9-F0C1-185C13B07CD0}"/>
          </ac:graphicFrameMkLst>
        </pc:graphicFrameChg>
        <pc:graphicFrameChg chg="add mod modGraphic">
          <ac:chgData name="Kaabi, Jihene" userId="011dcf93-4cd8-42cc-a5b2-f87c76cf03d7" providerId="ADAL" clId="{FBECE1AA-77BE-4F0E-BD42-05FC03F0DD53}" dt="2023-10-09T22:35:19.961" v="1283" actId="962"/>
          <ac:graphicFrameMkLst>
            <pc:docMk/>
            <pc:sldMk cId="2357327860" sldId="261"/>
            <ac:graphicFrameMk id="11" creationId="{49642F3C-B42E-347E-423A-371D6254B9B9}"/>
          </ac:graphicFrameMkLst>
        </pc:graphicFrameChg>
        <pc:graphicFrameChg chg="add mod modGraphic">
          <ac:chgData name="Kaabi, Jihene" userId="011dcf93-4cd8-42cc-a5b2-f87c76cf03d7" providerId="ADAL" clId="{FBECE1AA-77BE-4F0E-BD42-05FC03F0DD53}" dt="2023-10-09T22:35:22.361" v="1285" actId="962"/>
          <ac:graphicFrameMkLst>
            <pc:docMk/>
            <pc:sldMk cId="2357327860" sldId="261"/>
            <ac:graphicFrameMk id="13" creationId="{38C1ED39-A92C-C400-2F30-EA4235C43F6A}"/>
          </ac:graphicFrameMkLst>
        </pc:graphicFrameChg>
      </pc:sldChg>
      <pc:sldChg chg="addSp delSp modSp add mod delAnim modAnim">
        <pc:chgData name="Kaabi, Jihene" userId="011dcf93-4cd8-42cc-a5b2-f87c76cf03d7" providerId="ADAL" clId="{FBECE1AA-77BE-4F0E-BD42-05FC03F0DD53}" dt="2024-02-29T13:21:01.646" v="4555"/>
        <pc:sldMkLst>
          <pc:docMk/>
          <pc:sldMk cId="472824200" sldId="262"/>
        </pc:sldMkLst>
        <pc:spChg chg="mod">
          <ac:chgData name="Kaabi, Jihene" userId="011dcf93-4cd8-42cc-a5b2-f87c76cf03d7" providerId="ADAL" clId="{FBECE1AA-77BE-4F0E-BD42-05FC03F0DD53}" dt="2024-02-29T13:12:11.669" v="4434" actId="20577"/>
          <ac:spMkLst>
            <pc:docMk/>
            <pc:sldMk cId="472824200" sldId="262"/>
            <ac:spMk id="2" creationId="{D39C71B2-C3F4-76EC-E255-FBEDE1EF9486}"/>
          </ac:spMkLst>
        </pc:spChg>
        <pc:spChg chg="mod">
          <ac:chgData name="Kaabi, Jihene" userId="011dcf93-4cd8-42cc-a5b2-f87c76cf03d7" providerId="ADAL" clId="{FBECE1AA-77BE-4F0E-BD42-05FC03F0DD53}" dt="2024-02-29T13:20:55.169" v="4554" actId="20577"/>
          <ac:spMkLst>
            <pc:docMk/>
            <pc:sldMk cId="472824200" sldId="262"/>
            <ac:spMk id="3" creationId="{7D839B1E-8494-C5C8-F834-61B57D6F96B6}"/>
          </ac:spMkLst>
        </pc:spChg>
        <pc:graphicFrameChg chg="add del mod modGraphic">
          <ac:chgData name="Kaabi, Jihene" userId="011dcf93-4cd8-42cc-a5b2-f87c76cf03d7" providerId="ADAL" clId="{FBECE1AA-77BE-4F0E-BD42-05FC03F0DD53}" dt="2024-02-29T13:12:23.609" v="4436" actId="478"/>
          <ac:graphicFrameMkLst>
            <pc:docMk/>
            <pc:sldMk cId="472824200" sldId="262"/>
            <ac:graphicFrameMk id="4" creationId="{7A8AC887-1FA7-B7AB-B6F5-36A7A30E405D}"/>
          </ac:graphicFrameMkLst>
        </pc:graphicFrameChg>
        <pc:graphicFrameChg chg="add del mod">
          <ac:chgData name="Kaabi, Jihene" userId="011dcf93-4cd8-42cc-a5b2-f87c76cf03d7" providerId="ADAL" clId="{FBECE1AA-77BE-4F0E-BD42-05FC03F0DD53}" dt="2024-02-29T13:12:32.580" v="4439" actId="478"/>
          <ac:graphicFrameMkLst>
            <pc:docMk/>
            <pc:sldMk cId="472824200" sldId="262"/>
            <ac:graphicFrameMk id="5" creationId="{D8966164-F929-06E6-F6FE-3B29BA205C59}"/>
          </ac:graphicFrameMkLst>
        </pc:graphicFrameChg>
        <pc:cxnChg chg="add del mod">
          <ac:chgData name="Kaabi, Jihene" userId="011dcf93-4cd8-42cc-a5b2-f87c76cf03d7" providerId="ADAL" clId="{FBECE1AA-77BE-4F0E-BD42-05FC03F0DD53}" dt="2024-02-29T13:12:25.903" v="4437" actId="478"/>
          <ac:cxnSpMkLst>
            <pc:docMk/>
            <pc:sldMk cId="472824200" sldId="262"/>
            <ac:cxnSpMk id="7" creationId="{DEC13F84-D01C-E938-44B0-95EA2D26313F}"/>
          </ac:cxnSpMkLst>
        </pc:cxnChg>
        <pc:cxnChg chg="add del mod">
          <ac:chgData name="Kaabi, Jihene" userId="011dcf93-4cd8-42cc-a5b2-f87c76cf03d7" providerId="ADAL" clId="{FBECE1AA-77BE-4F0E-BD42-05FC03F0DD53}" dt="2024-02-29T13:12:28.973" v="4438" actId="478"/>
          <ac:cxnSpMkLst>
            <pc:docMk/>
            <pc:sldMk cId="472824200" sldId="262"/>
            <ac:cxnSpMk id="8" creationId="{CBD096BC-ED16-7830-5571-2C2EBE351D94}"/>
          </ac:cxnSpMkLst>
        </pc:cxnChg>
      </pc:sldChg>
      <pc:sldChg chg="delSp modSp add del mod delAnim modAnim">
        <pc:chgData name="Kaabi, Jihene" userId="011dcf93-4cd8-42cc-a5b2-f87c76cf03d7" providerId="ADAL" clId="{FBECE1AA-77BE-4F0E-BD42-05FC03F0DD53}" dt="2024-02-29T14:26:51.015" v="5077" actId="47"/>
        <pc:sldMkLst>
          <pc:docMk/>
          <pc:sldMk cId="1670762439" sldId="263"/>
        </pc:sldMkLst>
        <pc:spChg chg="mod">
          <ac:chgData name="Kaabi, Jihene" userId="011dcf93-4cd8-42cc-a5b2-f87c76cf03d7" providerId="ADAL" clId="{FBECE1AA-77BE-4F0E-BD42-05FC03F0DD53}" dt="2023-10-09T22:37:33.081" v="1312" actId="20577"/>
          <ac:spMkLst>
            <pc:docMk/>
            <pc:sldMk cId="1670762439" sldId="263"/>
            <ac:spMk id="2" creationId="{D39C71B2-C3F4-76EC-E255-FBEDE1EF9486}"/>
          </ac:spMkLst>
        </pc:spChg>
        <pc:spChg chg="mod">
          <ac:chgData name="Kaabi, Jihene" userId="011dcf93-4cd8-42cc-a5b2-f87c76cf03d7" providerId="ADAL" clId="{FBECE1AA-77BE-4F0E-BD42-05FC03F0DD53}" dt="2023-10-09T22:40:43.567" v="1345" actId="33524"/>
          <ac:spMkLst>
            <pc:docMk/>
            <pc:sldMk cId="1670762439" sldId="263"/>
            <ac:spMk id="3" creationId="{7D839B1E-8494-C5C8-F834-61B57D6F96B6}"/>
          </ac:spMkLst>
        </pc:spChg>
        <pc:graphicFrameChg chg="del">
          <ac:chgData name="Kaabi, Jihene" userId="011dcf93-4cd8-42cc-a5b2-f87c76cf03d7" providerId="ADAL" clId="{FBECE1AA-77BE-4F0E-BD42-05FC03F0DD53}" dt="2023-10-09T22:37:39.587" v="1314" actId="478"/>
          <ac:graphicFrameMkLst>
            <pc:docMk/>
            <pc:sldMk cId="1670762439" sldId="263"/>
            <ac:graphicFrameMk id="4" creationId="{7A8AC887-1FA7-B7AB-B6F5-36A7A30E405D}"/>
          </ac:graphicFrameMkLst>
        </pc:graphicFrameChg>
        <pc:graphicFrameChg chg="del">
          <ac:chgData name="Kaabi, Jihene" userId="011dcf93-4cd8-42cc-a5b2-f87c76cf03d7" providerId="ADAL" clId="{FBECE1AA-77BE-4F0E-BD42-05FC03F0DD53}" dt="2023-10-09T22:37:45.336" v="1316" actId="478"/>
          <ac:graphicFrameMkLst>
            <pc:docMk/>
            <pc:sldMk cId="1670762439" sldId="263"/>
            <ac:graphicFrameMk id="5" creationId="{D8966164-F929-06E6-F6FE-3B29BA205C59}"/>
          </ac:graphicFrameMkLst>
        </pc:graphicFrameChg>
        <pc:cxnChg chg="del">
          <ac:chgData name="Kaabi, Jihene" userId="011dcf93-4cd8-42cc-a5b2-f87c76cf03d7" providerId="ADAL" clId="{FBECE1AA-77BE-4F0E-BD42-05FC03F0DD53}" dt="2023-10-09T22:37:36.370" v="1313" actId="478"/>
          <ac:cxnSpMkLst>
            <pc:docMk/>
            <pc:sldMk cId="1670762439" sldId="263"/>
            <ac:cxnSpMk id="7" creationId="{DEC13F84-D01C-E938-44B0-95EA2D26313F}"/>
          </ac:cxnSpMkLst>
        </pc:cxnChg>
        <pc:cxnChg chg="del">
          <ac:chgData name="Kaabi, Jihene" userId="011dcf93-4cd8-42cc-a5b2-f87c76cf03d7" providerId="ADAL" clId="{FBECE1AA-77BE-4F0E-BD42-05FC03F0DD53}" dt="2023-10-09T22:37:42.111" v="1315" actId="478"/>
          <ac:cxnSpMkLst>
            <pc:docMk/>
            <pc:sldMk cId="1670762439" sldId="263"/>
            <ac:cxnSpMk id="8" creationId="{CBD096BC-ED16-7830-5571-2C2EBE351D94}"/>
          </ac:cxnSpMkLst>
        </pc:cxnChg>
      </pc:sldChg>
      <pc:sldChg chg="addSp modSp add mod modAnim">
        <pc:chgData name="Kaabi, Jihene" userId="011dcf93-4cd8-42cc-a5b2-f87c76cf03d7" providerId="ADAL" clId="{FBECE1AA-77BE-4F0E-BD42-05FC03F0DD53}" dt="2023-10-10T16:46:51.116" v="3528" actId="20577"/>
        <pc:sldMkLst>
          <pc:docMk/>
          <pc:sldMk cId="3528335680" sldId="264"/>
        </pc:sldMkLst>
        <pc:spChg chg="mod">
          <ac:chgData name="Kaabi, Jihene" userId="011dcf93-4cd8-42cc-a5b2-f87c76cf03d7" providerId="ADAL" clId="{FBECE1AA-77BE-4F0E-BD42-05FC03F0DD53}" dt="2023-10-10T00:32:05.293" v="1680" actId="20577"/>
          <ac:spMkLst>
            <pc:docMk/>
            <pc:sldMk cId="3528335680" sldId="264"/>
            <ac:spMk id="2" creationId="{D39C71B2-C3F4-76EC-E255-FBEDE1EF9486}"/>
          </ac:spMkLst>
        </pc:spChg>
        <pc:spChg chg="mod">
          <ac:chgData name="Kaabi, Jihene" userId="011dcf93-4cd8-42cc-a5b2-f87c76cf03d7" providerId="ADAL" clId="{FBECE1AA-77BE-4F0E-BD42-05FC03F0DD53}" dt="2023-10-10T16:46:43.028" v="3527" actId="20577"/>
          <ac:spMkLst>
            <pc:docMk/>
            <pc:sldMk cId="3528335680" sldId="264"/>
            <ac:spMk id="3" creationId="{7D839B1E-8494-C5C8-F834-61B57D6F96B6}"/>
          </ac:spMkLst>
        </pc:spChg>
        <pc:graphicFrameChg chg="add mod modGraphic">
          <ac:chgData name="Kaabi, Jihene" userId="011dcf93-4cd8-42cc-a5b2-f87c76cf03d7" providerId="ADAL" clId="{FBECE1AA-77BE-4F0E-BD42-05FC03F0DD53}" dt="2023-10-10T03:24:05.451" v="2419" actId="207"/>
          <ac:graphicFrameMkLst>
            <pc:docMk/>
            <pc:sldMk cId="3528335680" sldId="264"/>
            <ac:graphicFrameMk id="4" creationId="{682F3D06-FA77-1FB4-E5E0-82443BF32BA9}"/>
          </ac:graphicFrameMkLst>
        </pc:graphicFrameChg>
        <pc:graphicFrameChg chg="add mod modGraphic">
          <ac:chgData name="Kaabi, Jihene" userId="011dcf93-4cd8-42cc-a5b2-f87c76cf03d7" providerId="ADAL" clId="{FBECE1AA-77BE-4F0E-BD42-05FC03F0DD53}" dt="2023-10-09T23:56:45.525" v="1641" actId="20577"/>
          <ac:graphicFrameMkLst>
            <pc:docMk/>
            <pc:sldMk cId="3528335680" sldId="264"/>
            <ac:graphicFrameMk id="5" creationId="{6F288450-70C9-BDB0-1F2A-D7237ED11706}"/>
          </ac:graphicFrameMkLst>
        </pc:graphicFrameChg>
      </pc:sldChg>
      <pc:sldChg chg="modSp add mod modAnim modNotesTx">
        <pc:chgData name="Kaabi, Jihene" userId="011dcf93-4cd8-42cc-a5b2-f87c76cf03d7" providerId="ADAL" clId="{FBECE1AA-77BE-4F0E-BD42-05FC03F0DD53}" dt="2024-02-29T14:50:26.848" v="5326" actId="20577"/>
        <pc:sldMkLst>
          <pc:docMk/>
          <pc:sldMk cId="3310290906" sldId="265"/>
        </pc:sldMkLst>
        <pc:spChg chg="mod">
          <ac:chgData name="Kaabi, Jihene" userId="011dcf93-4cd8-42cc-a5b2-f87c76cf03d7" providerId="ADAL" clId="{FBECE1AA-77BE-4F0E-BD42-05FC03F0DD53}" dt="2024-02-29T14:50:16.823" v="5325" actId="20577"/>
          <ac:spMkLst>
            <pc:docMk/>
            <pc:sldMk cId="3310290906" sldId="265"/>
            <ac:spMk id="2" creationId="{D39C71B2-C3F4-76EC-E255-FBEDE1EF9486}"/>
          </ac:spMkLst>
        </pc:spChg>
        <pc:spChg chg="mod">
          <ac:chgData name="Kaabi, Jihene" userId="011dcf93-4cd8-42cc-a5b2-f87c76cf03d7" providerId="ADAL" clId="{FBECE1AA-77BE-4F0E-BD42-05FC03F0DD53}" dt="2024-02-29T14:50:26.848" v="5326" actId="20577"/>
          <ac:spMkLst>
            <pc:docMk/>
            <pc:sldMk cId="3310290906" sldId="265"/>
            <ac:spMk id="3" creationId="{7D839B1E-8494-C5C8-F834-61B57D6F96B6}"/>
          </ac:spMkLst>
        </pc:spChg>
      </pc:sldChg>
      <pc:sldChg chg="modSp add mod modAnim">
        <pc:chgData name="Kaabi, Jihene" userId="011dcf93-4cd8-42cc-a5b2-f87c76cf03d7" providerId="ADAL" clId="{FBECE1AA-77BE-4F0E-BD42-05FC03F0DD53}" dt="2024-03-04T01:12:25.932" v="6786" actId="20577"/>
        <pc:sldMkLst>
          <pc:docMk/>
          <pc:sldMk cId="2083170865" sldId="266"/>
        </pc:sldMkLst>
        <pc:spChg chg="mod">
          <ac:chgData name="Kaabi, Jihene" userId="011dcf93-4cd8-42cc-a5b2-f87c76cf03d7" providerId="ADAL" clId="{FBECE1AA-77BE-4F0E-BD42-05FC03F0DD53}" dt="2024-02-29T14:56:34.455" v="5335" actId="20577"/>
          <ac:spMkLst>
            <pc:docMk/>
            <pc:sldMk cId="2083170865" sldId="266"/>
            <ac:spMk id="2" creationId="{D39C71B2-C3F4-76EC-E255-FBEDE1EF9486}"/>
          </ac:spMkLst>
        </pc:spChg>
        <pc:spChg chg="mod">
          <ac:chgData name="Kaabi, Jihene" userId="011dcf93-4cd8-42cc-a5b2-f87c76cf03d7" providerId="ADAL" clId="{FBECE1AA-77BE-4F0E-BD42-05FC03F0DD53}" dt="2024-03-04T01:12:25.932" v="6786" actId="20577"/>
          <ac:spMkLst>
            <pc:docMk/>
            <pc:sldMk cId="2083170865" sldId="266"/>
            <ac:spMk id="3" creationId="{7D839B1E-8494-C5C8-F834-61B57D6F96B6}"/>
          </ac:spMkLst>
        </pc:spChg>
      </pc:sldChg>
      <pc:sldChg chg="modSp add mod modAnim">
        <pc:chgData name="Kaabi, Jihene" userId="011dcf93-4cd8-42cc-a5b2-f87c76cf03d7" providerId="ADAL" clId="{FBECE1AA-77BE-4F0E-BD42-05FC03F0DD53}" dt="2024-02-29T14:56:46.144" v="5343" actId="20577"/>
        <pc:sldMkLst>
          <pc:docMk/>
          <pc:sldMk cId="3349411406" sldId="267"/>
        </pc:sldMkLst>
        <pc:spChg chg="mod">
          <ac:chgData name="Kaabi, Jihene" userId="011dcf93-4cd8-42cc-a5b2-f87c76cf03d7" providerId="ADAL" clId="{FBECE1AA-77BE-4F0E-BD42-05FC03F0DD53}" dt="2024-02-29T14:56:46.144" v="5343" actId="20577"/>
          <ac:spMkLst>
            <pc:docMk/>
            <pc:sldMk cId="3349411406" sldId="267"/>
            <ac:spMk id="2" creationId="{D39C71B2-C3F4-76EC-E255-FBEDE1EF9486}"/>
          </ac:spMkLst>
        </pc:spChg>
        <pc:spChg chg="mod">
          <ac:chgData name="Kaabi, Jihene" userId="011dcf93-4cd8-42cc-a5b2-f87c76cf03d7" providerId="ADAL" clId="{FBECE1AA-77BE-4F0E-BD42-05FC03F0DD53}" dt="2023-10-10T01:30:32.440" v="1968" actId="5793"/>
          <ac:spMkLst>
            <pc:docMk/>
            <pc:sldMk cId="3349411406" sldId="267"/>
            <ac:spMk id="3" creationId="{7D839B1E-8494-C5C8-F834-61B57D6F96B6}"/>
          </ac:spMkLst>
        </pc:spChg>
      </pc:sldChg>
      <pc:sldChg chg="modSp add mod modAnim">
        <pc:chgData name="Kaabi, Jihene" userId="011dcf93-4cd8-42cc-a5b2-f87c76cf03d7" providerId="ADAL" clId="{FBECE1AA-77BE-4F0E-BD42-05FC03F0DD53}" dt="2024-02-29T16:23:18.344" v="5835" actId="20577"/>
        <pc:sldMkLst>
          <pc:docMk/>
          <pc:sldMk cId="1644376335" sldId="268"/>
        </pc:sldMkLst>
        <pc:spChg chg="mod">
          <ac:chgData name="Kaabi, Jihene" userId="011dcf93-4cd8-42cc-a5b2-f87c76cf03d7" providerId="ADAL" clId="{FBECE1AA-77BE-4F0E-BD42-05FC03F0DD53}" dt="2024-02-29T16:23:18.344" v="5835" actId="20577"/>
          <ac:spMkLst>
            <pc:docMk/>
            <pc:sldMk cId="1644376335" sldId="268"/>
            <ac:spMk id="2" creationId="{D39C71B2-C3F4-76EC-E255-FBEDE1EF9486}"/>
          </ac:spMkLst>
        </pc:spChg>
        <pc:spChg chg="mod">
          <ac:chgData name="Kaabi, Jihene" userId="011dcf93-4cd8-42cc-a5b2-f87c76cf03d7" providerId="ADAL" clId="{FBECE1AA-77BE-4F0E-BD42-05FC03F0DD53}" dt="2023-10-10T01:32:48.191" v="1984" actId="15"/>
          <ac:spMkLst>
            <pc:docMk/>
            <pc:sldMk cId="1644376335" sldId="268"/>
            <ac:spMk id="3" creationId="{7D839B1E-8494-C5C8-F834-61B57D6F96B6}"/>
          </ac:spMkLst>
        </pc:spChg>
      </pc:sldChg>
      <pc:sldChg chg="modSp add mod modAnim">
        <pc:chgData name="Kaabi, Jihene" userId="011dcf93-4cd8-42cc-a5b2-f87c76cf03d7" providerId="ADAL" clId="{FBECE1AA-77BE-4F0E-BD42-05FC03F0DD53}" dt="2024-02-29T14:57:07.823" v="5351" actId="20577"/>
        <pc:sldMkLst>
          <pc:docMk/>
          <pc:sldMk cId="1126324334" sldId="269"/>
        </pc:sldMkLst>
        <pc:spChg chg="mod">
          <ac:chgData name="Kaabi, Jihene" userId="011dcf93-4cd8-42cc-a5b2-f87c76cf03d7" providerId="ADAL" clId="{FBECE1AA-77BE-4F0E-BD42-05FC03F0DD53}" dt="2024-02-29T14:57:07.823" v="5351" actId="20577"/>
          <ac:spMkLst>
            <pc:docMk/>
            <pc:sldMk cId="1126324334" sldId="269"/>
            <ac:spMk id="2" creationId="{D39C71B2-C3F4-76EC-E255-FBEDE1EF9486}"/>
          </ac:spMkLst>
        </pc:spChg>
        <pc:spChg chg="mod">
          <ac:chgData name="Kaabi, Jihene" userId="011dcf93-4cd8-42cc-a5b2-f87c76cf03d7" providerId="ADAL" clId="{FBECE1AA-77BE-4F0E-BD42-05FC03F0DD53}" dt="2023-10-10T02:22:37.066" v="2193" actId="20577"/>
          <ac:spMkLst>
            <pc:docMk/>
            <pc:sldMk cId="1126324334" sldId="269"/>
            <ac:spMk id="3" creationId="{7D839B1E-8494-C5C8-F834-61B57D6F96B6}"/>
          </ac:spMkLst>
        </pc:spChg>
      </pc:sldChg>
      <pc:sldChg chg="modSp add mod modAnim">
        <pc:chgData name="Kaabi, Jihene" userId="011dcf93-4cd8-42cc-a5b2-f87c76cf03d7" providerId="ADAL" clId="{FBECE1AA-77BE-4F0E-BD42-05FC03F0DD53}" dt="2023-10-10T02:46:29.285" v="2319" actId="27636"/>
        <pc:sldMkLst>
          <pc:docMk/>
          <pc:sldMk cId="1885198828" sldId="270"/>
        </pc:sldMkLst>
        <pc:spChg chg="mod">
          <ac:chgData name="Kaabi, Jihene" userId="011dcf93-4cd8-42cc-a5b2-f87c76cf03d7" providerId="ADAL" clId="{FBECE1AA-77BE-4F0E-BD42-05FC03F0DD53}" dt="2023-10-10T02:36:23.535" v="2236" actId="20577"/>
          <ac:spMkLst>
            <pc:docMk/>
            <pc:sldMk cId="1885198828" sldId="270"/>
            <ac:spMk id="2" creationId="{D39C71B2-C3F4-76EC-E255-FBEDE1EF9486}"/>
          </ac:spMkLst>
        </pc:spChg>
        <pc:spChg chg="mod">
          <ac:chgData name="Kaabi, Jihene" userId="011dcf93-4cd8-42cc-a5b2-f87c76cf03d7" providerId="ADAL" clId="{FBECE1AA-77BE-4F0E-BD42-05FC03F0DD53}" dt="2023-10-10T02:46:29.285" v="2319" actId="27636"/>
          <ac:spMkLst>
            <pc:docMk/>
            <pc:sldMk cId="1885198828" sldId="270"/>
            <ac:spMk id="3" creationId="{7D839B1E-8494-C5C8-F834-61B57D6F96B6}"/>
          </ac:spMkLst>
        </pc:spChg>
      </pc:sldChg>
      <pc:sldChg chg="modSp add mod modAnim">
        <pc:chgData name="Kaabi, Jihene" userId="011dcf93-4cd8-42cc-a5b2-f87c76cf03d7" providerId="ADAL" clId="{FBECE1AA-77BE-4F0E-BD42-05FC03F0DD53}" dt="2023-10-10T03:16:24.807" v="2384" actId="20577"/>
        <pc:sldMkLst>
          <pc:docMk/>
          <pc:sldMk cId="1789202714" sldId="271"/>
        </pc:sldMkLst>
        <pc:spChg chg="mod">
          <ac:chgData name="Kaabi, Jihene" userId="011dcf93-4cd8-42cc-a5b2-f87c76cf03d7" providerId="ADAL" clId="{FBECE1AA-77BE-4F0E-BD42-05FC03F0DD53}" dt="2023-10-10T02:46:58.268" v="2328" actId="20577"/>
          <ac:spMkLst>
            <pc:docMk/>
            <pc:sldMk cId="1789202714" sldId="271"/>
            <ac:spMk id="2" creationId="{D39C71B2-C3F4-76EC-E255-FBEDE1EF9486}"/>
          </ac:spMkLst>
        </pc:spChg>
        <pc:spChg chg="mod">
          <ac:chgData name="Kaabi, Jihene" userId="011dcf93-4cd8-42cc-a5b2-f87c76cf03d7" providerId="ADAL" clId="{FBECE1AA-77BE-4F0E-BD42-05FC03F0DD53}" dt="2023-10-10T03:16:24.807" v="2384" actId="20577"/>
          <ac:spMkLst>
            <pc:docMk/>
            <pc:sldMk cId="1789202714" sldId="271"/>
            <ac:spMk id="3" creationId="{7D839B1E-8494-C5C8-F834-61B57D6F96B6}"/>
          </ac:spMkLst>
        </pc:spChg>
      </pc:sldChg>
      <pc:sldChg chg="addSp delSp modSp add del mod modAnim">
        <pc:chgData name="Kaabi, Jihene" userId="011dcf93-4cd8-42cc-a5b2-f87c76cf03d7" providerId="ADAL" clId="{FBECE1AA-77BE-4F0E-BD42-05FC03F0DD53}" dt="2023-10-12T14:35:45.782" v="4108" actId="47"/>
        <pc:sldMkLst>
          <pc:docMk/>
          <pc:sldMk cId="1227234231" sldId="272"/>
        </pc:sldMkLst>
        <pc:spChg chg="mod">
          <ac:chgData name="Kaabi, Jihene" userId="011dcf93-4cd8-42cc-a5b2-f87c76cf03d7" providerId="ADAL" clId="{FBECE1AA-77BE-4F0E-BD42-05FC03F0DD53}" dt="2023-10-10T03:17:51.379" v="2402" actId="20577"/>
          <ac:spMkLst>
            <pc:docMk/>
            <pc:sldMk cId="1227234231" sldId="272"/>
            <ac:spMk id="2" creationId="{D39C71B2-C3F4-76EC-E255-FBEDE1EF9486}"/>
          </ac:spMkLst>
        </pc:spChg>
        <pc:spChg chg="mod">
          <ac:chgData name="Kaabi, Jihene" userId="011dcf93-4cd8-42cc-a5b2-f87c76cf03d7" providerId="ADAL" clId="{FBECE1AA-77BE-4F0E-BD42-05FC03F0DD53}" dt="2023-10-12T14:34:04.524" v="4107" actId="20577"/>
          <ac:spMkLst>
            <pc:docMk/>
            <pc:sldMk cId="1227234231" sldId="272"/>
            <ac:spMk id="3" creationId="{7D839B1E-8494-C5C8-F834-61B57D6F96B6}"/>
          </ac:spMkLst>
        </pc:spChg>
        <pc:graphicFrameChg chg="add del modGraphic">
          <ac:chgData name="Kaabi, Jihene" userId="011dcf93-4cd8-42cc-a5b2-f87c76cf03d7" providerId="ADAL" clId="{FBECE1AA-77BE-4F0E-BD42-05FC03F0DD53}" dt="2023-10-10T03:17:41.913" v="2387" actId="27309"/>
          <ac:graphicFrameMkLst>
            <pc:docMk/>
            <pc:sldMk cId="1227234231" sldId="272"/>
            <ac:graphicFrameMk id="5" creationId="{3253DC4C-927D-1FB4-F5EC-E3CD454855AD}"/>
          </ac:graphicFrameMkLst>
        </pc:graphicFrameChg>
      </pc:sldChg>
      <pc:sldChg chg="modSp add mod modAnim">
        <pc:chgData name="Kaabi, Jihene" userId="011dcf93-4cd8-42cc-a5b2-f87c76cf03d7" providerId="ADAL" clId="{FBECE1AA-77BE-4F0E-BD42-05FC03F0DD53}" dt="2024-02-29T15:41:44.925" v="5441" actId="948"/>
        <pc:sldMkLst>
          <pc:docMk/>
          <pc:sldMk cId="1658669896" sldId="273"/>
        </pc:sldMkLst>
        <pc:spChg chg="mod">
          <ac:chgData name="Kaabi, Jihene" userId="011dcf93-4cd8-42cc-a5b2-f87c76cf03d7" providerId="ADAL" clId="{FBECE1AA-77BE-4F0E-BD42-05FC03F0DD53}" dt="2023-10-12T14:35:51.507" v="4116" actId="20577"/>
          <ac:spMkLst>
            <pc:docMk/>
            <pc:sldMk cId="1658669896" sldId="273"/>
            <ac:spMk id="2" creationId="{D39C71B2-C3F4-76EC-E255-FBEDE1EF9486}"/>
          </ac:spMkLst>
        </pc:spChg>
        <pc:spChg chg="mod">
          <ac:chgData name="Kaabi, Jihene" userId="011dcf93-4cd8-42cc-a5b2-f87c76cf03d7" providerId="ADAL" clId="{FBECE1AA-77BE-4F0E-BD42-05FC03F0DD53}" dt="2024-02-29T15:41:44.925" v="5441" actId="948"/>
          <ac:spMkLst>
            <pc:docMk/>
            <pc:sldMk cId="1658669896" sldId="273"/>
            <ac:spMk id="3" creationId="{7D839B1E-8494-C5C8-F834-61B57D6F96B6}"/>
          </ac:spMkLst>
        </pc:spChg>
      </pc:sldChg>
      <pc:sldChg chg="addSp delSp modSp add del mod modAnim">
        <pc:chgData name="Kaabi, Jihene" userId="011dcf93-4cd8-42cc-a5b2-f87c76cf03d7" providerId="ADAL" clId="{FBECE1AA-77BE-4F0E-BD42-05FC03F0DD53}" dt="2024-02-29T15:44:26.533" v="5442" actId="47"/>
        <pc:sldMkLst>
          <pc:docMk/>
          <pc:sldMk cId="955330296" sldId="274"/>
        </pc:sldMkLst>
        <pc:spChg chg="mod">
          <ac:chgData name="Kaabi, Jihene" userId="011dcf93-4cd8-42cc-a5b2-f87c76cf03d7" providerId="ADAL" clId="{FBECE1AA-77BE-4F0E-BD42-05FC03F0DD53}" dt="2023-10-10T15:59:16.175" v="3131" actId="20577"/>
          <ac:spMkLst>
            <pc:docMk/>
            <pc:sldMk cId="955330296" sldId="274"/>
            <ac:spMk id="2" creationId="{D39C71B2-C3F4-76EC-E255-FBEDE1EF9486}"/>
          </ac:spMkLst>
        </pc:spChg>
        <pc:spChg chg="del mod">
          <ac:chgData name="Kaabi, Jihene" userId="011dcf93-4cd8-42cc-a5b2-f87c76cf03d7" providerId="ADAL" clId="{FBECE1AA-77BE-4F0E-BD42-05FC03F0DD53}" dt="2023-10-10T16:01:38.928" v="3137" actId="478"/>
          <ac:spMkLst>
            <pc:docMk/>
            <pc:sldMk cId="955330296" sldId="274"/>
            <ac:spMk id="3" creationId="{7D839B1E-8494-C5C8-F834-61B57D6F96B6}"/>
          </ac:spMkLst>
        </pc:spChg>
        <pc:spChg chg="add del mod">
          <ac:chgData name="Kaabi, Jihene" userId="011dcf93-4cd8-42cc-a5b2-f87c76cf03d7" providerId="ADAL" clId="{FBECE1AA-77BE-4F0E-BD42-05FC03F0DD53}" dt="2023-10-10T16:01:42.427" v="3138" actId="478"/>
          <ac:spMkLst>
            <pc:docMk/>
            <pc:sldMk cId="955330296" sldId="274"/>
            <ac:spMk id="5" creationId="{C14BB201-DF2E-0361-B506-6289E0293BB6}"/>
          </ac:spMkLst>
        </pc:spChg>
        <pc:picChg chg="add mod">
          <ac:chgData name="Kaabi, Jihene" userId="011dcf93-4cd8-42cc-a5b2-f87c76cf03d7" providerId="ADAL" clId="{FBECE1AA-77BE-4F0E-BD42-05FC03F0DD53}" dt="2023-10-10T16:02:16.033" v="3143" actId="1076"/>
          <ac:picMkLst>
            <pc:docMk/>
            <pc:sldMk cId="955330296" sldId="274"/>
            <ac:picMk id="7" creationId="{39FBD8B5-DD9A-10D1-0823-3348CBD63796}"/>
          </ac:picMkLst>
        </pc:picChg>
      </pc:sldChg>
      <pc:sldChg chg="modSp add mod modAnim">
        <pc:chgData name="Kaabi, Jihene" userId="011dcf93-4cd8-42cc-a5b2-f87c76cf03d7" providerId="ADAL" clId="{FBECE1AA-77BE-4F0E-BD42-05FC03F0DD53}" dt="2023-10-10T16:15:02.995" v="3312"/>
        <pc:sldMkLst>
          <pc:docMk/>
          <pc:sldMk cId="1704522854" sldId="275"/>
        </pc:sldMkLst>
        <pc:spChg chg="mod">
          <ac:chgData name="Kaabi, Jihene" userId="011dcf93-4cd8-42cc-a5b2-f87c76cf03d7" providerId="ADAL" clId="{FBECE1AA-77BE-4F0E-BD42-05FC03F0DD53}" dt="2023-10-10T16:10:16.056" v="3159" actId="20577"/>
          <ac:spMkLst>
            <pc:docMk/>
            <pc:sldMk cId="1704522854" sldId="275"/>
            <ac:spMk id="2" creationId="{D39C71B2-C3F4-76EC-E255-FBEDE1EF9486}"/>
          </ac:spMkLst>
        </pc:spChg>
        <pc:spChg chg="mod">
          <ac:chgData name="Kaabi, Jihene" userId="011dcf93-4cd8-42cc-a5b2-f87c76cf03d7" providerId="ADAL" clId="{FBECE1AA-77BE-4F0E-BD42-05FC03F0DD53}" dt="2023-10-10T16:14:34.555" v="3309" actId="207"/>
          <ac:spMkLst>
            <pc:docMk/>
            <pc:sldMk cId="1704522854" sldId="275"/>
            <ac:spMk id="3" creationId="{7D839B1E-8494-C5C8-F834-61B57D6F96B6}"/>
          </ac:spMkLst>
        </pc:spChg>
      </pc:sldChg>
      <pc:sldChg chg="addSp modSp add del mod modAnim">
        <pc:chgData name="Kaabi, Jihene" userId="011dcf93-4cd8-42cc-a5b2-f87c76cf03d7" providerId="ADAL" clId="{FBECE1AA-77BE-4F0E-BD42-05FC03F0DD53}" dt="2024-02-29T20:26:21.383" v="6163" actId="47"/>
        <pc:sldMkLst>
          <pc:docMk/>
          <pc:sldMk cId="1018945489" sldId="276"/>
        </pc:sldMkLst>
        <pc:spChg chg="mod">
          <ac:chgData name="Kaabi, Jihene" userId="011dcf93-4cd8-42cc-a5b2-f87c76cf03d7" providerId="ADAL" clId="{FBECE1AA-77BE-4F0E-BD42-05FC03F0DD53}" dt="2023-10-10T16:15:53.689" v="3325" actId="20577"/>
          <ac:spMkLst>
            <pc:docMk/>
            <pc:sldMk cId="1018945489" sldId="276"/>
            <ac:spMk id="2" creationId="{D39C71B2-C3F4-76EC-E255-FBEDE1EF9486}"/>
          </ac:spMkLst>
        </pc:spChg>
        <pc:spChg chg="mod">
          <ac:chgData name="Kaabi, Jihene" userId="011dcf93-4cd8-42cc-a5b2-f87c76cf03d7" providerId="ADAL" clId="{FBECE1AA-77BE-4F0E-BD42-05FC03F0DD53}" dt="2023-10-10T17:06:14.135" v="3729" actId="2711"/>
          <ac:spMkLst>
            <pc:docMk/>
            <pc:sldMk cId="1018945489" sldId="276"/>
            <ac:spMk id="3" creationId="{7D839B1E-8494-C5C8-F834-61B57D6F96B6}"/>
          </ac:spMkLst>
        </pc:spChg>
        <pc:spChg chg="add mod">
          <ac:chgData name="Kaabi, Jihene" userId="011dcf93-4cd8-42cc-a5b2-f87c76cf03d7" providerId="ADAL" clId="{FBECE1AA-77BE-4F0E-BD42-05FC03F0DD53}" dt="2023-10-10T16:52:02.855" v="3576" actId="1036"/>
          <ac:spMkLst>
            <pc:docMk/>
            <pc:sldMk cId="1018945489" sldId="276"/>
            <ac:spMk id="4" creationId="{7BE7A191-030F-BA17-DE19-09ECE9224ACB}"/>
          </ac:spMkLst>
        </pc:spChg>
        <pc:spChg chg="add mod">
          <ac:chgData name="Kaabi, Jihene" userId="011dcf93-4cd8-42cc-a5b2-f87c76cf03d7" providerId="ADAL" clId="{FBECE1AA-77BE-4F0E-BD42-05FC03F0DD53}" dt="2023-10-10T17:01:13.136" v="3646" actId="1035"/>
          <ac:spMkLst>
            <pc:docMk/>
            <pc:sldMk cId="1018945489" sldId="276"/>
            <ac:spMk id="5" creationId="{DBE63F8D-0FAD-F22B-4DFC-AD664A382E44}"/>
          </ac:spMkLst>
        </pc:spChg>
        <pc:spChg chg="add mod">
          <ac:chgData name="Kaabi, Jihene" userId="011dcf93-4cd8-42cc-a5b2-f87c76cf03d7" providerId="ADAL" clId="{FBECE1AA-77BE-4F0E-BD42-05FC03F0DD53}" dt="2023-10-10T17:04:33.638" v="3723" actId="1076"/>
          <ac:spMkLst>
            <pc:docMk/>
            <pc:sldMk cId="1018945489" sldId="276"/>
            <ac:spMk id="6" creationId="{7E3F5945-722C-E9E5-70B5-4C411932723A}"/>
          </ac:spMkLst>
        </pc:spChg>
        <pc:spChg chg="add mod">
          <ac:chgData name="Kaabi, Jihene" userId="011dcf93-4cd8-42cc-a5b2-f87c76cf03d7" providerId="ADAL" clId="{FBECE1AA-77BE-4F0E-BD42-05FC03F0DD53}" dt="2023-10-10T17:02:36.966" v="3682" actId="1036"/>
          <ac:spMkLst>
            <pc:docMk/>
            <pc:sldMk cId="1018945489" sldId="276"/>
            <ac:spMk id="7" creationId="{A89F79FB-EAE3-FACD-0B43-B08B63118EEF}"/>
          </ac:spMkLst>
        </pc:spChg>
        <pc:spChg chg="add mod">
          <ac:chgData name="Kaabi, Jihene" userId="011dcf93-4cd8-42cc-a5b2-f87c76cf03d7" providerId="ADAL" clId="{FBECE1AA-77BE-4F0E-BD42-05FC03F0DD53}" dt="2023-10-10T17:03:38.641" v="3717" actId="1036"/>
          <ac:spMkLst>
            <pc:docMk/>
            <pc:sldMk cId="1018945489" sldId="276"/>
            <ac:spMk id="8" creationId="{3D9FD1A1-E54A-6B61-2560-7CBF6123EF3C}"/>
          </ac:spMkLst>
        </pc:spChg>
      </pc:sldChg>
      <pc:sldChg chg="addSp delSp modSp add mod modAnim">
        <pc:chgData name="Kaabi, Jihene" userId="011dcf93-4cd8-42cc-a5b2-f87c76cf03d7" providerId="ADAL" clId="{FBECE1AA-77BE-4F0E-BD42-05FC03F0DD53}" dt="2023-10-10T20:34:47.303" v="3958"/>
        <pc:sldMkLst>
          <pc:docMk/>
          <pc:sldMk cId="2386111397" sldId="277"/>
        </pc:sldMkLst>
        <pc:spChg chg="mod">
          <ac:chgData name="Kaabi, Jihene" userId="011dcf93-4cd8-42cc-a5b2-f87c76cf03d7" providerId="ADAL" clId="{FBECE1AA-77BE-4F0E-BD42-05FC03F0DD53}" dt="2023-10-10T20:30:39.394" v="3952" actId="20577"/>
          <ac:spMkLst>
            <pc:docMk/>
            <pc:sldMk cId="2386111397" sldId="277"/>
            <ac:spMk id="2" creationId="{D39C71B2-C3F4-76EC-E255-FBEDE1EF9486}"/>
          </ac:spMkLst>
        </pc:spChg>
        <pc:spChg chg="mod">
          <ac:chgData name="Kaabi, Jihene" userId="011dcf93-4cd8-42cc-a5b2-f87c76cf03d7" providerId="ADAL" clId="{FBECE1AA-77BE-4F0E-BD42-05FC03F0DD53}" dt="2023-10-10T20:31:00.973" v="3956" actId="20577"/>
          <ac:spMkLst>
            <pc:docMk/>
            <pc:sldMk cId="2386111397" sldId="277"/>
            <ac:spMk id="3" creationId="{7D839B1E-8494-C5C8-F834-61B57D6F96B6}"/>
          </ac:spMkLst>
        </pc:spChg>
        <pc:picChg chg="add del mod">
          <ac:chgData name="Kaabi, Jihene" userId="011dcf93-4cd8-42cc-a5b2-f87c76cf03d7" providerId="ADAL" clId="{FBECE1AA-77BE-4F0E-BD42-05FC03F0DD53}" dt="2023-10-10T20:29:45.712" v="3926" actId="478"/>
          <ac:picMkLst>
            <pc:docMk/>
            <pc:sldMk cId="2386111397" sldId="277"/>
            <ac:picMk id="5" creationId="{A9CADF81-C883-BF21-FEFB-4742E340DC27}"/>
          </ac:picMkLst>
        </pc:picChg>
      </pc:sldChg>
      <pc:sldChg chg="addSp delSp modSp add mod delAnim modAnim">
        <pc:chgData name="Kaabi, Jihene" userId="011dcf93-4cd8-42cc-a5b2-f87c76cf03d7" providerId="ADAL" clId="{FBECE1AA-77BE-4F0E-BD42-05FC03F0DD53}" dt="2024-03-01T14:13:37.048" v="6530"/>
        <pc:sldMkLst>
          <pc:docMk/>
          <pc:sldMk cId="4053935036" sldId="278"/>
        </pc:sldMkLst>
        <pc:spChg chg="mod">
          <ac:chgData name="Kaabi, Jihene" userId="011dcf93-4cd8-42cc-a5b2-f87c76cf03d7" providerId="ADAL" clId="{FBECE1AA-77BE-4F0E-BD42-05FC03F0DD53}" dt="2024-02-29T20:25:36.119" v="6162" actId="6549"/>
          <ac:spMkLst>
            <pc:docMk/>
            <pc:sldMk cId="4053935036" sldId="278"/>
            <ac:spMk id="2" creationId="{D39C71B2-C3F4-76EC-E255-FBEDE1EF9486}"/>
          </ac:spMkLst>
        </pc:spChg>
        <pc:spChg chg="mod">
          <ac:chgData name="Kaabi, Jihene" userId="011dcf93-4cd8-42cc-a5b2-f87c76cf03d7" providerId="ADAL" clId="{FBECE1AA-77BE-4F0E-BD42-05FC03F0DD53}" dt="2024-03-01T14:12:49.387" v="6526" actId="20577"/>
          <ac:spMkLst>
            <pc:docMk/>
            <pc:sldMk cId="4053935036" sldId="278"/>
            <ac:spMk id="3" creationId="{7D839B1E-8494-C5C8-F834-61B57D6F96B6}"/>
          </ac:spMkLst>
        </pc:spChg>
        <pc:spChg chg="add mod">
          <ac:chgData name="Kaabi, Jihene" userId="011dcf93-4cd8-42cc-a5b2-f87c76cf03d7" providerId="ADAL" clId="{FBECE1AA-77BE-4F0E-BD42-05FC03F0DD53}" dt="2024-02-29T21:19:04.386" v="6469" actId="14100"/>
          <ac:spMkLst>
            <pc:docMk/>
            <pc:sldMk cId="4053935036" sldId="278"/>
            <ac:spMk id="4" creationId="{ED14D11B-1F85-76D7-DE6A-CBCE8BB5142C}"/>
          </ac:spMkLst>
        </pc:spChg>
        <pc:spChg chg="add mod">
          <ac:chgData name="Kaabi, Jihene" userId="011dcf93-4cd8-42cc-a5b2-f87c76cf03d7" providerId="ADAL" clId="{FBECE1AA-77BE-4F0E-BD42-05FC03F0DD53}" dt="2024-02-29T21:19:36.484" v="6475" actId="1076"/>
          <ac:spMkLst>
            <pc:docMk/>
            <pc:sldMk cId="4053935036" sldId="278"/>
            <ac:spMk id="6" creationId="{8D12A981-1DA9-8227-83F2-442B060C8211}"/>
          </ac:spMkLst>
        </pc:spChg>
        <pc:spChg chg="add mod">
          <ac:chgData name="Kaabi, Jihene" userId="011dcf93-4cd8-42cc-a5b2-f87c76cf03d7" providerId="ADAL" clId="{FBECE1AA-77BE-4F0E-BD42-05FC03F0DD53}" dt="2024-02-29T21:20:56.416" v="6481" actId="1076"/>
          <ac:spMkLst>
            <pc:docMk/>
            <pc:sldMk cId="4053935036" sldId="278"/>
            <ac:spMk id="7" creationId="{B03B57FF-CB69-7F18-982A-393E02ECD2D7}"/>
          </ac:spMkLst>
        </pc:spChg>
        <pc:spChg chg="add mod">
          <ac:chgData name="Kaabi, Jihene" userId="011dcf93-4cd8-42cc-a5b2-f87c76cf03d7" providerId="ADAL" clId="{FBECE1AA-77BE-4F0E-BD42-05FC03F0DD53}" dt="2024-02-29T21:22:22.945" v="6497" actId="207"/>
          <ac:spMkLst>
            <pc:docMk/>
            <pc:sldMk cId="4053935036" sldId="278"/>
            <ac:spMk id="8" creationId="{9EB3A375-95A1-702E-BBBF-C6AFC72A7F1C}"/>
          </ac:spMkLst>
        </pc:spChg>
        <pc:picChg chg="del mod">
          <ac:chgData name="Kaabi, Jihene" userId="011dcf93-4cd8-42cc-a5b2-f87c76cf03d7" providerId="ADAL" clId="{FBECE1AA-77BE-4F0E-BD42-05FC03F0DD53}" dt="2024-02-29T20:58:52.752" v="6311" actId="478"/>
          <ac:picMkLst>
            <pc:docMk/>
            <pc:sldMk cId="4053935036" sldId="278"/>
            <ac:picMk id="5" creationId="{A9CADF81-C883-BF21-FEFB-4742E340DC27}"/>
          </ac:picMkLst>
        </pc:picChg>
        <pc:cxnChg chg="add mod">
          <ac:chgData name="Kaabi, Jihene" userId="011dcf93-4cd8-42cc-a5b2-f87c76cf03d7" providerId="ADAL" clId="{FBECE1AA-77BE-4F0E-BD42-05FC03F0DD53}" dt="2024-02-29T21:22:09.094" v="6496" actId="1582"/>
          <ac:cxnSpMkLst>
            <pc:docMk/>
            <pc:sldMk cId="4053935036" sldId="278"/>
            <ac:cxnSpMk id="10" creationId="{9E9597D8-3A4A-5125-61DB-D2F1E995264A}"/>
          </ac:cxnSpMkLst>
        </pc:cxnChg>
      </pc:sldChg>
      <pc:sldChg chg="addSp modSp new mod modAnim">
        <pc:chgData name="Kaabi, Jihene" userId="011dcf93-4cd8-42cc-a5b2-f87c76cf03d7" providerId="ADAL" clId="{FBECE1AA-77BE-4F0E-BD42-05FC03F0DD53}" dt="2024-02-29T14:12:56.262" v="4612"/>
        <pc:sldMkLst>
          <pc:docMk/>
          <pc:sldMk cId="4028600835" sldId="279"/>
        </pc:sldMkLst>
        <pc:spChg chg="mod">
          <ac:chgData name="Kaabi, Jihene" userId="011dcf93-4cd8-42cc-a5b2-f87c76cf03d7" providerId="ADAL" clId="{FBECE1AA-77BE-4F0E-BD42-05FC03F0DD53}" dt="2024-02-29T13:25:35.933" v="4603" actId="1036"/>
          <ac:spMkLst>
            <pc:docMk/>
            <pc:sldMk cId="4028600835" sldId="279"/>
            <ac:spMk id="2" creationId="{D38846A9-0EDC-B3C8-742C-8A82ECEFACA4}"/>
          </ac:spMkLst>
        </pc:spChg>
        <pc:spChg chg="mod">
          <ac:chgData name="Kaabi, Jihene" userId="011dcf93-4cd8-42cc-a5b2-f87c76cf03d7" providerId="ADAL" clId="{FBECE1AA-77BE-4F0E-BD42-05FC03F0DD53}" dt="2024-02-29T14:12:36.586" v="4610" actId="123"/>
          <ac:spMkLst>
            <pc:docMk/>
            <pc:sldMk cId="4028600835" sldId="279"/>
            <ac:spMk id="3" creationId="{764E0078-B0B0-DF5A-51F2-C6C44F0127C9}"/>
          </ac:spMkLst>
        </pc:spChg>
        <pc:picChg chg="add mod">
          <ac:chgData name="Kaabi, Jihene" userId="011dcf93-4cd8-42cc-a5b2-f87c76cf03d7" providerId="ADAL" clId="{FBECE1AA-77BE-4F0E-BD42-05FC03F0DD53}" dt="2024-02-29T13:26:49.922" v="4606" actId="962"/>
          <ac:picMkLst>
            <pc:docMk/>
            <pc:sldMk cId="4028600835" sldId="279"/>
            <ac:picMk id="5" creationId="{74CF71D9-4B4E-5DC6-4120-B50E5E47E3C4}"/>
          </ac:picMkLst>
        </pc:picChg>
      </pc:sldChg>
      <pc:sldChg chg="addSp delSp modSp add mod delAnim modAnim">
        <pc:chgData name="Kaabi, Jihene" userId="011dcf93-4cd8-42cc-a5b2-f87c76cf03d7" providerId="ADAL" clId="{FBECE1AA-77BE-4F0E-BD42-05FC03F0DD53}" dt="2024-02-29T14:54:53.378" v="5327" actId="962"/>
        <pc:sldMkLst>
          <pc:docMk/>
          <pc:sldMk cId="3155885915" sldId="280"/>
        </pc:sldMkLst>
        <pc:spChg chg="mod">
          <ac:chgData name="Kaabi, Jihene" userId="011dcf93-4cd8-42cc-a5b2-f87c76cf03d7" providerId="ADAL" clId="{FBECE1AA-77BE-4F0E-BD42-05FC03F0DD53}" dt="2024-02-29T14:13:56.202" v="4618" actId="20577"/>
          <ac:spMkLst>
            <pc:docMk/>
            <pc:sldMk cId="3155885915" sldId="280"/>
            <ac:spMk id="2" creationId="{F66DE522-0981-C879-65D1-3C55FB082353}"/>
          </ac:spMkLst>
        </pc:spChg>
        <pc:spChg chg="mod">
          <ac:chgData name="Kaabi, Jihene" userId="011dcf93-4cd8-42cc-a5b2-f87c76cf03d7" providerId="ADAL" clId="{FBECE1AA-77BE-4F0E-BD42-05FC03F0DD53}" dt="2024-02-29T14:24:56.230" v="5076" actId="207"/>
          <ac:spMkLst>
            <pc:docMk/>
            <pc:sldMk cId="3155885915" sldId="280"/>
            <ac:spMk id="3" creationId="{DE0C0A36-22FC-82F5-34B2-70A687413B3A}"/>
          </ac:spMkLst>
        </pc:spChg>
        <pc:picChg chg="del">
          <ac:chgData name="Kaabi, Jihene" userId="011dcf93-4cd8-42cc-a5b2-f87c76cf03d7" providerId="ADAL" clId="{FBECE1AA-77BE-4F0E-BD42-05FC03F0DD53}" dt="2024-02-29T14:14:00.309" v="4619" actId="478"/>
          <ac:picMkLst>
            <pc:docMk/>
            <pc:sldMk cId="3155885915" sldId="280"/>
            <ac:picMk id="5" creationId="{8D739410-5ADD-F88A-83A0-7BB890EE3510}"/>
          </ac:picMkLst>
        </pc:picChg>
        <pc:picChg chg="add mod">
          <ac:chgData name="Kaabi, Jihene" userId="011dcf93-4cd8-42cc-a5b2-f87c76cf03d7" providerId="ADAL" clId="{FBECE1AA-77BE-4F0E-BD42-05FC03F0DD53}" dt="2024-02-29T14:54:53.378" v="5327" actId="962"/>
          <ac:picMkLst>
            <pc:docMk/>
            <pc:sldMk cId="3155885915" sldId="280"/>
            <ac:picMk id="6" creationId="{DD22C5AF-F7AC-E7A9-697A-334BE4FE25BB}"/>
          </ac:picMkLst>
        </pc:picChg>
        <pc:picChg chg="add del">
          <ac:chgData name="Kaabi, Jihene" userId="011dcf93-4cd8-42cc-a5b2-f87c76cf03d7" providerId="ADAL" clId="{FBECE1AA-77BE-4F0E-BD42-05FC03F0DD53}" dt="2024-02-29T14:17:53.972" v="4912" actId="22"/>
          <ac:picMkLst>
            <pc:docMk/>
            <pc:sldMk cId="3155885915" sldId="280"/>
            <ac:picMk id="8" creationId="{C8202CEE-2559-AF55-7881-C0A1D6C40DE5}"/>
          </ac:picMkLst>
        </pc:picChg>
      </pc:sldChg>
      <pc:sldChg chg="addSp modSp add mod modAnim">
        <pc:chgData name="Kaabi, Jihene" userId="011dcf93-4cd8-42cc-a5b2-f87c76cf03d7" providerId="ADAL" clId="{FBECE1AA-77BE-4F0E-BD42-05FC03F0DD53}" dt="2024-02-29T16:19:13.482" v="5802" actId="1076"/>
        <pc:sldMkLst>
          <pc:docMk/>
          <pc:sldMk cId="2155895798" sldId="281"/>
        </pc:sldMkLst>
        <pc:spChg chg="mod">
          <ac:chgData name="Kaabi, Jihene" userId="011dcf93-4cd8-42cc-a5b2-f87c76cf03d7" providerId="ADAL" clId="{FBECE1AA-77BE-4F0E-BD42-05FC03F0DD53}" dt="2024-02-29T16:01:53.285" v="5476" actId="1035"/>
          <ac:spMkLst>
            <pc:docMk/>
            <pc:sldMk cId="2155895798" sldId="281"/>
            <ac:spMk id="2" creationId="{83CE41DE-B2BE-7D4E-7C93-311575666973}"/>
          </ac:spMkLst>
        </pc:spChg>
        <pc:spChg chg="mod">
          <ac:chgData name="Kaabi, Jihene" userId="011dcf93-4cd8-42cc-a5b2-f87c76cf03d7" providerId="ADAL" clId="{FBECE1AA-77BE-4F0E-BD42-05FC03F0DD53}" dt="2024-02-29T16:18:52.775" v="5800" actId="20577"/>
          <ac:spMkLst>
            <pc:docMk/>
            <pc:sldMk cId="2155895798" sldId="281"/>
            <ac:spMk id="3" creationId="{FADC54A7-805D-A395-6E61-6DE58B7F6566}"/>
          </ac:spMkLst>
        </pc:spChg>
        <pc:graphicFrameChg chg="add mod modGraphic">
          <ac:chgData name="Kaabi, Jihene" userId="011dcf93-4cd8-42cc-a5b2-f87c76cf03d7" providerId="ADAL" clId="{FBECE1AA-77BE-4F0E-BD42-05FC03F0DD53}" dt="2024-02-29T16:19:13.482" v="5802" actId="1076"/>
          <ac:graphicFrameMkLst>
            <pc:docMk/>
            <pc:sldMk cId="2155895798" sldId="281"/>
            <ac:graphicFrameMk id="4" creationId="{4FA9A23F-4FBF-4661-A80C-CC6DB13225BF}"/>
          </ac:graphicFrameMkLst>
        </pc:graphicFrameChg>
      </pc:sldChg>
      <pc:sldChg chg="modSp add mod">
        <pc:chgData name="Kaabi, Jihene" userId="011dcf93-4cd8-42cc-a5b2-f87c76cf03d7" providerId="ADAL" clId="{FBECE1AA-77BE-4F0E-BD42-05FC03F0DD53}" dt="2024-02-29T16:25:07.279" v="5845" actId="20577"/>
        <pc:sldMkLst>
          <pc:docMk/>
          <pc:sldMk cId="3544099834" sldId="282"/>
        </pc:sldMkLst>
        <pc:spChg chg="mod">
          <ac:chgData name="Kaabi, Jihene" userId="011dcf93-4cd8-42cc-a5b2-f87c76cf03d7" providerId="ADAL" clId="{FBECE1AA-77BE-4F0E-BD42-05FC03F0DD53}" dt="2024-02-29T16:19:40.278" v="5810" actId="20577"/>
          <ac:spMkLst>
            <pc:docMk/>
            <pc:sldMk cId="3544099834" sldId="282"/>
            <ac:spMk id="2" creationId="{C5E4DFD8-25C4-23E9-E971-16CBCC13D204}"/>
          </ac:spMkLst>
        </pc:spChg>
        <pc:spChg chg="mod">
          <ac:chgData name="Kaabi, Jihene" userId="011dcf93-4cd8-42cc-a5b2-f87c76cf03d7" providerId="ADAL" clId="{FBECE1AA-77BE-4F0E-BD42-05FC03F0DD53}" dt="2024-02-29T16:19:49.340" v="5821" actId="20577"/>
          <ac:spMkLst>
            <pc:docMk/>
            <pc:sldMk cId="3544099834" sldId="282"/>
            <ac:spMk id="3" creationId="{8C723B9B-BBBF-1107-90AF-1347C8D680E4}"/>
          </ac:spMkLst>
        </pc:spChg>
        <pc:graphicFrameChg chg="mod modGraphic">
          <ac:chgData name="Kaabi, Jihene" userId="011dcf93-4cd8-42cc-a5b2-f87c76cf03d7" providerId="ADAL" clId="{FBECE1AA-77BE-4F0E-BD42-05FC03F0DD53}" dt="2024-02-29T16:25:07.279" v="5845" actId="20577"/>
          <ac:graphicFrameMkLst>
            <pc:docMk/>
            <pc:sldMk cId="3544099834" sldId="282"/>
            <ac:graphicFrameMk id="4" creationId="{2EE91E0E-BC16-111C-713C-B80543289DFE}"/>
          </ac:graphicFrameMkLst>
        </pc:graphicFrameChg>
      </pc:sldChg>
      <pc:sldChg chg="addSp modSp add mod addAnim delAnim modAnim">
        <pc:chgData name="Kaabi, Jihene" userId="011dcf93-4cd8-42cc-a5b2-f87c76cf03d7" providerId="ADAL" clId="{FBECE1AA-77BE-4F0E-BD42-05FC03F0DD53}" dt="2024-02-29T19:59:51.260" v="6145" actId="207"/>
        <pc:sldMkLst>
          <pc:docMk/>
          <pc:sldMk cId="3262091112" sldId="283"/>
        </pc:sldMkLst>
        <pc:spChg chg="mod">
          <ac:chgData name="Kaabi, Jihene" userId="011dcf93-4cd8-42cc-a5b2-f87c76cf03d7" providerId="ADAL" clId="{FBECE1AA-77BE-4F0E-BD42-05FC03F0DD53}" dt="2024-02-29T19:57:56.357" v="6128" actId="21"/>
          <ac:spMkLst>
            <pc:docMk/>
            <pc:sldMk cId="3262091112" sldId="283"/>
            <ac:spMk id="3" creationId="{5274D833-BCEE-E586-24DC-83FBF792199B}"/>
          </ac:spMkLst>
        </pc:spChg>
        <pc:spChg chg="mod">
          <ac:chgData name="Kaabi, Jihene" userId="011dcf93-4cd8-42cc-a5b2-f87c76cf03d7" providerId="ADAL" clId="{FBECE1AA-77BE-4F0E-BD42-05FC03F0DD53}" dt="2024-02-29T19:58:01.376" v="6130" actId="1036"/>
          <ac:spMkLst>
            <pc:docMk/>
            <pc:sldMk cId="3262091112" sldId="283"/>
            <ac:spMk id="4" creationId="{A96AA2EA-DFCB-B481-85E2-2B32C43EB52F}"/>
          </ac:spMkLst>
        </pc:spChg>
        <pc:spChg chg="mod">
          <ac:chgData name="Kaabi, Jihene" userId="011dcf93-4cd8-42cc-a5b2-f87c76cf03d7" providerId="ADAL" clId="{FBECE1AA-77BE-4F0E-BD42-05FC03F0DD53}" dt="2024-02-29T19:58:59.236" v="6141" actId="1036"/>
          <ac:spMkLst>
            <pc:docMk/>
            <pc:sldMk cId="3262091112" sldId="283"/>
            <ac:spMk id="5" creationId="{A7D123BA-48DC-97AB-D5AF-5BAC617DD5F5}"/>
          </ac:spMkLst>
        </pc:spChg>
        <pc:spChg chg="mod">
          <ac:chgData name="Kaabi, Jihene" userId="011dcf93-4cd8-42cc-a5b2-f87c76cf03d7" providerId="ADAL" clId="{FBECE1AA-77BE-4F0E-BD42-05FC03F0DD53}" dt="2024-02-29T19:15:35.978" v="5961" actId="207"/>
          <ac:spMkLst>
            <pc:docMk/>
            <pc:sldMk cId="3262091112" sldId="283"/>
            <ac:spMk id="6" creationId="{699406D8-7F9B-7BC8-64BD-BCFFD5A46268}"/>
          </ac:spMkLst>
        </pc:spChg>
        <pc:spChg chg="mod">
          <ac:chgData name="Kaabi, Jihene" userId="011dcf93-4cd8-42cc-a5b2-f87c76cf03d7" providerId="ADAL" clId="{FBECE1AA-77BE-4F0E-BD42-05FC03F0DD53}" dt="2024-02-29T19:59:43.166" v="6143" actId="207"/>
          <ac:spMkLst>
            <pc:docMk/>
            <pc:sldMk cId="3262091112" sldId="283"/>
            <ac:spMk id="7" creationId="{1BDC64A6-A5B3-FDD2-BEE2-14D16FE7A6FD}"/>
          </ac:spMkLst>
        </pc:spChg>
        <pc:spChg chg="mod">
          <ac:chgData name="Kaabi, Jihene" userId="011dcf93-4cd8-42cc-a5b2-f87c76cf03d7" providerId="ADAL" clId="{FBECE1AA-77BE-4F0E-BD42-05FC03F0DD53}" dt="2024-02-29T19:59:51.260" v="6145" actId="207"/>
          <ac:spMkLst>
            <pc:docMk/>
            <pc:sldMk cId="3262091112" sldId="283"/>
            <ac:spMk id="8" creationId="{9DA8A243-7865-4416-3A43-B85FAB262E17}"/>
          </ac:spMkLst>
        </pc:spChg>
        <pc:spChg chg="add mod">
          <ac:chgData name="Kaabi, Jihene" userId="011dcf93-4cd8-42cc-a5b2-f87c76cf03d7" providerId="ADAL" clId="{FBECE1AA-77BE-4F0E-BD42-05FC03F0DD53}" dt="2024-02-29T19:55:09.326" v="6086" actId="1035"/>
          <ac:spMkLst>
            <pc:docMk/>
            <pc:sldMk cId="3262091112" sldId="283"/>
            <ac:spMk id="9" creationId="{F4EF33A5-634B-4DEC-3F4F-DF69466A2AE5}"/>
          </ac:spMkLst>
        </pc:spChg>
        <pc:spChg chg="add mod">
          <ac:chgData name="Kaabi, Jihene" userId="011dcf93-4cd8-42cc-a5b2-f87c76cf03d7" providerId="ADAL" clId="{FBECE1AA-77BE-4F0E-BD42-05FC03F0DD53}" dt="2024-02-29T19:57:26.207" v="6103" actId="1036"/>
          <ac:spMkLst>
            <pc:docMk/>
            <pc:sldMk cId="3262091112" sldId="283"/>
            <ac:spMk id="10" creationId="{C26D1E93-4F09-6CAE-4CF5-FCF06E3F514D}"/>
          </ac:spMkLst>
        </pc:spChg>
        <pc:spChg chg="add mod">
          <ac:chgData name="Kaabi, Jihene" userId="011dcf93-4cd8-42cc-a5b2-f87c76cf03d7" providerId="ADAL" clId="{FBECE1AA-77BE-4F0E-BD42-05FC03F0DD53}" dt="2024-02-29T19:57:26.207" v="6103" actId="1036"/>
          <ac:spMkLst>
            <pc:docMk/>
            <pc:sldMk cId="3262091112" sldId="283"/>
            <ac:spMk id="11" creationId="{DD40DFF1-D9F3-BC51-C1F3-7FC40E840C29}"/>
          </ac:spMkLst>
        </pc:spChg>
        <pc:spChg chg="add mod">
          <ac:chgData name="Kaabi, Jihene" userId="011dcf93-4cd8-42cc-a5b2-f87c76cf03d7" providerId="ADAL" clId="{FBECE1AA-77BE-4F0E-BD42-05FC03F0DD53}" dt="2024-02-29T19:57:26.207" v="6103" actId="1036"/>
          <ac:spMkLst>
            <pc:docMk/>
            <pc:sldMk cId="3262091112" sldId="283"/>
            <ac:spMk id="12" creationId="{92A12532-99E8-D4EA-0D9F-914294357251}"/>
          </ac:spMkLst>
        </pc:spChg>
        <pc:spChg chg="add mod">
          <ac:chgData name="Kaabi, Jihene" userId="011dcf93-4cd8-42cc-a5b2-f87c76cf03d7" providerId="ADAL" clId="{FBECE1AA-77BE-4F0E-BD42-05FC03F0DD53}" dt="2024-02-29T19:58:47.367" v="6137" actId="1036"/>
          <ac:spMkLst>
            <pc:docMk/>
            <pc:sldMk cId="3262091112" sldId="283"/>
            <ac:spMk id="13" creationId="{5A694AC7-282B-9637-48CF-C2D3AB5937B1}"/>
          </ac:spMkLst>
        </pc:spChg>
        <pc:spChg chg="add mod">
          <ac:chgData name="Kaabi, Jihene" userId="011dcf93-4cd8-42cc-a5b2-f87c76cf03d7" providerId="ADAL" clId="{FBECE1AA-77BE-4F0E-BD42-05FC03F0DD53}" dt="2024-02-29T19:58:47.367" v="6137" actId="1036"/>
          <ac:spMkLst>
            <pc:docMk/>
            <pc:sldMk cId="3262091112" sldId="283"/>
            <ac:spMk id="14" creationId="{A77F9BDC-7CC8-CFB5-D6CD-F184EAFC480C}"/>
          </ac:spMkLst>
        </pc:spChg>
        <pc:spChg chg="add mod">
          <ac:chgData name="Kaabi, Jihene" userId="011dcf93-4cd8-42cc-a5b2-f87c76cf03d7" providerId="ADAL" clId="{FBECE1AA-77BE-4F0E-BD42-05FC03F0DD53}" dt="2024-02-29T19:58:47.367" v="6137" actId="1036"/>
          <ac:spMkLst>
            <pc:docMk/>
            <pc:sldMk cId="3262091112" sldId="283"/>
            <ac:spMk id="15" creationId="{2E557B70-772C-72C1-12DF-315169BB0D0E}"/>
          </ac:spMkLst>
        </pc:spChg>
        <pc:spChg chg="add mod">
          <ac:chgData name="Kaabi, Jihene" userId="011dcf93-4cd8-42cc-a5b2-f87c76cf03d7" providerId="ADAL" clId="{FBECE1AA-77BE-4F0E-BD42-05FC03F0DD53}" dt="2024-02-29T19:13:46.629" v="5946" actId="20577"/>
          <ac:spMkLst>
            <pc:docMk/>
            <pc:sldMk cId="3262091112" sldId="283"/>
            <ac:spMk id="16" creationId="{0464E917-277F-F373-4D29-F05E56D07391}"/>
          </ac:spMkLst>
        </pc:spChg>
        <pc:spChg chg="add mod">
          <ac:chgData name="Kaabi, Jihene" userId="011dcf93-4cd8-42cc-a5b2-f87c76cf03d7" providerId="ADAL" clId="{FBECE1AA-77BE-4F0E-BD42-05FC03F0DD53}" dt="2024-02-29T19:14:14.806" v="5948" actId="1076"/>
          <ac:spMkLst>
            <pc:docMk/>
            <pc:sldMk cId="3262091112" sldId="283"/>
            <ac:spMk id="17" creationId="{7891E1E5-6C65-50E9-926B-21218FB9C98A}"/>
          </ac:spMkLst>
        </pc:spChg>
        <pc:spChg chg="add mod">
          <ac:chgData name="Kaabi, Jihene" userId="011dcf93-4cd8-42cc-a5b2-f87c76cf03d7" providerId="ADAL" clId="{FBECE1AA-77BE-4F0E-BD42-05FC03F0DD53}" dt="2024-02-29T19:14:32.626" v="5951" actId="20577"/>
          <ac:spMkLst>
            <pc:docMk/>
            <pc:sldMk cId="3262091112" sldId="283"/>
            <ac:spMk id="18" creationId="{A7E24AC6-E9F7-67FC-F6D1-24C48F79300B}"/>
          </ac:spMkLst>
        </pc:spChg>
        <pc:spChg chg="add mod">
          <ac:chgData name="Kaabi, Jihene" userId="011dcf93-4cd8-42cc-a5b2-f87c76cf03d7" providerId="ADAL" clId="{FBECE1AA-77BE-4F0E-BD42-05FC03F0DD53}" dt="2024-02-29T19:35:09.954" v="5998" actId="1076"/>
          <ac:spMkLst>
            <pc:docMk/>
            <pc:sldMk cId="3262091112" sldId="283"/>
            <ac:spMk id="19" creationId="{17A6C86F-F9D3-02E2-F6E9-C198F82068EA}"/>
          </ac:spMkLst>
        </pc:spChg>
        <pc:spChg chg="add mod">
          <ac:chgData name="Kaabi, Jihene" userId="011dcf93-4cd8-42cc-a5b2-f87c76cf03d7" providerId="ADAL" clId="{FBECE1AA-77BE-4F0E-BD42-05FC03F0DD53}" dt="2024-02-29T19:35:25.826" v="6000" actId="1076"/>
          <ac:spMkLst>
            <pc:docMk/>
            <pc:sldMk cId="3262091112" sldId="283"/>
            <ac:spMk id="20" creationId="{1B446B7E-B528-3C56-98ED-6AD815CB10B4}"/>
          </ac:spMkLst>
        </pc:spChg>
        <pc:spChg chg="add mod">
          <ac:chgData name="Kaabi, Jihene" userId="011dcf93-4cd8-42cc-a5b2-f87c76cf03d7" providerId="ADAL" clId="{FBECE1AA-77BE-4F0E-BD42-05FC03F0DD53}" dt="2024-02-29T19:35:39.627" v="6002" actId="1038"/>
          <ac:spMkLst>
            <pc:docMk/>
            <pc:sldMk cId="3262091112" sldId="283"/>
            <ac:spMk id="21" creationId="{2A72880D-2FE8-7DEA-995F-17E1C4D02CBF}"/>
          </ac:spMkLst>
        </pc:spChg>
        <pc:spChg chg="add mod">
          <ac:chgData name="Kaabi, Jihene" userId="011dcf93-4cd8-42cc-a5b2-f87c76cf03d7" providerId="ADAL" clId="{FBECE1AA-77BE-4F0E-BD42-05FC03F0DD53}" dt="2024-02-29T19:37:06.036" v="6012" actId="1076"/>
          <ac:spMkLst>
            <pc:docMk/>
            <pc:sldMk cId="3262091112" sldId="283"/>
            <ac:spMk id="22" creationId="{F99B15D6-F224-2F8E-ED94-9D737B0634E0}"/>
          </ac:spMkLst>
        </pc:spChg>
        <pc:spChg chg="add mod">
          <ac:chgData name="Kaabi, Jihene" userId="011dcf93-4cd8-42cc-a5b2-f87c76cf03d7" providerId="ADAL" clId="{FBECE1AA-77BE-4F0E-BD42-05FC03F0DD53}" dt="2024-02-29T19:37:21.296" v="6014" actId="1076"/>
          <ac:spMkLst>
            <pc:docMk/>
            <pc:sldMk cId="3262091112" sldId="283"/>
            <ac:spMk id="23" creationId="{8D420D88-CCDF-A83F-E574-0C7A1A3CDF62}"/>
          </ac:spMkLst>
        </pc:spChg>
        <pc:spChg chg="add mod">
          <ac:chgData name="Kaabi, Jihene" userId="011dcf93-4cd8-42cc-a5b2-f87c76cf03d7" providerId="ADAL" clId="{FBECE1AA-77BE-4F0E-BD42-05FC03F0DD53}" dt="2024-02-29T19:37:48.345" v="6021" actId="20577"/>
          <ac:spMkLst>
            <pc:docMk/>
            <pc:sldMk cId="3262091112" sldId="283"/>
            <ac:spMk id="24" creationId="{6FB8DA9A-D095-E847-8067-83F88BB7E9AE}"/>
          </ac:spMkLst>
        </pc:spChg>
        <pc:spChg chg="add mod">
          <ac:chgData name="Kaabi, Jihene" userId="011dcf93-4cd8-42cc-a5b2-f87c76cf03d7" providerId="ADAL" clId="{FBECE1AA-77BE-4F0E-BD42-05FC03F0DD53}" dt="2024-02-29T19:55:09.326" v="6086" actId="1035"/>
          <ac:spMkLst>
            <pc:docMk/>
            <pc:sldMk cId="3262091112" sldId="283"/>
            <ac:spMk id="25" creationId="{1DADC5AD-0340-0305-9A3A-E62DFE901436}"/>
          </ac:spMkLst>
        </pc:spChg>
        <pc:spChg chg="add mod">
          <ac:chgData name="Kaabi, Jihene" userId="011dcf93-4cd8-42cc-a5b2-f87c76cf03d7" providerId="ADAL" clId="{FBECE1AA-77BE-4F0E-BD42-05FC03F0DD53}" dt="2024-02-29T19:55:09.326" v="6086" actId="1035"/>
          <ac:spMkLst>
            <pc:docMk/>
            <pc:sldMk cId="3262091112" sldId="283"/>
            <ac:spMk id="26" creationId="{6A0FA5C0-B55E-57AD-E47E-56F92A077ECA}"/>
          </ac:spMkLst>
        </pc:spChg>
      </pc:sldChg>
      <pc:sldChg chg="delSp modSp add mod delAnim">
        <pc:chgData name="Kaabi, Jihene" userId="011dcf93-4cd8-42cc-a5b2-f87c76cf03d7" providerId="ADAL" clId="{FBECE1AA-77BE-4F0E-BD42-05FC03F0DD53}" dt="2024-02-29T21:02:25.985" v="6428" actId="948"/>
        <pc:sldMkLst>
          <pc:docMk/>
          <pc:sldMk cId="3323964743" sldId="284"/>
        </pc:sldMkLst>
        <pc:spChg chg="mod">
          <ac:chgData name="Kaabi, Jihene" userId="011dcf93-4cd8-42cc-a5b2-f87c76cf03d7" providerId="ADAL" clId="{FBECE1AA-77BE-4F0E-BD42-05FC03F0DD53}" dt="2024-02-29T20:57:16.372" v="6285" actId="20577"/>
          <ac:spMkLst>
            <pc:docMk/>
            <pc:sldMk cId="3323964743" sldId="284"/>
            <ac:spMk id="2" creationId="{759E8351-DC3C-1C33-FC5F-A8EFB010FF66}"/>
          </ac:spMkLst>
        </pc:spChg>
        <pc:spChg chg="mod">
          <ac:chgData name="Kaabi, Jihene" userId="011dcf93-4cd8-42cc-a5b2-f87c76cf03d7" providerId="ADAL" clId="{FBECE1AA-77BE-4F0E-BD42-05FC03F0DD53}" dt="2024-02-29T21:02:25.985" v="6428" actId="948"/>
          <ac:spMkLst>
            <pc:docMk/>
            <pc:sldMk cId="3323964743" sldId="284"/>
            <ac:spMk id="3" creationId="{603E8833-6401-97D1-7C11-CDFDC0E3F0F6}"/>
          </ac:spMkLst>
        </pc:spChg>
        <pc:picChg chg="del mod">
          <ac:chgData name="Kaabi, Jihene" userId="011dcf93-4cd8-42cc-a5b2-f87c76cf03d7" providerId="ADAL" clId="{FBECE1AA-77BE-4F0E-BD42-05FC03F0DD53}" dt="2024-02-29T21:02:15.539" v="6427" actId="478"/>
          <ac:picMkLst>
            <pc:docMk/>
            <pc:sldMk cId="3323964743" sldId="284"/>
            <ac:picMk id="5" creationId="{FEADD8E3-BFA8-BF86-8D06-C0EF9FE41E10}"/>
          </ac:picMkLst>
        </pc:picChg>
      </pc:sldChg>
      <pc:sldChg chg="modSp add mod">
        <pc:chgData name="Kaabi, Jihene" userId="011dcf93-4cd8-42cc-a5b2-f87c76cf03d7" providerId="ADAL" clId="{FBECE1AA-77BE-4F0E-BD42-05FC03F0DD53}" dt="2024-03-01T19:13:45.756" v="6610" actId="20577"/>
        <pc:sldMkLst>
          <pc:docMk/>
          <pc:sldMk cId="3881165315" sldId="285"/>
        </pc:sldMkLst>
        <pc:spChg chg="mod">
          <ac:chgData name="Kaabi, Jihene" userId="011dcf93-4cd8-42cc-a5b2-f87c76cf03d7" providerId="ADAL" clId="{FBECE1AA-77BE-4F0E-BD42-05FC03F0DD53}" dt="2024-03-01T19:13:45.756" v="6610" actId="20577"/>
          <ac:spMkLst>
            <pc:docMk/>
            <pc:sldMk cId="3881165315" sldId="285"/>
            <ac:spMk id="2" creationId="{B94914BD-C9B1-7269-E7F6-E0AF013D1976}"/>
          </ac:spMkLst>
        </pc:spChg>
        <pc:graphicFrameChg chg="modGraphic">
          <ac:chgData name="Kaabi, Jihene" userId="011dcf93-4cd8-42cc-a5b2-f87c76cf03d7" providerId="ADAL" clId="{FBECE1AA-77BE-4F0E-BD42-05FC03F0DD53}" dt="2024-03-01T19:13:33.310" v="6597" actId="20577"/>
          <ac:graphicFrameMkLst>
            <pc:docMk/>
            <pc:sldMk cId="3881165315" sldId="285"/>
            <ac:graphicFrameMk id="4" creationId="{538AF870-9B0E-ECD7-0F3E-740DDF7B082D}"/>
          </ac:graphicFrameMkLst>
        </pc:graphicFrameChg>
      </pc:sldChg>
      <pc:sldChg chg="modSp add mod">
        <pc:chgData name="Kaabi, Jihene" userId="011dcf93-4cd8-42cc-a5b2-f87c76cf03d7" providerId="ADAL" clId="{FBECE1AA-77BE-4F0E-BD42-05FC03F0DD53}" dt="2024-03-01T19:15:51.790" v="6704" actId="20577"/>
        <pc:sldMkLst>
          <pc:docMk/>
          <pc:sldMk cId="2011093632" sldId="286"/>
        </pc:sldMkLst>
        <pc:spChg chg="mod">
          <ac:chgData name="Kaabi, Jihene" userId="011dcf93-4cd8-42cc-a5b2-f87c76cf03d7" providerId="ADAL" clId="{FBECE1AA-77BE-4F0E-BD42-05FC03F0DD53}" dt="2024-03-01T19:14:01.122" v="6622" actId="20577"/>
          <ac:spMkLst>
            <pc:docMk/>
            <pc:sldMk cId="2011093632" sldId="286"/>
            <ac:spMk id="2" creationId="{3169EE49-2436-20C7-4D5E-55DE624D67BE}"/>
          </ac:spMkLst>
        </pc:spChg>
        <pc:graphicFrameChg chg="modGraphic">
          <ac:chgData name="Kaabi, Jihene" userId="011dcf93-4cd8-42cc-a5b2-f87c76cf03d7" providerId="ADAL" clId="{FBECE1AA-77BE-4F0E-BD42-05FC03F0DD53}" dt="2024-03-01T19:15:51.790" v="6704" actId="20577"/>
          <ac:graphicFrameMkLst>
            <pc:docMk/>
            <pc:sldMk cId="2011093632" sldId="286"/>
            <ac:graphicFrameMk id="4" creationId="{8BFA7EA9-FA99-1894-7C16-F6B8C86B8F82}"/>
          </ac:graphicFrameMkLst>
        </pc:graphicFrameChg>
      </pc:sldChg>
      <pc:sldChg chg="modSp add mod">
        <pc:chgData name="Kaabi, Jihene" userId="011dcf93-4cd8-42cc-a5b2-f87c76cf03d7" providerId="ADAL" clId="{FBECE1AA-77BE-4F0E-BD42-05FC03F0DD53}" dt="2024-03-04T01:38:10.619" v="6787" actId="20577"/>
        <pc:sldMkLst>
          <pc:docMk/>
          <pc:sldMk cId="1423638834" sldId="287"/>
        </pc:sldMkLst>
        <pc:spChg chg="mod">
          <ac:chgData name="Kaabi, Jihene" userId="011dcf93-4cd8-42cc-a5b2-f87c76cf03d7" providerId="ADAL" clId="{FBECE1AA-77BE-4F0E-BD42-05FC03F0DD53}" dt="2024-03-01T19:27:52.296" v="6716" actId="20577"/>
          <ac:spMkLst>
            <pc:docMk/>
            <pc:sldMk cId="1423638834" sldId="287"/>
            <ac:spMk id="2" creationId="{FA3F7FD8-2CD4-9A03-CFD9-021244D1BEC6}"/>
          </ac:spMkLst>
        </pc:spChg>
        <pc:spChg chg="mod">
          <ac:chgData name="Kaabi, Jihene" userId="011dcf93-4cd8-42cc-a5b2-f87c76cf03d7" providerId="ADAL" clId="{FBECE1AA-77BE-4F0E-BD42-05FC03F0DD53}" dt="2024-03-04T01:38:10.619" v="6787" actId="20577"/>
          <ac:spMkLst>
            <pc:docMk/>
            <pc:sldMk cId="1423638834" sldId="287"/>
            <ac:spMk id="3" creationId="{FB136D53-B881-4917-0473-A2B9A2C3684E}"/>
          </ac:spMkLst>
        </pc:spChg>
      </pc:sldChg>
      <pc:sldChg chg="modSp add mod">
        <pc:chgData name="Kaabi, Jihene" userId="011dcf93-4cd8-42cc-a5b2-f87c76cf03d7" providerId="ADAL" clId="{FBECE1AA-77BE-4F0E-BD42-05FC03F0DD53}" dt="2024-03-01T19:30:16.463" v="6777" actId="6549"/>
        <pc:sldMkLst>
          <pc:docMk/>
          <pc:sldMk cId="2709530612" sldId="288"/>
        </pc:sldMkLst>
        <pc:spChg chg="mod">
          <ac:chgData name="Kaabi, Jihene" userId="011dcf93-4cd8-42cc-a5b2-f87c76cf03d7" providerId="ADAL" clId="{FBECE1AA-77BE-4F0E-BD42-05FC03F0DD53}" dt="2024-03-01T19:29:45.153" v="6758" actId="20577"/>
          <ac:spMkLst>
            <pc:docMk/>
            <pc:sldMk cId="2709530612" sldId="288"/>
            <ac:spMk id="2" creationId="{D6945ADD-76FB-84B2-3474-AAA225E23138}"/>
          </ac:spMkLst>
        </pc:spChg>
        <pc:spChg chg="mod">
          <ac:chgData name="Kaabi, Jihene" userId="011dcf93-4cd8-42cc-a5b2-f87c76cf03d7" providerId="ADAL" clId="{FBECE1AA-77BE-4F0E-BD42-05FC03F0DD53}" dt="2024-03-01T19:30:16.463" v="6777" actId="6549"/>
          <ac:spMkLst>
            <pc:docMk/>
            <pc:sldMk cId="2709530612" sldId="288"/>
            <ac:spMk id="3" creationId="{CEBC401F-1EBC-800B-C860-8450A669A273}"/>
          </ac:spMkLst>
        </pc:spChg>
      </pc:sldChg>
      <pc:sldMasterChg chg="modSp mod delSldLayout modSldLayout">
        <pc:chgData name="Kaabi, Jihene" userId="011dcf93-4cd8-42cc-a5b2-f87c76cf03d7" providerId="ADAL" clId="{FBECE1AA-77BE-4F0E-BD42-05FC03F0DD53}" dt="2024-02-29T13:17:31.436" v="4491" actId="207"/>
        <pc:sldMasterMkLst>
          <pc:docMk/>
          <pc:sldMasterMk cId="3172880296" sldId="2147483660"/>
        </pc:sldMasterMkLst>
        <pc:spChg chg="mod">
          <ac:chgData name="Kaabi, Jihene" userId="011dcf93-4cd8-42cc-a5b2-f87c76cf03d7" providerId="ADAL" clId="{FBECE1AA-77BE-4F0E-BD42-05FC03F0DD53}" dt="2024-02-29T13:17:22.991" v="4488" actId="20577"/>
          <ac:spMkLst>
            <pc:docMk/>
            <pc:sldMasterMk cId="3172880296" sldId="2147483660"/>
            <ac:spMk id="2" creationId="{99B9A3D7-373A-FA09-C306-DDCF75E7EFB6}"/>
          </ac:spMkLst>
        </pc:spChg>
        <pc:spChg chg="mod">
          <ac:chgData name="Kaabi, Jihene" userId="011dcf93-4cd8-42cc-a5b2-f87c76cf03d7" providerId="ADAL" clId="{FBECE1AA-77BE-4F0E-BD42-05FC03F0DD53}" dt="2024-02-29T13:15:01.662" v="4465" actId="255"/>
          <ac:spMkLst>
            <pc:docMk/>
            <pc:sldMasterMk cId="3172880296" sldId="2147483660"/>
            <ac:spMk id="5" creationId="{00000000-0000-0000-0000-000000000000}"/>
          </ac:spMkLst>
        </pc:spChg>
        <pc:spChg chg="mod">
          <ac:chgData name="Kaabi, Jihene" userId="011dcf93-4cd8-42cc-a5b2-f87c76cf03d7" providerId="ADAL" clId="{FBECE1AA-77BE-4F0E-BD42-05FC03F0DD53}" dt="2023-10-08T21:20:19.381" v="5" actId="1076"/>
          <ac:spMkLst>
            <pc:docMk/>
            <pc:sldMasterMk cId="3172880296" sldId="2147483660"/>
            <ac:spMk id="7" creationId="{00000000-0000-0000-0000-000000000000}"/>
          </ac:spMkLst>
        </pc:spChg>
        <pc:spChg chg="mod">
          <ac:chgData name="Kaabi, Jihene" userId="011dcf93-4cd8-42cc-a5b2-f87c76cf03d7" providerId="ADAL" clId="{FBECE1AA-77BE-4F0E-BD42-05FC03F0DD53}" dt="2024-02-29T13:15:30.328" v="4470" actId="20577"/>
          <ac:spMkLst>
            <pc:docMk/>
            <pc:sldMasterMk cId="3172880296" sldId="2147483660"/>
            <ac:spMk id="9" creationId="{00000000-0000-0000-0000-000000000000}"/>
          </ac:spMkLst>
        </pc:spChg>
        <pc:spChg chg="mod">
          <ac:chgData name="Kaabi, Jihene" userId="011dcf93-4cd8-42cc-a5b2-f87c76cf03d7" providerId="ADAL" clId="{FBECE1AA-77BE-4F0E-BD42-05FC03F0DD53}" dt="2023-10-08T21:20:19.381" v="5" actId="1076"/>
          <ac:spMkLst>
            <pc:docMk/>
            <pc:sldMasterMk cId="3172880296" sldId="2147483660"/>
            <ac:spMk id="11" creationId="{00000000-0000-0000-0000-000000000000}"/>
          </ac:spMkLst>
        </pc:spChg>
        <pc:spChg chg="mod">
          <ac:chgData name="Kaabi, Jihene" userId="011dcf93-4cd8-42cc-a5b2-f87c76cf03d7" providerId="ADAL" clId="{FBECE1AA-77BE-4F0E-BD42-05FC03F0DD53}" dt="2024-02-29T13:17:26.068" v="4489" actId="1076"/>
          <ac:spMkLst>
            <pc:docMk/>
            <pc:sldMasterMk cId="3172880296" sldId="2147483660"/>
            <ac:spMk id="12" creationId="{00000000-0000-0000-0000-000000000000}"/>
          </ac:spMkLst>
        </pc:spChg>
        <pc:spChg chg="mod">
          <ac:chgData name="Kaabi, Jihene" userId="011dcf93-4cd8-42cc-a5b2-f87c76cf03d7" providerId="ADAL" clId="{FBECE1AA-77BE-4F0E-BD42-05FC03F0DD53}" dt="2024-02-29T13:17:31.436" v="4491" actId="207"/>
          <ac:spMkLst>
            <pc:docMk/>
            <pc:sldMasterMk cId="3172880296" sldId="2147483660"/>
            <ac:spMk id="22" creationId="{00000000-0000-0000-0000-000000000000}"/>
          </ac:spMkLst>
        </pc:spChg>
        <pc:picChg chg="mod">
          <ac:chgData name="Kaabi, Jihene" userId="011dcf93-4cd8-42cc-a5b2-f87c76cf03d7" providerId="ADAL" clId="{FBECE1AA-77BE-4F0E-BD42-05FC03F0DD53}" dt="2023-10-08T21:20:19.381" v="5" actId="1076"/>
          <ac:picMkLst>
            <pc:docMk/>
            <pc:sldMasterMk cId="3172880296" sldId="2147483660"/>
            <ac:picMk id="27" creationId="{34C39C63-1A66-19F0-FAD8-EA810E613A1E}"/>
          </ac:picMkLst>
        </pc:picChg>
        <pc:sldLayoutChg chg="del">
          <pc:chgData name="Kaabi, Jihene" userId="011dcf93-4cd8-42cc-a5b2-f87c76cf03d7" providerId="ADAL" clId="{FBECE1AA-77BE-4F0E-BD42-05FC03F0DD53}" dt="2023-10-08T21:20:01.259" v="3" actId="2696"/>
          <pc:sldLayoutMkLst>
            <pc:docMk/>
            <pc:sldMasterMk cId="3172880296" sldId="2147483660"/>
            <pc:sldLayoutMk cId="3259329743" sldId="2147483661"/>
          </pc:sldLayoutMkLst>
        </pc:sldLayoutChg>
        <pc:sldLayoutChg chg="del">
          <pc:chgData name="Kaabi, Jihene" userId="011dcf93-4cd8-42cc-a5b2-f87c76cf03d7" providerId="ADAL" clId="{FBECE1AA-77BE-4F0E-BD42-05FC03F0DD53}" dt="2023-10-08T21:19:57.560" v="2" actId="2696"/>
          <pc:sldLayoutMkLst>
            <pc:docMk/>
            <pc:sldMasterMk cId="3172880296" sldId="2147483660"/>
            <pc:sldLayoutMk cId="1797550365" sldId="2147483662"/>
          </pc:sldLayoutMkLst>
        </pc:sldLayoutChg>
        <pc:sldLayoutChg chg="del">
          <pc:chgData name="Kaabi, Jihene" userId="011dcf93-4cd8-42cc-a5b2-f87c76cf03d7" providerId="ADAL" clId="{FBECE1AA-77BE-4F0E-BD42-05FC03F0DD53}" dt="2023-10-08T21:19:54.414" v="1" actId="2696"/>
          <pc:sldLayoutMkLst>
            <pc:docMk/>
            <pc:sldMasterMk cId="3172880296" sldId="2147483660"/>
            <pc:sldLayoutMk cId="1811372212" sldId="2147483663"/>
          </pc:sldLayoutMkLst>
        </pc:sldLayoutChg>
        <pc:sldLayoutChg chg="addSp delSp modSp mod">
          <pc:chgData name="Kaabi, Jihene" userId="011dcf93-4cd8-42cc-a5b2-f87c76cf03d7" providerId="ADAL" clId="{FBECE1AA-77BE-4F0E-BD42-05FC03F0DD53}" dt="2024-02-29T13:14:50.547" v="4464" actId="113"/>
          <pc:sldLayoutMkLst>
            <pc:docMk/>
            <pc:sldMasterMk cId="3172880296" sldId="2147483660"/>
            <pc:sldLayoutMk cId="1736847560" sldId="2147483664"/>
          </pc:sldLayoutMkLst>
          <pc:spChg chg="add del">
            <ac:chgData name="Kaabi, Jihene" userId="011dcf93-4cd8-42cc-a5b2-f87c76cf03d7" providerId="ADAL" clId="{FBECE1AA-77BE-4F0E-BD42-05FC03F0DD53}" dt="2023-10-08T21:21:22.697" v="15" actId="478"/>
            <ac:spMkLst>
              <pc:docMk/>
              <pc:sldMasterMk cId="3172880296" sldId="2147483660"/>
              <pc:sldLayoutMk cId="1736847560" sldId="2147483664"/>
              <ac:spMk id="5" creationId="{00000000-0000-0000-0000-000000000000}"/>
            </ac:spMkLst>
          </pc:spChg>
          <pc:spChg chg="add mod">
            <ac:chgData name="Kaabi, Jihene" userId="011dcf93-4cd8-42cc-a5b2-f87c76cf03d7" providerId="ADAL" clId="{FBECE1AA-77BE-4F0E-BD42-05FC03F0DD53}" dt="2023-10-08T21:20:44.201" v="6"/>
            <ac:spMkLst>
              <pc:docMk/>
              <pc:sldMasterMk cId="3172880296" sldId="2147483660"/>
              <pc:sldLayoutMk cId="1736847560" sldId="2147483664"/>
              <ac:spMk id="7" creationId="{02F3E743-D664-F4F4-D70B-31B879A27625}"/>
            </ac:spMkLst>
          </pc:spChg>
          <pc:spChg chg="add del mod">
            <ac:chgData name="Kaabi, Jihene" userId="011dcf93-4cd8-42cc-a5b2-f87c76cf03d7" providerId="ADAL" clId="{FBECE1AA-77BE-4F0E-BD42-05FC03F0DD53}" dt="2023-10-08T21:21:10.178" v="10" actId="478"/>
            <ac:spMkLst>
              <pc:docMk/>
              <pc:sldMasterMk cId="3172880296" sldId="2147483660"/>
              <pc:sldLayoutMk cId="1736847560" sldId="2147483664"/>
              <ac:spMk id="8" creationId="{CBC7BE4F-5F87-89FA-F361-177D99C43112}"/>
            </ac:spMkLst>
          </pc:spChg>
          <pc:spChg chg="add del mod">
            <ac:chgData name="Kaabi, Jihene" userId="011dcf93-4cd8-42cc-a5b2-f87c76cf03d7" providerId="ADAL" clId="{FBECE1AA-77BE-4F0E-BD42-05FC03F0DD53}" dt="2023-10-08T21:21:11.900" v="12" actId="478"/>
            <ac:spMkLst>
              <pc:docMk/>
              <pc:sldMasterMk cId="3172880296" sldId="2147483660"/>
              <pc:sldLayoutMk cId="1736847560" sldId="2147483664"/>
              <ac:spMk id="9" creationId="{95B968B2-37F8-BB28-EE8C-0BEDDAEF56F5}"/>
            </ac:spMkLst>
          </pc:spChg>
          <pc:spChg chg="add del mod">
            <ac:chgData name="Kaabi, Jihene" userId="011dcf93-4cd8-42cc-a5b2-f87c76cf03d7" providerId="ADAL" clId="{FBECE1AA-77BE-4F0E-BD42-05FC03F0DD53}" dt="2023-10-08T21:21:27.055" v="16" actId="478"/>
            <ac:spMkLst>
              <pc:docMk/>
              <pc:sldMasterMk cId="3172880296" sldId="2147483660"/>
              <pc:sldLayoutMk cId="1736847560" sldId="2147483664"/>
              <ac:spMk id="11" creationId="{CF77A80F-FBA6-7F69-8B0A-154EF126E368}"/>
            </ac:spMkLst>
          </pc:spChg>
          <pc:spChg chg="add del mod">
            <ac:chgData name="Kaabi, Jihene" userId="011dcf93-4cd8-42cc-a5b2-f87c76cf03d7" providerId="ADAL" clId="{FBECE1AA-77BE-4F0E-BD42-05FC03F0DD53}" dt="2023-10-08T21:21:06.965" v="8"/>
            <ac:spMkLst>
              <pc:docMk/>
              <pc:sldMasterMk cId="3172880296" sldId="2147483660"/>
              <pc:sldLayoutMk cId="1736847560" sldId="2147483664"/>
              <ac:spMk id="12" creationId="{9936716D-3016-1E14-20B6-0E363A61D2D4}"/>
            </ac:spMkLst>
          </pc:spChg>
          <pc:spChg chg="add del mod">
            <ac:chgData name="Kaabi, Jihene" userId="011dcf93-4cd8-42cc-a5b2-f87c76cf03d7" providerId="ADAL" clId="{FBECE1AA-77BE-4F0E-BD42-05FC03F0DD53}" dt="2023-10-08T21:21:06.965" v="8"/>
            <ac:spMkLst>
              <pc:docMk/>
              <pc:sldMasterMk cId="3172880296" sldId="2147483660"/>
              <pc:sldLayoutMk cId="1736847560" sldId="2147483664"/>
              <ac:spMk id="13" creationId="{49DCD54C-5A61-A8E1-D4CD-86FC7244BC50}"/>
            </ac:spMkLst>
          </pc:spChg>
          <pc:spChg chg="add del mod">
            <ac:chgData name="Kaabi, Jihene" userId="011dcf93-4cd8-42cc-a5b2-f87c76cf03d7" providerId="ADAL" clId="{FBECE1AA-77BE-4F0E-BD42-05FC03F0DD53}" dt="2023-10-08T21:21:06.965" v="8"/>
            <ac:spMkLst>
              <pc:docMk/>
              <pc:sldMasterMk cId="3172880296" sldId="2147483660"/>
              <pc:sldLayoutMk cId="1736847560" sldId="2147483664"/>
              <ac:spMk id="14" creationId="{916C4B5B-F7AE-7803-CD59-9A9D98FE9C4A}"/>
            </ac:spMkLst>
          </pc:spChg>
          <pc:spChg chg="add del mod">
            <ac:chgData name="Kaabi, Jihene" userId="011dcf93-4cd8-42cc-a5b2-f87c76cf03d7" providerId="ADAL" clId="{FBECE1AA-77BE-4F0E-BD42-05FC03F0DD53}" dt="2023-10-08T21:21:06.965" v="8"/>
            <ac:spMkLst>
              <pc:docMk/>
              <pc:sldMasterMk cId="3172880296" sldId="2147483660"/>
              <pc:sldLayoutMk cId="1736847560" sldId="2147483664"/>
              <ac:spMk id="15" creationId="{1A93D41E-C8A0-01B3-66F9-3DA933F590F2}"/>
            </ac:spMkLst>
          </pc:spChg>
          <pc:spChg chg="add del mod">
            <ac:chgData name="Kaabi, Jihene" userId="011dcf93-4cd8-42cc-a5b2-f87c76cf03d7" providerId="ADAL" clId="{FBECE1AA-77BE-4F0E-BD42-05FC03F0DD53}" dt="2023-10-08T21:21:06.965" v="8"/>
            <ac:spMkLst>
              <pc:docMk/>
              <pc:sldMasterMk cId="3172880296" sldId="2147483660"/>
              <pc:sldLayoutMk cId="1736847560" sldId="2147483664"/>
              <ac:spMk id="16" creationId="{813A0288-72B3-ED8D-3A1A-5689C6A04D3C}"/>
            </ac:spMkLst>
          </pc:spChg>
          <pc:spChg chg="add del mod">
            <ac:chgData name="Kaabi, Jihene" userId="011dcf93-4cd8-42cc-a5b2-f87c76cf03d7" providerId="ADAL" clId="{FBECE1AA-77BE-4F0E-BD42-05FC03F0DD53}" dt="2023-10-08T21:21:06.965" v="8"/>
            <ac:spMkLst>
              <pc:docMk/>
              <pc:sldMasterMk cId="3172880296" sldId="2147483660"/>
              <pc:sldLayoutMk cId="1736847560" sldId="2147483664"/>
              <ac:spMk id="17" creationId="{934D510D-4A58-F151-2C2C-7583F23818E3}"/>
            </ac:spMkLst>
          </pc:spChg>
          <pc:spChg chg="add del mod">
            <ac:chgData name="Kaabi, Jihene" userId="011dcf93-4cd8-42cc-a5b2-f87c76cf03d7" providerId="ADAL" clId="{FBECE1AA-77BE-4F0E-BD42-05FC03F0DD53}" dt="2023-10-08T21:21:06.965" v="8"/>
            <ac:spMkLst>
              <pc:docMk/>
              <pc:sldMasterMk cId="3172880296" sldId="2147483660"/>
              <pc:sldLayoutMk cId="1736847560" sldId="2147483664"/>
              <ac:spMk id="18" creationId="{25597FBC-74AC-3C24-2F48-440252426CE5}"/>
            </ac:spMkLst>
          </pc:spChg>
          <pc:spChg chg="add del mod">
            <ac:chgData name="Kaabi, Jihene" userId="011dcf93-4cd8-42cc-a5b2-f87c76cf03d7" providerId="ADAL" clId="{FBECE1AA-77BE-4F0E-BD42-05FC03F0DD53}" dt="2023-10-08T21:21:06.965" v="8"/>
            <ac:spMkLst>
              <pc:docMk/>
              <pc:sldMasterMk cId="3172880296" sldId="2147483660"/>
              <pc:sldLayoutMk cId="1736847560" sldId="2147483664"/>
              <ac:spMk id="19" creationId="{D0A3C834-F846-92DA-32B4-C54C9A0D34EE}"/>
            </ac:spMkLst>
          </pc:spChg>
          <pc:spChg chg="add del mod">
            <ac:chgData name="Kaabi, Jihene" userId="011dcf93-4cd8-42cc-a5b2-f87c76cf03d7" providerId="ADAL" clId="{FBECE1AA-77BE-4F0E-BD42-05FC03F0DD53}" dt="2023-10-08T21:21:06.965" v="8"/>
            <ac:spMkLst>
              <pc:docMk/>
              <pc:sldMasterMk cId="3172880296" sldId="2147483660"/>
              <pc:sldLayoutMk cId="1736847560" sldId="2147483664"/>
              <ac:spMk id="21" creationId="{1609F962-35F1-D564-DE7B-262A79A4D0E4}"/>
            </ac:spMkLst>
          </pc:spChg>
          <pc:spChg chg="add mod">
            <ac:chgData name="Kaabi, Jihene" userId="011dcf93-4cd8-42cc-a5b2-f87c76cf03d7" providerId="ADAL" clId="{FBECE1AA-77BE-4F0E-BD42-05FC03F0DD53}" dt="2023-10-08T21:21:30.283" v="17"/>
            <ac:spMkLst>
              <pc:docMk/>
              <pc:sldMasterMk cId="3172880296" sldId="2147483660"/>
              <pc:sldLayoutMk cId="1736847560" sldId="2147483664"/>
              <ac:spMk id="22" creationId="{76063FB2-B766-5AB7-CB81-1ABED045B996}"/>
            </ac:spMkLst>
          </pc:spChg>
          <pc:spChg chg="add mod">
            <ac:chgData name="Kaabi, Jihene" userId="011dcf93-4cd8-42cc-a5b2-f87c76cf03d7" providerId="ADAL" clId="{FBECE1AA-77BE-4F0E-BD42-05FC03F0DD53}" dt="2023-10-08T21:21:30.283" v="17"/>
            <ac:spMkLst>
              <pc:docMk/>
              <pc:sldMasterMk cId="3172880296" sldId="2147483660"/>
              <pc:sldLayoutMk cId="1736847560" sldId="2147483664"/>
              <ac:spMk id="23" creationId="{CC112291-1603-3A35-D106-C9EE3250C6CD}"/>
            </ac:spMkLst>
          </pc:spChg>
          <pc:spChg chg="add mod">
            <ac:chgData name="Kaabi, Jihene" userId="011dcf93-4cd8-42cc-a5b2-f87c76cf03d7" providerId="ADAL" clId="{FBECE1AA-77BE-4F0E-BD42-05FC03F0DD53}" dt="2023-10-08T21:21:30.283" v="17"/>
            <ac:spMkLst>
              <pc:docMk/>
              <pc:sldMasterMk cId="3172880296" sldId="2147483660"/>
              <pc:sldLayoutMk cId="1736847560" sldId="2147483664"/>
              <ac:spMk id="24" creationId="{71DBF315-37C8-120E-A5C4-88716C62BC44}"/>
            </ac:spMkLst>
          </pc:spChg>
          <pc:spChg chg="add mod">
            <ac:chgData name="Kaabi, Jihene" userId="011dcf93-4cd8-42cc-a5b2-f87c76cf03d7" providerId="ADAL" clId="{FBECE1AA-77BE-4F0E-BD42-05FC03F0DD53}" dt="2023-10-08T21:21:30.283" v="17"/>
            <ac:spMkLst>
              <pc:docMk/>
              <pc:sldMasterMk cId="3172880296" sldId="2147483660"/>
              <pc:sldLayoutMk cId="1736847560" sldId="2147483664"/>
              <ac:spMk id="25" creationId="{0ECB80C7-0FA5-7C04-3B33-E3284137842A}"/>
            </ac:spMkLst>
          </pc:spChg>
          <pc:spChg chg="add mod">
            <ac:chgData name="Kaabi, Jihene" userId="011dcf93-4cd8-42cc-a5b2-f87c76cf03d7" providerId="ADAL" clId="{FBECE1AA-77BE-4F0E-BD42-05FC03F0DD53}" dt="2024-02-29T13:13:50.893" v="4441" actId="255"/>
            <ac:spMkLst>
              <pc:docMk/>
              <pc:sldMasterMk cId="3172880296" sldId="2147483660"/>
              <pc:sldLayoutMk cId="1736847560" sldId="2147483664"/>
              <ac:spMk id="26" creationId="{5AFB7A86-F85F-5FC5-3FED-E6650E56388E}"/>
            </ac:spMkLst>
          </pc:spChg>
          <pc:spChg chg="add mod">
            <ac:chgData name="Kaabi, Jihene" userId="011dcf93-4cd8-42cc-a5b2-f87c76cf03d7" providerId="ADAL" clId="{FBECE1AA-77BE-4F0E-BD42-05FC03F0DD53}" dt="2024-02-29T13:14:17.787" v="4445" actId="255"/>
            <ac:spMkLst>
              <pc:docMk/>
              <pc:sldMasterMk cId="3172880296" sldId="2147483660"/>
              <pc:sldLayoutMk cId="1736847560" sldId="2147483664"/>
              <ac:spMk id="27" creationId="{922699E2-960D-7919-3449-6779CACB09EB}"/>
            </ac:spMkLst>
          </pc:spChg>
          <pc:spChg chg="add mod">
            <ac:chgData name="Kaabi, Jihene" userId="011dcf93-4cd8-42cc-a5b2-f87c76cf03d7" providerId="ADAL" clId="{FBECE1AA-77BE-4F0E-BD42-05FC03F0DD53}" dt="2024-02-29T13:14:50.547" v="4464" actId="113"/>
            <ac:spMkLst>
              <pc:docMk/>
              <pc:sldMasterMk cId="3172880296" sldId="2147483660"/>
              <pc:sldLayoutMk cId="1736847560" sldId="2147483664"/>
              <ac:spMk id="28" creationId="{F4F3690F-F205-B496-4376-4580D71AD822}"/>
            </ac:spMkLst>
          </pc:spChg>
          <pc:spChg chg="add mod">
            <ac:chgData name="Kaabi, Jihene" userId="011dcf93-4cd8-42cc-a5b2-f87c76cf03d7" providerId="ADAL" clId="{FBECE1AA-77BE-4F0E-BD42-05FC03F0DD53}" dt="2023-10-08T21:21:30.283" v="17"/>
            <ac:spMkLst>
              <pc:docMk/>
              <pc:sldMasterMk cId="3172880296" sldId="2147483660"/>
              <pc:sldLayoutMk cId="1736847560" sldId="2147483664"/>
              <ac:spMk id="29" creationId="{38A2D442-3EC6-361B-D82C-6F18D7279F98}"/>
            </ac:spMkLst>
          </pc:spChg>
          <pc:spChg chg="add mod">
            <ac:chgData name="Kaabi, Jihene" userId="011dcf93-4cd8-42cc-a5b2-f87c76cf03d7" providerId="ADAL" clId="{FBECE1AA-77BE-4F0E-BD42-05FC03F0DD53}" dt="2024-02-29T13:14:40.717" v="4462" actId="20577"/>
            <ac:spMkLst>
              <pc:docMk/>
              <pc:sldMasterMk cId="3172880296" sldId="2147483660"/>
              <pc:sldLayoutMk cId="1736847560" sldId="2147483664"/>
              <ac:spMk id="31" creationId="{5C2250F8-A785-47E4-40F6-6F091D3BC43A}"/>
            </ac:spMkLst>
          </pc:spChg>
          <pc:picChg chg="add del mod">
            <ac:chgData name="Kaabi, Jihene" userId="011dcf93-4cd8-42cc-a5b2-f87c76cf03d7" providerId="ADAL" clId="{FBECE1AA-77BE-4F0E-BD42-05FC03F0DD53}" dt="2023-10-08T21:21:14.230" v="13" actId="478"/>
            <ac:picMkLst>
              <pc:docMk/>
              <pc:sldMasterMk cId="3172880296" sldId="2147483660"/>
              <pc:sldLayoutMk cId="1736847560" sldId="2147483664"/>
              <ac:picMk id="10" creationId="{51400F4B-1DE1-063D-1070-0FAE851AC736}"/>
            </ac:picMkLst>
          </pc:picChg>
          <pc:picChg chg="add del mod">
            <ac:chgData name="Kaabi, Jihene" userId="011dcf93-4cd8-42cc-a5b2-f87c76cf03d7" providerId="ADAL" clId="{FBECE1AA-77BE-4F0E-BD42-05FC03F0DD53}" dt="2023-10-08T21:21:06.965" v="8"/>
            <ac:picMkLst>
              <pc:docMk/>
              <pc:sldMasterMk cId="3172880296" sldId="2147483660"/>
              <pc:sldLayoutMk cId="1736847560" sldId="2147483664"/>
              <ac:picMk id="20" creationId="{CCB12EAE-F312-4305-CDA2-5A367270DCA8}"/>
            </ac:picMkLst>
          </pc:picChg>
          <pc:picChg chg="add mod">
            <ac:chgData name="Kaabi, Jihene" userId="011dcf93-4cd8-42cc-a5b2-f87c76cf03d7" providerId="ADAL" clId="{FBECE1AA-77BE-4F0E-BD42-05FC03F0DD53}" dt="2023-10-08T21:21:30.283" v="17"/>
            <ac:picMkLst>
              <pc:docMk/>
              <pc:sldMasterMk cId="3172880296" sldId="2147483660"/>
              <pc:sldLayoutMk cId="1736847560" sldId="2147483664"/>
              <ac:picMk id="30" creationId="{480710E4-EA27-1EF4-332F-14C936440D1B}"/>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B9091A-4899-4C3F-AE2B-CA99A7904018}" type="datetimeFigureOut">
              <a:rPr lang="en-US" smtClean="0"/>
              <a:t>3/3/2024</a:t>
            </a:fld>
            <a:endParaRPr lang="en-US"/>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59FDC5-9753-4D7B-8819-5E6C2B25B01B}" type="slidenum">
              <a:rPr lang="en-US" smtClean="0"/>
              <a:t>‹#›</a:t>
            </a:fld>
            <a:endParaRPr lang="en-US"/>
          </a:p>
        </p:txBody>
      </p:sp>
    </p:spTree>
    <p:extLst>
      <p:ext uri="{BB962C8B-B14F-4D97-AF65-F5344CB8AC3E}">
        <p14:creationId xmlns:p14="http://schemas.microsoft.com/office/powerpoint/2010/main" val="680692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AX  = 4123 h , CF = 0</a:t>
            </a:r>
          </a:p>
          <a:p>
            <a:pPr marL="228600" indent="-228600">
              <a:buAutoNum type="arabicPeriod"/>
            </a:pPr>
            <a:r>
              <a:rPr lang="en-US" dirty="0"/>
              <a:t>AX = 2091 h , CF = 1 </a:t>
            </a:r>
          </a:p>
        </p:txBody>
      </p:sp>
      <p:sp>
        <p:nvSpPr>
          <p:cNvPr id="4" name="Slide Number Placeholder 3"/>
          <p:cNvSpPr>
            <a:spLocks noGrp="1"/>
          </p:cNvSpPr>
          <p:nvPr>
            <p:ph type="sldNum" sz="quarter" idx="5"/>
          </p:nvPr>
        </p:nvSpPr>
        <p:spPr/>
        <p:txBody>
          <a:bodyPr/>
          <a:lstStyle/>
          <a:p>
            <a:fld id="{AC59FDC5-9753-4D7B-8819-5E6C2B25B01B}" type="slidenum">
              <a:rPr lang="en-US" smtClean="0"/>
              <a:t>7</a:t>
            </a:fld>
            <a:endParaRPr lang="en-US"/>
          </a:p>
        </p:txBody>
      </p:sp>
    </p:spTree>
    <p:extLst>
      <p:ext uri="{BB962C8B-B14F-4D97-AF65-F5344CB8AC3E}">
        <p14:creationId xmlns:p14="http://schemas.microsoft.com/office/powerpoint/2010/main" val="254276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E770CB-2186-BD2C-B99A-F183A09C1D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81E500-9D5C-5E67-E86B-B74424DADA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A005F4-1C51-50A6-8595-20142B98FDB8}"/>
              </a:ext>
            </a:extLst>
          </p:cNvPr>
          <p:cNvSpPr>
            <a:spLocks noGrp="1"/>
          </p:cNvSpPr>
          <p:nvPr>
            <p:ph type="body" idx="1"/>
          </p:nvPr>
        </p:nvSpPr>
        <p:spPr/>
        <p:txBody>
          <a:bodyPr/>
          <a:lstStyle/>
          <a:p>
            <a:pPr marL="228600" indent="-228600">
              <a:buAutoNum type="arabicPeriod"/>
            </a:pPr>
            <a:r>
              <a:rPr lang="en-US" dirty="0"/>
              <a:t>AX  = 4123 h , CF = 0</a:t>
            </a:r>
          </a:p>
          <a:p>
            <a:pPr marL="228600" indent="-228600">
              <a:buAutoNum type="arabicPeriod"/>
            </a:pPr>
            <a:r>
              <a:rPr lang="en-US" dirty="0"/>
              <a:t>AX = 2091 h , CF = 1 </a:t>
            </a:r>
          </a:p>
        </p:txBody>
      </p:sp>
      <p:sp>
        <p:nvSpPr>
          <p:cNvPr id="4" name="Slide Number Placeholder 3">
            <a:extLst>
              <a:ext uri="{FF2B5EF4-FFF2-40B4-BE49-F238E27FC236}">
                <a16:creationId xmlns:a16="http://schemas.microsoft.com/office/drawing/2014/main" id="{0175FE0F-D005-5FED-A959-C37D7C4A027B}"/>
              </a:ext>
            </a:extLst>
          </p:cNvPr>
          <p:cNvSpPr>
            <a:spLocks noGrp="1"/>
          </p:cNvSpPr>
          <p:nvPr>
            <p:ph type="sldNum" sz="quarter" idx="5"/>
          </p:nvPr>
        </p:nvSpPr>
        <p:spPr/>
        <p:txBody>
          <a:bodyPr/>
          <a:lstStyle/>
          <a:p>
            <a:fld id="{AC59FDC5-9753-4D7B-8819-5E6C2B25B01B}" type="slidenum">
              <a:rPr lang="en-US" smtClean="0"/>
              <a:t>8</a:t>
            </a:fld>
            <a:endParaRPr lang="en-US"/>
          </a:p>
        </p:txBody>
      </p:sp>
    </p:spTree>
    <p:extLst>
      <p:ext uri="{BB962C8B-B14F-4D97-AF65-F5344CB8AC3E}">
        <p14:creationId xmlns:p14="http://schemas.microsoft.com/office/powerpoint/2010/main" val="5883798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ank">
    <p:bg>
      <p:bgPr>
        <a:solidFill>
          <a:schemeClr val="accent1"/>
        </a:solidFill>
        <a:effectLst/>
      </p:bgPr>
    </p:bg>
    <p:spTree>
      <p:nvGrpSpPr>
        <p:cNvPr id="1" name=""/>
        <p:cNvGrpSpPr/>
        <p:nvPr/>
      </p:nvGrpSpPr>
      <p:grpSpPr>
        <a:xfrm>
          <a:off x="0" y="0"/>
          <a:ext cx="0" cy="0"/>
          <a:chOff x="0" y="0"/>
          <a:chExt cx="0" cy="0"/>
        </a:xfrm>
      </p:grpSpPr>
      <p:sp>
        <p:nvSpPr>
          <p:cNvPr id="5" name="Rectangle 4"/>
          <p:cNvSpPr/>
          <p:nvPr userDrawn="1"/>
        </p:nvSpPr>
        <p:spPr>
          <a:xfrm>
            <a:off x="1116482" y="0"/>
            <a:ext cx="8941918" cy="77724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80"/>
          </a:p>
        </p:txBody>
      </p:sp>
      <p:sp>
        <p:nvSpPr>
          <p:cNvPr id="2" name="Date Placeholder 1"/>
          <p:cNvSpPr>
            <a:spLocks noGrp="1"/>
          </p:cNvSpPr>
          <p:nvPr>
            <p:ph type="dt" sz="half" idx="10"/>
          </p:nvPr>
        </p:nvSpPr>
        <p:spPr>
          <a:xfrm>
            <a:off x="3939540" y="7146290"/>
            <a:ext cx="2346960" cy="539750"/>
          </a:xfrm>
          <a:prstGeom prst="rect">
            <a:avLst/>
          </a:prstGeom>
        </p:spPr>
        <p:txBody>
          <a:bodyPr/>
          <a:lstStyle/>
          <a:p>
            <a:fld id="{5988523B-E035-4CAE-A96A-58211FC229D1}" type="datetimeFigureOut">
              <a:rPr lang="en-US" smtClean="0"/>
              <a:t>3/3/2024</a:t>
            </a:fld>
            <a:endParaRPr lang="en-CA"/>
          </a:p>
        </p:txBody>
      </p:sp>
      <p:sp>
        <p:nvSpPr>
          <p:cNvPr id="3" name="Footer Placeholder 2"/>
          <p:cNvSpPr>
            <a:spLocks noGrp="1"/>
          </p:cNvSpPr>
          <p:nvPr>
            <p:ph type="ftr" sz="quarter" idx="11"/>
          </p:nvPr>
        </p:nvSpPr>
        <p:spPr>
          <a:xfrm>
            <a:off x="6286500" y="7146290"/>
            <a:ext cx="3185160" cy="539750"/>
          </a:xfrm>
          <a:prstGeom prst="rect">
            <a:avLst/>
          </a:prstGeom>
        </p:spPr>
        <p:txBody>
          <a:bodyPr/>
          <a:lstStyle/>
          <a:p>
            <a:endParaRPr lang="en-CA"/>
          </a:p>
        </p:txBody>
      </p:sp>
      <p:sp>
        <p:nvSpPr>
          <p:cNvPr id="4" name="Slide Number Placeholder 3"/>
          <p:cNvSpPr>
            <a:spLocks noGrp="1"/>
          </p:cNvSpPr>
          <p:nvPr>
            <p:ph type="sldNum" sz="quarter" idx="12"/>
          </p:nvPr>
        </p:nvSpPr>
        <p:spPr/>
        <p:txBody>
          <a:bodyPr/>
          <a:lstStyle/>
          <a:p>
            <a:fld id="{2C7DFF54-6BA4-4515-87CA-28703F844993}" type="slidenum">
              <a:rPr lang="en-CA" smtClean="0"/>
              <a:t>‹#›</a:t>
            </a:fld>
            <a:endParaRPr lang="en-CA"/>
          </a:p>
        </p:txBody>
      </p:sp>
      <p:sp>
        <p:nvSpPr>
          <p:cNvPr id="6" name="Rectangle 5"/>
          <p:cNvSpPr/>
          <p:nvPr/>
        </p:nvSpPr>
        <p:spPr bwMode="invGray">
          <a:xfrm>
            <a:off x="1116483" y="-61"/>
            <a:ext cx="80467" cy="777246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80"/>
          </a:p>
        </p:txBody>
      </p:sp>
      <p:sp>
        <p:nvSpPr>
          <p:cNvPr id="7" name="Pie 6">
            <a:extLst>
              <a:ext uri="{FF2B5EF4-FFF2-40B4-BE49-F238E27FC236}">
                <a16:creationId xmlns:a16="http://schemas.microsoft.com/office/drawing/2014/main" id="{02F3E743-D664-F4F4-D70B-31B879A27625}"/>
              </a:ext>
            </a:extLst>
          </p:cNvPr>
          <p:cNvSpPr/>
          <p:nvPr userDrawn="1"/>
        </p:nvSpPr>
        <p:spPr>
          <a:xfrm>
            <a:off x="-897520" y="-928703"/>
            <a:ext cx="1802776" cy="185740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80" dirty="0"/>
          </a:p>
        </p:txBody>
      </p:sp>
      <p:sp>
        <p:nvSpPr>
          <p:cNvPr id="22" name="Pie 6">
            <a:extLst>
              <a:ext uri="{FF2B5EF4-FFF2-40B4-BE49-F238E27FC236}">
                <a16:creationId xmlns:a16="http://schemas.microsoft.com/office/drawing/2014/main" id="{76063FB2-B766-5AB7-CB81-1ABED045B996}"/>
              </a:ext>
            </a:extLst>
          </p:cNvPr>
          <p:cNvSpPr/>
          <p:nvPr userDrawn="1"/>
        </p:nvSpPr>
        <p:spPr>
          <a:xfrm>
            <a:off x="-897520" y="-928703"/>
            <a:ext cx="1802776" cy="185740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80" dirty="0"/>
          </a:p>
        </p:txBody>
      </p:sp>
      <p:sp>
        <p:nvSpPr>
          <p:cNvPr id="23" name="Oval 22">
            <a:extLst>
              <a:ext uri="{FF2B5EF4-FFF2-40B4-BE49-F238E27FC236}">
                <a16:creationId xmlns:a16="http://schemas.microsoft.com/office/drawing/2014/main" id="{CC112291-1603-3A35-D106-C9EE3250C6CD}"/>
              </a:ext>
            </a:extLst>
          </p:cNvPr>
          <p:cNvSpPr/>
          <p:nvPr userDrawn="1"/>
        </p:nvSpPr>
        <p:spPr>
          <a:xfrm>
            <a:off x="185698" y="23916"/>
            <a:ext cx="1872410" cy="1929150"/>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80" dirty="0"/>
          </a:p>
        </p:txBody>
      </p:sp>
      <p:sp>
        <p:nvSpPr>
          <p:cNvPr id="24" name="Donut 10">
            <a:extLst>
              <a:ext uri="{FF2B5EF4-FFF2-40B4-BE49-F238E27FC236}">
                <a16:creationId xmlns:a16="http://schemas.microsoft.com/office/drawing/2014/main" id="{71DBF315-37C8-120E-A5C4-88716C62BC44}"/>
              </a:ext>
            </a:extLst>
          </p:cNvPr>
          <p:cNvSpPr/>
          <p:nvPr userDrawn="1"/>
        </p:nvSpPr>
        <p:spPr>
          <a:xfrm rot="2315675">
            <a:off x="201169" y="1191762"/>
            <a:ext cx="1238289" cy="1249641"/>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80"/>
          </a:p>
        </p:txBody>
      </p:sp>
      <p:sp>
        <p:nvSpPr>
          <p:cNvPr id="25" name="Rectangle 24">
            <a:extLst>
              <a:ext uri="{FF2B5EF4-FFF2-40B4-BE49-F238E27FC236}">
                <a16:creationId xmlns:a16="http://schemas.microsoft.com/office/drawing/2014/main" id="{0ECB80C7-0FA5-7C04-3B33-E3284137842A}"/>
              </a:ext>
            </a:extLst>
          </p:cNvPr>
          <p:cNvSpPr/>
          <p:nvPr userDrawn="1"/>
        </p:nvSpPr>
        <p:spPr>
          <a:xfrm>
            <a:off x="1114160" y="-61"/>
            <a:ext cx="8944240" cy="777246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80"/>
          </a:p>
        </p:txBody>
      </p:sp>
      <p:sp>
        <p:nvSpPr>
          <p:cNvPr id="26" name="Title Placeholder 4">
            <a:extLst>
              <a:ext uri="{FF2B5EF4-FFF2-40B4-BE49-F238E27FC236}">
                <a16:creationId xmlns:a16="http://schemas.microsoft.com/office/drawing/2014/main" id="{5AFB7A86-F85F-5FC5-3FED-E6650E56388E}"/>
              </a:ext>
            </a:extLst>
          </p:cNvPr>
          <p:cNvSpPr>
            <a:spLocks noGrp="1"/>
          </p:cNvSpPr>
          <p:nvPr>
            <p:ph type="title"/>
          </p:nvPr>
        </p:nvSpPr>
        <p:spPr>
          <a:xfrm>
            <a:off x="1579169" y="311256"/>
            <a:ext cx="8247888" cy="1295400"/>
          </a:xfrm>
          <a:prstGeom prst="rect">
            <a:avLst/>
          </a:prstGeom>
        </p:spPr>
        <p:txBody>
          <a:bodyPr anchor="ctr">
            <a:normAutofit/>
          </a:bodyPr>
          <a:lstStyle>
            <a:lvl1pPr>
              <a:defRPr sz="3600"/>
            </a:lvl1pPr>
          </a:lstStyle>
          <a:p>
            <a:r>
              <a:rPr kumimoji="0" lang="en-US" dirty="0"/>
              <a:t>Click to edit Master title style</a:t>
            </a:r>
          </a:p>
        </p:txBody>
      </p:sp>
      <p:sp>
        <p:nvSpPr>
          <p:cNvPr id="27" name="Text Placeholder 8">
            <a:extLst>
              <a:ext uri="{FF2B5EF4-FFF2-40B4-BE49-F238E27FC236}">
                <a16:creationId xmlns:a16="http://schemas.microsoft.com/office/drawing/2014/main" id="{922699E2-960D-7919-3449-6779CACB09EB}"/>
              </a:ext>
            </a:extLst>
          </p:cNvPr>
          <p:cNvSpPr>
            <a:spLocks noGrp="1"/>
          </p:cNvSpPr>
          <p:nvPr>
            <p:ph idx="1"/>
          </p:nvPr>
        </p:nvSpPr>
        <p:spPr>
          <a:xfrm>
            <a:off x="1579168" y="1640840"/>
            <a:ext cx="8247888" cy="5440680"/>
          </a:xfrm>
          <a:prstGeom prst="rect">
            <a:avLst/>
          </a:prstGeom>
        </p:spPr>
        <p:txBody>
          <a:bodyPr>
            <a:normAutofit/>
          </a:bodyPr>
          <a:lstStyle>
            <a:lvl1pPr>
              <a:buClr>
                <a:schemeClr val="accent1">
                  <a:lumMod val="75000"/>
                </a:schemeClr>
              </a:buClr>
              <a:defRPr sz="2600"/>
            </a:lvl1pPr>
            <a:lvl2pPr>
              <a:buClr>
                <a:schemeClr val="accent1">
                  <a:lumMod val="75000"/>
                </a:schemeClr>
              </a:buClr>
              <a:defRPr sz="2400"/>
            </a:lvl2pPr>
            <a:lvl3pPr>
              <a:buClr>
                <a:schemeClr val="accent1">
                  <a:lumMod val="75000"/>
                </a:schemeClr>
              </a:buClr>
              <a:defRPr sz="2200"/>
            </a:lvl3pPr>
            <a:lvl4pPr>
              <a:buClr>
                <a:schemeClr val="accent1">
                  <a:lumMod val="75000"/>
                </a:schemeClr>
              </a:buClr>
              <a:defRPr sz="2000"/>
            </a:lvl4p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p:txBody>
      </p:sp>
      <p:sp>
        <p:nvSpPr>
          <p:cNvPr id="28" name="Slide Number Placeholder 21">
            <a:extLst>
              <a:ext uri="{FF2B5EF4-FFF2-40B4-BE49-F238E27FC236}">
                <a16:creationId xmlns:a16="http://schemas.microsoft.com/office/drawing/2014/main" id="{F4F3690F-F205-B496-4376-4580D71AD822}"/>
              </a:ext>
            </a:extLst>
          </p:cNvPr>
          <p:cNvSpPr txBox="1">
            <a:spLocks/>
          </p:cNvSpPr>
          <p:nvPr userDrawn="1"/>
        </p:nvSpPr>
        <p:spPr>
          <a:xfrm>
            <a:off x="9475013" y="7146290"/>
            <a:ext cx="502920" cy="539750"/>
          </a:xfrm>
          <a:prstGeom prst="rect">
            <a:avLst/>
          </a:prstGeom>
        </p:spPr>
        <p:txBody>
          <a:bodyPr anchor="b"/>
          <a:lstStyle>
            <a:defPPr>
              <a:defRPr lang="en-US"/>
            </a:defPPr>
            <a:lvl1pPr marL="0" algn="ctr" defTabSz="914400" rtl="0" eaLnBrk="1" latinLnBrk="0" hangingPunct="1">
              <a:defRPr kumimoji="0" sz="132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C7DFF54-6BA4-4515-87CA-28703F844993}" type="slidenum">
              <a:rPr lang="en-CA" b="1" smtClean="0">
                <a:solidFill>
                  <a:schemeClr val="accent1">
                    <a:lumMod val="75000"/>
                  </a:schemeClr>
                </a:solidFill>
              </a:rPr>
              <a:pPr/>
              <a:t>‹#›</a:t>
            </a:fld>
            <a:endParaRPr lang="en-CA" b="1" dirty="0">
              <a:solidFill>
                <a:schemeClr val="accent1">
                  <a:lumMod val="75000"/>
                </a:schemeClr>
              </a:solidFill>
            </a:endParaRPr>
          </a:p>
        </p:txBody>
      </p:sp>
      <p:sp>
        <p:nvSpPr>
          <p:cNvPr id="29" name="Rectangle 28">
            <a:extLst>
              <a:ext uri="{FF2B5EF4-FFF2-40B4-BE49-F238E27FC236}">
                <a16:creationId xmlns:a16="http://schemas.microsoft.com/office/drawing/2014/main" id="{38A2D442-3EC6-361B-D82C-6F18D7279F98}"/>
              </a:ext>
            </a:extLst>
          </p:cNvPr>
          <p:cNvSpPr/>
          <p:nvPr userDrawn="1"/>
        </p:nvSpPr>
        <p:spPr bwMode="invGray">
          <a:xfrm>
            <a:off x="1116483" y="-61"/>
            <a:ext cx="80467" cy="777246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80"/>
          </a:p>
        </p:txBody>
      </p:sp>
      <p:pic>
        <p:nvPicPr>
          <p:cNvPr id="30" name="Picture 29" descr="A black background with blue text&#10;&#10;Description automatically generated">
            <a:extLst>
              <a:ext uri="{FF2B5EF4-FFF2-40B4-BE49-F238E27FC236}">
                <a16:creationId xmlns:a16="http://schemas.microsoft.com/office/drawing/2014/main" id="{480710E4-EA27-1EF4-332F-14C936440D1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67464" y="34544"/>
            <a:ext cx="2772075" cy="829056"/>
          </a:xfrm>
          <a:prstGeom prst="rect">
            <a:avLst/>
          </a:prstGeom>
        </p:spPr>
      </p:pic>
      <p:sp>
        <p:nvSpPr>
          <p:cNvPr id="31" name="Title 1">
            <a:extLst>
              <a:ext uri="{FF2B5EF4-FFF2-40B4-BE49-F238E27FC236}">
                <a16:creationId xmlns:a16="http://schemas.microsoft.com/office/drawing/2014/main" id="{5C2250F8-A785-47E4-40F6-6F091D3BC43A}"/>
              </a:ext>
            </a:extLst>
          </p:cNvPr>
          <p:cNvSpPr txBox="1">
            <a:spLocks/>
          </p:cNvSpPr>
          <p:nvPr userDrawn="1"/>
        </p:nvSpPr>
        <p:spPr>
          <a:xfrm>
            <a:off x="1552022" y="7081520"/>
            <a:ext cx="8147304" cy="632155"/>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en-US" sz="1760" b="1" dirty="0">
                <a:solidFill>
                  <a:schemeClr val="accent1">
                    <a:lumMod val="75000"/>
                  </a:schemeClr>
                </a:solidFill>
                <a:effectLst/>
                <a:latin typeface="Palatino Linotype" panose="02040502050505030304" pitchFamily="18" charset="0"/>
                <a:cs typeface="Times New Roman" pitchFamily="18" charset="0"/>
              </a:rPr>
              <a:t>CSC 314: Assembly Language                                                               Spring 2024</a:t>
            </a:r>
          </a:p>
        </p:txBody>
      </p:sp>
    </p:spTree>
    <p:extLst>
      <p:ext uri="{BB962C8B-B14F-4D97-AF65-F5344CB8AC3E}">
        <p14:creationId xmlns:p14="http://schemas.microsoft.com/office/powerpoint/2010/main" val="17368475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Pie 6"/>
          <p:cNvSpPr/>
          <p:nvPr/>
        </p:nvSpPr>
        <p:spPr>
          <a:xfrm>
            <a:off x="-897520" y="-928703"/>
            <a:ext cx="1802776" cy="185740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80" dirty="0"/>
          </a:p>
        </p:txBody>
      </p:sp>
      <p:sp>
        <p:nvSpPr>
          <p:cNvPr id="8" name="Oval 7"/>
          <p:cNvSpPr/>
          <p:nvPr/>
        </p:nvSpPr>
        <p:spPr>
          <a:xfrm>
            <a:off x="185698" y="23916"/>
            <a:ext cx="1872410" cy="1929150"/>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80" dirty="0"/>
          </a:p>
        </p:txBody>
      </p:sp>
      <p:sp>
        <p:nvSpPr>
          <p:cNvPr id="11" name="Donut 10"/>
          <p:cNvSpPr/>
          <p:nvPr/>
        </p:nvSpPr>
        <p:spPr>
          <a:xfrm rot="2315675">
            <a:off x="201169" y="1191762"/>
            <a:ext cx="1238289" cy="1249641"/>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80"/>
          </a:p>
        </p:txBody>
      </p:sp>
      <p:sp>
        <p:nvSpPr>
          <p:cNvPr id="12" name="Rectangle 11"/>
          <p:cNvSpPr/>
          <p:nvPr/>
        </p:nvSpPr>
        <p:spPr>
          <a:xfrm>
            <a:off x="1161454" y="-61"/>
            <a:ext cx="8944240" cy="777246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80"/>
          </a:p>
        </p:txBody>
      </p:sp>
      <p:sp>
        <p:nvSpPr>
          <p:cNvPr id="5" name="Title Placeholder 4"/>
          <p:cNvSpPr>
            <a:spLocks noGrp="1"/>
          </p:cNvSpPr>
          <p:nvPr>
            <p:ph type="title"/>
          </p:nvPr>
        </p:nvSpPr>
        <p:spPr>
          <a:xfrm>
            <a:off x="1579169" y="311256"/>
            <a:ext cx="8247888" cy="1295400"/>
          </a:xfrm>
          <a:prstGeom prst="rect">
            <a:avLst/>
          </a:prstGeom>
        </p:spPr>
        <p:txBody>
          <a:bodyPr anchor="ctr">
            <a:normAutofit/>
          </a:bodyPr>
          <a:lstStyle/>
          <a:p>
            <a:r>
              <a:rPr kumimoji="0" lang="en-US" dirty="0"/>
              <a:t>Click to edit Master title style</a:t>
            </a:r>
          </a:p>
        </p:txBody>
      </p:sp>
      <p:sp>
        <p:nvSpPr>
          <p:cNvPr id="9" name="Text Placeholder 8"/>
          <p:cNvSpPr>
            <a:spLocks noGrp="1"/>
          </p:cNvSpPr>
          <p:nvPr>
            <p:ph type="body" idx="1"/>
          </p:nvPr>
        </p:nvSpPr>
        <p:spPr>
          <a:xfrm>
            <a:off x="1579168" y="1640840"/>
            <a:ext cx="8247888" cy="5440680"/>
          </a:xfrm>
          <a:prstGeom prst="rect">
            <a:avLst/>
          </a:prstGeom>
        </p:spPr>
        <p:txBody>
          <a:bodyPr>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p:txBody>
      </p:sp>
      <p:sp>
        <p:nvSpPr>
          <p:cNvPr id="22" name="Slide Number Placeholder 21"/>
          <p:cNvSpPr>
            <a:spLocks noGrp="1"/>
          </p:cNvSpPr>
          <p:nvPr>
            <p:ph type="sldNum" sz="quarter" idx="4"/>
          </p:nvPr>
        </p:nvSpPr>
        <p:spPr>
          <a:xfrm>
            <a:off x="9475013" y="7146290"/>
            <a:ext cx="502920" cy="539750"/>
          </a:xfrm>
          <a:prstGeom prst="rect">
            <a:avLst/>
          </a:prstGeom>
        </p:spPr>
        <p:txBody>
          <a:bodyPr anchor="b"/>
          <a:lstStyle>
            <a:lvl1pPr algn="ctr" eaLnBrk="1" latinLnBrk="0" hangingPunct="1">
              <a:defRPr kumimoji="0" sz="1320" b="1">
                <a:solidFill>
                  <a:schemeClr val="accent1">
                    <a:lumMod val="75000"/>
                  </a:schemeClr>
                </a:solidFill>
                <a:effectLst/>
              </a:defRPr>
            </a:lvl1pPr>
            <a:extLst/>
          </a:lstStyle>
          <a:p>
            <a:fld id="{2C7DFF54-6BA4-4515-87CA-28703F844993}" type="slidenum">
              <a:rPr lang="en-CA" smtClean="0"/>
              <a:pPr/>
              <a:t>‹#›</a:t>
            </a:fld>
            <a:endParaRPr lang="en-CA" dirty="0"/>
          </a:p>
        </p:txBody>
      </p:sp>
      <p:sp>
        <p:nvSpPr>
          <p:cNvPr id="15" name="Rectangle 14"/>
          <p:cNvSpPr/>
          <p:nvPr/>
        </p:nvSpPr>
        <p:spPr bwMode="invGray">
          <a:xfrm>
            <a:off x="1116483" y="-61"/>
            <a:ext cx="80467" cy="777246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80"/>
          </a:p>
        </p:txBody>
      </p:sp>
      <p:pic>
        <p:nvPicPr>
          <p:cNvPr id="27" name="Picture 26" descr="A black background with blue text&#10;&#10;Description automatically generated">
            <a:extLst>
              <a:ext uri="{FF2B5EF4-FFF2-40B4-BE49-F238E27FC236}">
                <a16:creationId xmlns:a16="http://schemas.microsoft.com/office/drawing/2014/main" id="{34C39C63-1A66-19F0-FAD8-EA810E613A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7464" y="34544"/>
            <a:ext cx="2772075" cy="829056"/>
          </a:xfrm>
          <a:prstGeom prst="rect">
            <a:avLst/>
          </a:prstGeom>
        </p:spPr>
      </p:pic>
      <p:sp>
        <p:nvSpPr>
          <p:cNvPr id="2" name="Title 1">
            <a:extLst>
              <a:ext uri="{FF2B5EF4-FFF2-40B4-BE49-F238E27FC236}">
                <a16:creationId xmlns:a16="http://schemas.microsoft.com/office/drawing/2014/main" id="{99B9A3D7-373A-FA09-C306-DDCF75E7EFB6}"/>
              </a:ext>
            </a:extLst>
          </p:cNvPr>
          <p:cNvSpPr txBox="1">
            <a:spLocks/>
          </p:cNvSpPr>
          <p:nvPr/>
        </p:nvSpPr>
        <p:spPr>
          <a:xfrm>
            <a:off x="1552022" y="7081520"/>
            <a:ext cx="8147304" cy="632155"/>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en-US" sz="1760" b="1" dirty="0">
                <a:solidFill>
                  <a:schemeClr val="accent1">
                    <a:lumMod val="75000"/>
                  </a:schemeClr>
                </a:solidFill>
                <a:effectLst/>
                <a:latin typeface="Palatino Linotype" panose="02040502050505030304" pitchFamily="18" charset="0"/>
                <a:cs typeface="Times New Roman" pitchFamily="18" charset="0"/>
              </a:rPr>
              <a:t>CSC 314: Assembly Language                                                              Spring 2024</a:t>
            </a:r>
          </a:p>
        </p:txBody>
      </p:sp>
    </p:spTree>
    <p:extLst>
      <p:ext uri="{BB962C8B-B14F-4D97-AF65-F5344CB8AC3E}">
        <p14:creationId xmlns:p14="http://schemas.microsoft.com/office/powerpoint/2010/main" val="3172880296"/>
      </p:ext>
    </p:extLst>
  </p:cSld>
  <p:clrMap bg1="lt1" tx1="dk1" bg2="lt2" tx2="dk2" accent1="accent1" accent2="accent2" accent3="accent3" accent4="accent4" accent5="accent5" accent6="accent6" hlink="hlink" folHlink="folHlink"/>
  <p:sldLayoutIdLst>
    <p:sldLayoutId id="2147483664" r:id="rId1"/>
  </p:sldLayoutIdLst>
  <p:txStyles>
    <p:titleStyle>
      <a:lvl1pPr algn="l" rtl="0" eaLnBrk="1" latinLnBrk="0" hangingPunct="1">
        <a:spcBef>
          <a:spcPct val="0"/>
        </a:spcBef>
        <a:buNone/>
        <a:defRPr kumimoji="0" sz="36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402336" indent="-311810" algn="l" rtl="0" eaLnBrk="1" latinLnBrk="0" hangingPunct="1">
        <a:lnSpc>
          <a:spcPct val="100000"/>
        </a:lnSpc>
        <a:spcBef>
          <a:spcPts val="660"/>
        </a:spcBef>
        <a:buClr>
          <a:schemeClr val="accent1">
            <a:lumMod val="75000"/>
          </a:schemeClr>
        </a:buClr>
        <a:buSzPct val="80000"/>
        <a:buFont typeface="Wingdings 2"/>
        <a:buChar char=""/>
        <a:defRPr kumimoji="0" sz="2600" kern="1200">
          <a:solidFill>
            <a:schemeClr val="tx1"/>
          </a:solidFill>
          <a:latin typeface="+mn-lt"/>
          <a:ea typeface="+mn-ea"/>
          <a:cs typeface="+mn-cs"/>
        </a:defRPr>
      </a:lvl1pPr>
      <a:lvl2pPr marL="704088" indent="-261518" algn="l" rtl="0" eaLnBrk="1" latinLnBrk="0" hangingPunct="1">
        <a:lnSpc>
          <a:spcPct val="100000"/>
        </a:lnSpc>
        <a:spcBef>
          <a:spcPts val="605"/>
        </a:spcBef>
        <a:buClr>
          <a:schemeClr val="accent1">
            <a:lumMod val="75000"/>
          </a:schemeClr>
        </a:buClr>
        <a:buFont typeface="Verdana"/>
        <a:buChar char="◦"/>
        <a:defRPr kumimoji="0" sz="2400" kern="1200">
          <a:solidFill>
            <a:schemeClr val="tx1"/>
          </a:solidFill>
          <a:latin typeface="+mn-lt"/>
          <a:ea typeface="+mn-ea"/>
          <a:cs typeface="+mn-cs"/>
        </a:defRPr>
      </a:lvl2pPr>
      <a:lvl3pPr marL="975665" indent="-251460" algn="l" rtl="0" eaLnBrk="1" latinLnBrk="0" hangingPunct="1">
        <a:lnSpc>
          <a:spcPct val="100000"/>
        </a:lnSpc>
        <a:spcBef>
          <a:spcPct val="20000"/>
        </a:spcBef>
        <a:buClr>
          <a:schemeClr val="accent1">
            <a:lumMod val="75000"/>
          </a:schemeClr>
        </a:buClr>
        <a:buFont typeface="Wingdings 2"/>
        <a:buChar char=""/>
        <a:defRPr kumimoji="0" sz="2200" kern="1200">
          <a:solidFill>
            <a:schemeClr val="tx1"/>
          </a:solidFill>
          <a:latin typeface="+mn-lt"/>
          <a:ea typeface="+mn-ea"/>
          <a:cs typeface="+mn-cs"/>
        </a:defRPr>
      </a:lvl3pPr>
      <a:lvl4pPr marL="1207008" indent="-191110" algn="l" rtl="0" eaLnBrk="1" latinLnBrk="0" hangingPunct="1">
        <a:lnSpc>
          <a:spcPct val="100000"/>
        </a:lnSpc>
        <a:spcBef>
          <a:spcPct val="20000"/>
        </a:spcBef>
        <a:buClr>
          <a:schemeClr val="accent1">
            <a:lumMod val="75000"/>
          </a:schemeClr>
        </a:buClr>
        <a:buFont typeface="Wingdings 2"/>
        <a:buChar char=""/>
        <a:defRPr kumimoji="0" sz="2000" kern="1200">
          <a:solidFill>
            <a:schemeClr val="tx1"/>
          </a:solidFill>
          <a:latin typeface="+mn-lt"/>
          <a:ea typeface="+mn-ea"/>
          <a:cs typeface="+mn-cs"/>
        </a:defRPr>
      </a:lvl4pPr>
      <a:lvl5pPr marL="1428293" indent="-201168" algn="l" rtl="0" eaLnBrk="1" latinLnBrk="0" hangingPunct="1">
        <a:lnSpc>
          <a:spcPct val="100000"/>
        </a:lnSpc>
        <a:spcBef>
          <a:spcPct val="20000"/>
        </a:spcBef>
        <a:buClr>
          <a:schemeClr val="accent4"/>
        </a:buClr>
        <a:buFont typeface="Wingdings 2"/>
        <a:buChar char=""/>
        <a:defRPr kumimoji="0" sz="2200" kern="1200">
          <a:solidFill>
            <a:schemeClr val="tx1"/>
          </a:solidFill>
          <a:latin typeface="+mn-lt"/>
          <a:ea typeface="+mn-ea"/>
          <a:cs typeface="+mn-cs"/>
        </a:defRPr>
      </a:lvl5pPr>
      <a:lvl6pPr marL="1659636" indent="-201168" algn="l" rtl="0" eaLnBrk="1" latinLnBrk="0" hangingPunct="1">
        <a:lnSpc>
          <a:spcPct val="100000"/>
        </a:lnSpc>
        <a:spcBef>
          <a:spcPct val="20000"/>
        </a:spcBef>
        <a:buClr>
          <a:schemeClr val="accent5"/>
        </a:buClr>
        <a:buFont typeface="Wingdings 2"/>
        <a:buChar char=""/>
        <a:defRPr kumimoji="0" sz="2200" kern="1200">
          <a:solidFill>
            <a:schemeClr val="tx1"/>
          </a:solidFill>
          <a:latin typeface="+mn-lt"/>
          <a:ea typeface="+mn-ea"/>
          <a:cs typeface="+mn-cs"/>
        </a:defRPr>
      </a:lvl6pPr>
      <a:lvl7pPr marL="1890979" indent="-201168" algn="l" rtl="0" eaLnBrk="1" latinLnBrk="0" hangingPunct="1">
        <a:lnSpc>
          <a:spcPct val="100000"/>
        </a:lnSpc>
        <a:spcBef>
          <a:spcPct val="20000"/>
        </a:spcBef>
        <a:buClr>
          <a:schemeClr val="accent6"/>
        </a:buClr>
        <a:buFont typeface="Wingdings 2"/>
        <a:buChar char=""/>
        <a:defRPr kumimoji="0" sz="2200" kern="1200">
          <a:solidFill>
            <a:schemeClr val="tx1"/>
          </a:solidFill>
          <a:latin typeface="+mn-lt"/>
          <a:ea typeface="+mn-ea"/>
          <a:cs typeface="+mn-cs"/>
        </a:defRPr>
      </a:lvl7pPr>
      <a:lvl8pPr marL="2112264" indent="-201168" algn="l" rtl="0" eaLnBrk="1" latinLnBrk="0" hangingPunct="1">
        <a:lnSpc>
          <a:spcPct val="100000"/>
        </a:lnSpc>
        <a:spcBef>
          <a:spcPct val="20000"/>
        </a:spcBef>
        <a:buClr>
          <a:schemeClr val="accent6"/>
        </a:buClr>
        <a:buFont typeface="Wingdings 2"/>
        <a:buChar char=""/>
        <a:defRPr kumimoji="0" sz="2200" kern="1200">
          <a:solidFill>
            <a:schemeClr val="tx1"/>
          </a:solidFill>
          <a:latin typeface="+mn-lt"/>
          <a:ea typeface="+mn-ea"/>
          <a:cs typeface="+mn-cs"/>
        </a:defRPr>
      </a:lvl8pPr>
      <a:lvl9pPr marL="2343607" indent="-201168" algn="l" rtl="0" eaLnBrk="1" latinLnBrk="0" hangingPunct="1">
        <a:lnSpc>
          <a:spcPct val="100000"/>
        </a:lnSpc>
        <a:spcBef>
          <a:spcPct val="20000"/>
        </a:spcBef>
        <a:buClr>
          <a:schemeClr val="accent6"/>
        </a:buClr>
        <a:buFont typeface="Wingdings 2"/>
        <a:buChar char=""/>
        <a:defRPr kumimoji="0" sz="22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502920" algn="l" rtl="0" eaLnBrk="1" latinLnBrk="0" hangingPunct="1">
        <a:defRPr kumimoji="0" kern="1200">
          <a:solidFill>
            <a:schemeClr val="tx1"/>
          </a:solidFill>
          <a:latin typeface="+mn-lt"/>
          <a:ea typeface="+mn-ea"/>
          <a:cs typeface="+mn-cs"/>
        </a:defRPr>
      </a:lvl2pPr>
      <a:lvl3pPr marL="1005840" algn="l" rtl="0" eaLnBrk="1" latinLnBrk="0" hangingPunct="1">
        <a:defRPr kumimoji="0" kern="1200">
          <a:solidFill>
            <a:schemeClr val="tx1"/>
          </a:solidFill>
          <a:latin typeface="+mn-lt"/>
          <a:ea typeface="+mn-ea"/>
          <a:cs typeface="+mn-cs"/>
        </a:defRPr>
      </a:lvl3pPr>
      <a:lvl4pPr marL="1508760" algn="l" rtl="0" eaLnBrk="1" latinLnBrk="0" hangingPunct="1">
        <a:defRPr kumimoji="0" kern="1200">
          <a:solidFill>
            <a:schemeClr val="tx1"/>
          </a:solidFill>
          <a:latin typeface="+mn-lt"/>
          <a:ea typeface="+mn-ea"/>
          <a:cs typeface="+mn-cs"/>
        </a:defRPr>
      </a:lvl4pPr>
      <a:lvl5pPr marL="2011680" algn="l" rtl="0" eaLnBrk="1" latinLnBrk="0" hangingPunct="1">
        <a:defRPr kumimoji="0" kern="1200">
          <a:solidFill>
            <a:schemeClr val="tx1"/>
          </a:solidFill>
          <a:latin typeface="+mn-lt"/>
          <a:ea typeface="+mn-ea"/>
          <a:cs typeface="+mn-cs"/>
        </a:defRPr>
      </a:lvl5pPr>
      <a:lvl6pPr marL="2514600" algn="l" rtl="0" eaLnBrk="1" latinLnBrk="0" hangingPunct="1">
        <a:defRPr kumimoji="0" kern="1200">
          <a:solidFill>
            <a:schemeClr val="tx1"/>
          </a:solidFill>
          <a:latin typeface="+mn-lt"/>
          <a:ea typeface="+mn-ea"/>
          <a:cs typeface="+mn-cs"/>
        </a:defRPr>
      </a:lvl6pPr>
      <a:lvl7pPr marL="3017520" algn="l" rtl="0" eaLnBrk="1" latinLnBrk="0" hangingPunct="1">
        <a:defRPr kumimoji="0" kern="1200">
          <a:solidFill>
            <a:schemeClr val="tx1"/>
          </a:solidFill>
          <a:latin typeface="+mn-lt"/>
          <a:ea typeface="+mn-ea"/>
          <a:cs typeface="+mn-cs"/>
        </a:defRPr>
      </a:lvl7pPr>
      <a:lvl8pPr marL="3520440" algn="l" rtl="0" eaLnBrk="1" latinLnBrk="0" hangingPunct="1">
        <a:defRPr kumimoji="0" kern="1200">
          <a:solidFill>
            <a:schemeClr val="tx1"/>
          </a:solidFill>
          <a:latin typeface="+mn-lt"/>
          <a:ea typeface="+mn-ea"/>
          <a:cs typeface="+mn-cs"/>
        </a:defRPr>
      </a:lvl8pPr>
      <a:lvl9pPr marL="402336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E2A57-6E67-485C-A41F-E9511F427457}"/>
              </a:ext>
              <a:ext uri="{C183D7F6-B498-43B3-948B-1728B52AA6E4}">
                <adec:decorative xmlns:adec="http://schemas.microsoft.com/office/drawing/2017/decorative" val="1"/>
              </a:ext>
            </a:extLst>
          </p:cNvPr>
          <p:cNvSpPr txBox="1">
            <a:spLocks noGrp="1"/>
          </p:cNvSpPr>
          <p:nvPr>
            <p:ph type="title" idx="4294967295"/>
          </p:nvPr>
        </p:nvSpPr>
        <p:spPr>
          <a:xfrm>
            <a:off x="1788840" y="2158008"/>
            <a:ext cx="7406640" cy="2606056"/>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fontScale="90000"/>
          </a:bodyPr>
          <a:lstStyle>
            <a:lvl1pPr algn="l" rtl="0" eaLnBrk="1" latinLnBrk="0" hangingPunct="1">
              <a:spcBef>
                <a:spcPct val="0"/>
              </a:spcBef>
              <a:buNone/>
              <a:defRPr kumimoji="0" sz="473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marL="0" marR="0" lvl="0" indent="0" algn="ctr" defTabSz="914400" rtl="0" eaLnBrk="1" fontAlgn="auto" latinLnBrk="0" hangingPunct="1">
              <a:lnSpc>
                <a:spcPct val="100000"/>
              </a:lnSpc>
              <a:spcBef>
                <a:spcPct val="0"/>
              </a:spcBef>
              <a:spcAft>
                <a:spcPts val="3000"/>
              </a:spcAft>
              <a:buClrTx/>
              <a:buSzTx/>
              <a:buFontTx/>
              <a:buNone/>
              <a:tabLst/>
              <a:defRPr/>
            </a:pPr>
            <a:r>
              <a:rPr kumimoji="0" lang="en-US" sz="6600" b="1" i="0" u="none" strike="noStrike" kern="1200" cap="none" spc="0" normalizeH="0" baseline="0" noProof="0" dirty="0">
                <a:ln>
                  <a:noFill/>
                </a:ln>
                <a:solidFill>
                  <a:schemeClr val="tx2">
                    <a:satMod val="130000"/>
                  </a:schemeClr>
                </a:solidFill>
                <a:effectLst/>
                <a:uLnTx/>
                <a:uFillTx/>
                <a:latin typeface="Palatino Linotype" panose="02040502050505030304" pitchFamily="18" charset="0"/>
                <a:ea typeface="+mj-ea"/>
                <a:cs typeface="Times New Roman" pitchFamily="18" charset="0"/>
              </a:rPr>
              <a:t>Chapter 9- Bit Operations (part 1):</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6600" b="1" i="0" u="none" strike="noStrike" kern="1200" cap="none" spc="0" normalizeH="0" baseline="0" noProof="0" dirty="0">
                <a:ln>
                  <a:noFill/>
                </a:ln>
                <a:solidFill>
                  <a:schemeClr val="tx2">
                    <a:satMod val="130000"/>
                  </a:schemeClr>
                </a:solidFill>
                <a:effectLst/>
                <a:uLnTx/>
                <a:uFillTx/>
                <a:latin typeface="Palatino Linotype" panose="02040502050505030304" pitchFamily="18" charset="0"/>
                <a:ea typeface="+mj-ea"/>
                <a:cs typeface="Times New Roman" pitchFamily="18" charset="0"/>
              </a:rPr>
              <a:t>Shift Operations</a:t>
            </a:r>
          </a:p>
        </p:txBody>
      </p:sp>
      <p:sp>
        <p:nvSpPr>
          <p:cNvPr id="3" name="Title 1">
            <a:extLst>
              <a:ext uri="{FF2B5EF4-FFF2-40B4-BE49-F238E27FC236}">
                <a16:creationId xmlns:a16="http://schemas.microsoft.com/office/drawing/2014/main" id="{1FACABDA-CFB7-D59C-C629-4D906D552190}"/>
              </a:ext>
              <a:ext uri="{C183D7F6-B498-43B3-948B-1728B52AA6E4}">
                <adec:decorative xmlns:adec="http://schemas.microsoft.com/office/drawing/2017/decorative" val="1"/>
              </a:ext>
            </a:extLst>
          </p:cNvPr>
          <p:cNvSpPr txBox="1">
            <a:spLocks/>
          </p:cNvSpPr>
          <p:nvPr/>
        </p:nvSpPr>
        <p:spPr>
          <a:xfrm>
            <a:off x="3877072" y="5182344"/>
            <a:ext cx="7406640" cy="1472184"/>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en-US" sz="1800" b="1" dirty="0">
                <a:effectLst/>
                <a:latin typeface="Palatino Linotype" panose="02040502050505030304" pitchFamily="18" charset="0"/>
                <a:cs typeface="Times New Roman" pitchFamily="18" charset="0"/>
              </a:rPr>
              <a:t>Jihene Kaabi &amp; Youssef Harrath</a:t>
            </a:r>
          </a:p>
        </p:txBody>
      </p:sp>
    </p:spTree>
    <p:extLst>
      <p:ext uri="{BB962C8B-B14F-4D97-AF65-F5344CB8AC3E}">
        <p14:creationId xmlns:p14="http://schemas.microsoft.com/office/powerpoint/2010/main" val="4126523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C71B2-C3F4-76EC-E255-FBEDE1EF9486}"/>
              </a:ext>
            </a:extLst>
          </p:cNvPr>
          <p:cNvSpPr>
            <a:spLocks noGrp="1"/>
          </p:cNvSpPr>
          <p:nvPr>
            <p:ph type="title"/>
          </p:nvPr>
        </p:nvSpPr>
        <p:spPr/>
        <p:txBody>
          <a:bodyPr>
            <a:normAutofit/>
          </a:bodyPr>
          <a:lstStyle/>
          <a:p>
            <a:br>
              <a:rPr lang="en-US" sz="3300" dirty="0"/>
            </a:br>
            <a:r>
              <a:rPr lang="en-US" sz="3300" dirty="0"/>
              <a:t>Use of Logical Shifts (cont.)</a:t>
            </a:r>
          </a:p>
        </p:txBody>
      </p:sp>
      <p:sp>
        <p:nvSpPr>
          <p:cNvPr id="3" name="Content Placeholder 2">
            <a:extLst>
              <a:ext uri="{FF2B5EF4-FFF2-40B4-BE49-F238E27FC236}">
                <a16:creationId xmlns:a16="http://schemas.microsoft.com/office/drawing/2014/main" id="{7D839B1E-8494-C5C8-F834-61B57D6F96B6}"/>
              </a:ext>
            </a:extLst>
          </p:cNvPr>
          <p:cNvSpPr>
            <a:spLocks noGrp="1"/>
          </p:cNvSpPr>
          <p:nvPr>
            <p:ph idx="1"/>
          </p:nvPr>
        </p:nvSpPr>
        <p:spPr>
          <a:xfrm>
            <a:off x="1579169" y="1606656"/>
            <a:ext cx="8247888" cy="5440680"/>
          </a:xfrm>
        </p:spPr>
        <p:txBody>
          <a:bodyPr>
            <a:normAutofit/>
          </a:bodyPr>
          <a:lstStyle/>
          <a:p>
            <a:pPr algn="just">
              <a:lnSpc>
                <a:spcPct val="120000"/>
              </a:lnSpc>
              <a:spcBef>
                <a:spcPts val="0"/>
              </a:spcBef>
              <a:spcAft>
                <a:spcPts val="600"/>
              </a:spcAft>
            </a:pPr>
            <a:r>
              <a:rPr lang="en-US" sz="2800" dirty="0"/>
              <a:t>If numbers are too large, then we’d need more bits and multiplication doesn’t produce valid results.</a:t>
            </a:r>
          </a:p>
          <a:p>
            <a:pPr lvl="1" algn="just">
              <a:lnSpc>
                <a:spcPct val="120000"/>
              </a:lnSpc>
              <a:spcBef>
                <a:spcPts val="0"/>
              </a:spcBef>
              <a:spcAft>
                <a:spcPts val="600"/>
              </a:spcAft>
            </a:pPr>
            <a:r>
              <a:rPr lang="en-US" sz="2360" dirty="0"/>
              <a:t>e.g., 10000000 (128d) cannot be left-shifted to obtain 256 using 8-bit values.</a:t>
            </a:r>
          </a:p>
          <a:p>
            <a:pPr algn="just">
              <a:lnSpc>
                <a:spcPct val="120000"/>
              </a:lnSpc>
              <a:spcBef>
                <a:spcPts val="0"/>
              </a:spcBef>
              <a:spcAft>
                <a:spcPts val="600"/>
              </a:spcAft>
            </a:pPr>
            <a:r>
              <a:rPr lang="en-US" sz="2800" dirty="0"/>
              <a:t>Similarly, dividing by powers of two amounts to doing right shifts:</a:t>
            </a:r>
          </a:p>
          <a:p>
            <a:pPr lvl="1" algn="just">
              <a:lnSpc>
                <a:spcPct val="120000"/>
              </a:lnSpc>
              <a:spcBef>
                <a:spcPts val="0"/>
              </a:spcBef>
              <a:spcAft>
                <a:spcPts val="600"/>
              </a:spcAft>
            </a:pPr>
            <a:r>
              <a:rPr lang="en-US" sz="2360" dirty="0"/>
              <a:t>right shifting 10010 (18d) leads to 01001 (9d)</a:t>
            </a:r>
          </a:p>
          <a:p>
            <a:pPr marL="90526" indent="0" algn="just">
              <a:lnSpc>
                <a:spcPct val="120000"/>
              </a:lnSpc>
              <a:spcBef>
                <a:spcPts val="0"/>
              </a:spcBef>
              <a:spcAft>
                <a:spcPts val="600"/>
              </a:spcAft>
              <a:buNone/>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p:txBody>
      </p:sp>
    </p:spTree>
    <p:extLst>
      <p:ext uri="{BB962C8B-B14F-4D97-AF65-F5344CB8AC3E}">
        <p14:creationId xmlns:p14="http://schemas.microsoft.com/office/powerpoint/2010/main" val="3349411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C71B2-C3F4-76EC-E255-FBEDE1EF9486}"/>
              </a:ext>
            </a:extLst>
          </p:cNvPr>
          <p:cNvSpPr>
            <a:spLocks noGrp="1"/>
          </p:cNvSpPr>
          <p:nvPr>
            <p:ph type="title"/>
          </p:nvPr>
        </p:nvSpPr>
        <p:spPr/>
        <p:txBody>
          <a:bodyPr>
            <a:normAutofit/>
          </a:bodyPr>
          <a:lstStyle/>
          <a:p>
            <a:br>
              <a:rPr lang="en-US" sz="3300" dirty="0"/>
            </a:br>
            <a:r>
              <a:rPr lang="en-US" sz="3300" dirty="0"/>
              <a:t>Use of Logical Shifts (odd numbers)</a:t>
            </a:r>
          </a:p>
        </p:txBody>
      </p:sp>
      <p:sp>
        <p:nvSpPr>
          <p:cNvPr id="3" name="Content Placeholder 2">
            <a:extLst>
              <a:ext uri="{FF2B5EF4-FFF2-40B4-BE49-F238E27FC236}">
                <a16:creationId xmlns:a16="http://schemas.microsoft.com/office/drawing/2014/main" id="{7D839B1E-8494-C5C8-F834-61B57D6F96B6}"/>
              </a:ext>
            </a:extLst>
          </p:cNvPr>
          <p:cNvSpPr>
            <a:spLocks noGrp="1"/>
          </p:cNvSpPr>
          <p:nvPr>
            <p:ph idx="1"/>
          </p:nvPr>
        </p:nvSpPr>
        <p:spPr>
          <a:xfrm>
            <a:off x="1579169" y="1606656"/>
            <a:ext cx="8247888" cy="5440680"/>
          </a:xfrm>
        </p:spPr>
        <p:txBody>
          <a:bodyPr>
            <a:normAutofit/>
          </a:bodyPr>
          <a:lstStyle/>
          <a:p>
            <a:pPr algn="just">
              <a:lnSpc>
                <a:spcPct val="120000"/>
              </a:lnSpc>
              <a:spcBef>
                <a:spcPts val="0"/>
              </a:spcBef>
              <a:spcAft>
                <a:spcPts val="3000"/>
              </a:spcAft>
            </a:pPr>
            <a:r>
              <a:rPr lang="en-US" sz="2800" dirty="0"/>
              <a:t>Note that when dividing odd numbers by two we “lose bits”, which amounts to rounding to the lower integer quotient.</a:t>
            </a:r>
          </a:p>
          <a:p>
            <a:pPr algn="just">
              <a:lnSpc>
                <a:spcPct val="120000"/>
              </a:lnSpc>
              <a:spcBef>
                <a:spcPts val="0"/>
              </a:spcBef>
              <a:spcAft>
                <a:spcPts val="600"/>
              </a:spcAft>
            </a:pPr>
            <a:r>
              <a:rPr lang="en-US" sz="2800" dirty="0"/>
              <a:t>Consider number 10011 (19d)</a:t>
            </a:r>
          </a:p>
          <a:p>
            <a:pPr lvl="1" algn="just">
              <a:lnSpc>
                <a:spcPct val="120000"/>
              </a:lnSpc>
              <a:spcBef>
                <a:spcPts val="0"/>
              </a:spcBef>
              <a:spcAft>
                <a:spcPts val="600"/>
              </a:spcAft>
            </a:pPr>
            <a:r>
              <a:rPr lang="en-US" sz="2360" dirty="0"/>
              <a:t>Right shift:	01001	(9d:	19/2 rounded below)</a:t>
            </a:r>
          </a:p>
          <a:p>
            <a:pPr lvl="1" algn="just">
              <a:lnSpc>
                <a:spcPct val="120000"/>
              </a:lnSpc>
              <a:spcBef>
                <a:spcPts val="0"/>
              </a:spcBef>
              <a:spcAft>
                <a:spcPts val="600"/>
              </a:spcAft>
            </a:pPr>
            <a:r>
              <a:rPr lang="en-US" sz="2360" dirty="0"/>
              <a:t>Right shift:	00100	(4d:	9/2 rounded below)</a:t>
            </a:r>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p:txBody>
      </p:sp>
    </p:spTree>
    <p:extLst>
      <p:ext uri="{BB962C8B-B14F-4D97-AF65-F5344CB8AC3E}">
        <p14:creationId xmlns:p14="http://schemas.microsoft.com/office/powerpoint/2010/main" val="164437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C71B2-C3F4-76EC-E255-FBEDE1EF9486}"/>
              </a:ext>
            </a:extLst>
          </p:cNvPr>
          <p:cNvSpPr>
            <a:spLocks noGrp="1"/>
          </p:cNvSpPr>
          <p:nvPr>
            <p:ph type="title"/>
          </p:nvPr>
        </p:nvSpPr>
        <p:spPr/>
        <p:txBody>
          <a:bodyPr>
            <a:normAutofit/>
          </a:bodyPr>
          <a:lstStyle/>
          <a:p>
            <a:br>
              <a:rPr lang="en-US" sz="3300" dirty="0"/>
            </a:br>
            <a:r>
              <a:rPr lang="en-US" sz="3300" dirty="0"/>
              <a:t>Logical Shifts and Unsigned Numbers</a:t>
            </a:r>
          </a:p>
        </p:txBody>
      </p:sp>
      <p:sp>
        <p:nvSpPr>
          <p:cNvPr id="3" name="Content Placeholder 2">
            <a:extLst>
              <a:ext uri="{FF2B5EF4-FFF2-40B4-BE49-F238E27FC236}">
                <a16:creationId xmlns:a16="http://schemas.microsoft.com/office/drawing/2014/main" id="{7D839B1E-8494-C5C8-F834-61B57D6F96B6}"/>
              </a:ext>
            </a:extLst>
          </p:cNvPr>
          <p:cNvSpPr>
            <a:spLocks noGrp="1"/>
          </p:cNvSpPr>
          <p:nvPr>
            <p:ph idx="1"/>
          </p:nvPr>
        </p:nvSpPr>
        <p:spPr>
          <a:xfrm>
            <a:off x="1579169" y="1606656"/>
            <a:ext cx="8247888" cy="5440680"/>
          </a:xfrm>
        </p:spPr>
        <p:txBody>
          <a:bodyPr>
            <a:normAutofit fontScale="92500" lnSpcReduction="10000"/>
          </a:bodyPr>
          <a:lstStyle/>
          <a:p>
            <a:pPr algn="just">
              <a:lnSpc>
                <a:spcPct val="120000"/>
              </a:lnSpc>
              <a:spcBef>
                <a:spcPts val="0"/>
              </a:spcBef>
              <a:spcAft>
                <a:spcPts val="600"/>
              </a:spcAft>
            </a:pPr>
            <a:r>
              <a:rPr lang="en-US" sz="2800" dirty="0"/>
              <a:t>Using shifts works only for unsigned numbers</a:t>
            </a:r>
          </a:p>
          <a:p>
            <a:pPr algn="just">
              <a:lnSpc>
                <a:spcPct val="120000"/>
              </a:lnSpc>
              <a:spcBef>
                <a:spcPts val="0"/>
              </a:spcBef>
              <a:spcAft>
                <a:spcPts val="600"/>
              </a:spcAft>
            </a:pPr>
            <a:r>
              <a:rPr lang="en-US" sz="2800" dirty="0"/>
              <a:t>When numbers are signed, the shifts do not handle the sign bits correctly and cannot be interpreted as</a:t>
            </a:r>
            <a:br>
              <a:rPr lang="en-US" sz="2800" dirty="0"/>
            </a:br>
            <a:r>
              <a:rPr lang="en-US" sz="2800" dirty="0"/>
              <a:t>multiplying/dividing by powers of 2 anymore.</a:t>
            </a:r>
          </a:p>
          <a:p>
            <a:pPr algn="just">
              <a:lnSpc>
                <a:spcPct val="120000"/>
              </a:lnSpc>
              <a:spcBef>
                <a:spcPts val="0"/>
              </a:spcBef>
              <a:spcAft>
                <a:spcPts val="600"/>
              </a:spcAft>
            </a:pPr>
            <a:r>
              <a:rPr lang="en-US" sz="2800" dirty="0"/>
              <a:t>Example: Consider the </a:t>
            </a:r>
            <a:r>
              <a:rPr lang="en-US" sz="2800" dirty="0">
                <a:latin typeface="Arial" panose="020B0604020202020204" pitchFamily="34" charset="0"/>
                <a:cs typeface="Arial" panose="020B0604020202020204" pitchFamily="34" charset="0"/>
              </a:rPr>
              <a:t>1</a:t>
            </a:r>
            <a:r>
              <a:rPr lang="en-US" sz="2800" dirty="0"/>
              <a:t>-byte number FE</a:t>
            </a:r>
          </a:p>
          <a:p>
            <a:pPr lvl="1" algn="just">
              <a:lnSpc>
                <a:spcPct val="120000"/>
              </a:lnSpc>
              <a:spcBef>
                <a:spcPts val="0"/>
              </a:spcBef>
              <a:spcAft>
                <a:spcPts val="600"/>
              </a:spcAft>
            </a:pPr>
            <a:r>
              <a:rPr lang="en-US" sz="2400" dirty="0"/>
              <a:t>If unsigned</a:t>
            </a:r>
          </a:p>
          <a:p>
            <a:pPr lvl="2" algn="just">
              <a:lnSpc>
                <a:spcPct val="120000"/>
              </a:lnSpc>
              <a:spcBef>
                <a:spcPts val="0"/>
              </a:spcBef>
              <a:spcAft>
                <a:spcPts val="600"/>
              </a:spcAft>
            </a:pPr>
            <a:r>
              <a:rPr lang="en-US" sz="2400" dirty="0"/>
              <a:t>FE = 254d = </a:t>
            </a:r>
            <a:r>
              <a:rPr lang="en-US" sz="2400" dirty="0">
                <a:latin typeface="Arial" panose="020B0604020202020204" pitchFamily="34" charset="0"/>
                <a:cs typeface="Arial" panose="020B0604020202020204" pitchFamily="34" charset="0"/>
              </a:rPr>
              <a:t>11111110</a:t>
            </a:r>
            <a:r>
              <a:rPr lang="en-US" sz="2400" dirty="0"/>
              <a:t>b</a:t>
            </a:r>
          </a:p>
          <a:p>
            <a:pPr lvl="2" algn="just">
              <a:lnSpc>
                <a:spcPct val="120000"/>
              </a:lnSpc>
              <a:spcBef>
                <a:spcPts val="0"/>
              </a:spcBef>
              <a:spcAft>
                <a:spcPts val="600"/>
              </a:spcAft>
            </a:pPr>
            <a:r>
              <a:rPr lang="en-US" sz="2400" dirty="0"/>
              <a:t>Right shift:  </a:t>
            </a:r>
            <a:r>
              <a:rPr lang="en-US" sz="2400" dirty="0">
                <a:latin typeface="Arial" panose="020B0604020202020204" pitchFamily="34" charset="0"/>
                <a:cs typeface="Arial" panose="020B0604020202020204" pitchFamily="34" charset="0"/>
              </a:rPr>
              <a:t>01111111</a:t>
            </a:r>
            <a:r>
              <a:rPr lang="en-US" sz="2400" dirty="0"/>
              <a:t>b = 7Fh = 127d = (254/2)</a:t>
            </a:r>
          </a:p>
          <a:p>
            <a:pPr lvl="1" algn="just">
              <a:lnSpc>
                <a:spcPct val="120000"/>
              </a:lnSpc>
              <a:spcBef>
                <a:spcPts val="0"/>
              </a:spcBef>
              <a:spcAft>
                <a:spcPts val="600"/>
              </a:spcAft>
            </a:pPr>
            <a:r>
              <a:rPr lang="en-US" sz="2400" dirty="0"/>
              <a:t>If signed</a:t>
            </a:r>
          </a:p>
          <a:p>
            <a:pPr lvl="2" algn="just">
              <a:lnSpc>
                <a:spcPct val="120000"/>
              </a:lnSpc>
              <a:spcBef>
                <a:spcPts val="0"/>
              </a:spcBef>
              <a:spcAft>
                <a:spcPts val="600"/>
              </a:spcAft>
            </a:pPr>
            <a:r>
              <a:rPr lang="en-US" sz="2400" dirty="0"/>
              <a:t>FE = -2d = </a:t>
            </a:r>
            <a:r>
              <a:rPr lang="en-US" sz="2400" dirty="0">
                <a:latin typeface="Arial" panose="020B0604020202020204" pitchFamily="34" charset="0"/>
                <a:cs typeface="Arial" panose="020B0604020202020204" pitchFamily="34" charset="0"/>
              </a:rPr>
              <a:t>11111110</a:t>
            </a:r>
            <a:r>
              <a:rPr lang="en-US" sz="2400" dirty="0"/>
              <a:t>b</a:t>
            </a:r>
          </a:p>
          <a:p>
            <a:pPr lvl="2" algn="just">
              <a:lnSpc>
                <a:spcPct val="120000"/>
              </a:lnSpc>
              <a:spcBef>
                <a:spcPts val="0"/>
              </a:spcBef>
              <a:spcAft>
                <a:spcPts val="600"/>
              </a:spcAft>
            </a:pPr>
            <a:r>
              <a:rPr lang="en-US" sz="2400" dirty="0"/>
              <a:t>Right shift:  </a:t>
            </a:r>
            <a:r>
              <a:rPr lang="en-US" sz="2400" dirty="0">
                <a:latin typeface="Arial" panose="020B0604020202020204" pitchFamily="34" charset="0"/>
                <a:cs typeface="Arial" panose="020B0604020202020204" pitchFamily="34" charset="0"/>
              </a:rPr>
              <a:t>01111111</a:t>
            </a:r>
            <a:r>
              <a:rPr lang="en-US" sz="2400" dirty="0"/>
              <a:t>b = 7Fh = +127d (which is not -2/2)</a:t>
            </a:r>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p:txBody>
      </p:sp>
    </p:spTree>
    <p:extLst>
      <p:ext uri="{BB962C8B-B14F-4D97-AF65-F5344CB8AC3E}">
        <p14:creationId xmlns:p14="http://schemas.microsoft.com/office/powerpoint/2010/main" val="112632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C71B2-C3F4-76EC-E255-FBEDE1EF9486}"/>
              </a:ext>
            </a:extLst>
          </p:cNvPr>
          <p:cNvSpPr>
            <a:spLocks noGrp="1"/>
          </p:cNvSpPr>
          <p:nvPr>
            <p:ph type="title"/>
          </p:nvPr>
        </p:nvSpPr>
        <p:spPr/>
        <p:txBody>
          <a:bodyPr>
            <a:normAutofit/>
          </a:bodyPr>
          <a:lstStyle/>
          <a:p>
            <a:br>
              <a:rPr lang="en-US" sz="3300" dirty="0"/>
            </a:br>
            <a:r>
              <a:rPr lang="en-US" sz="3300" dirty="0"/>
              <a:t>Arithmetic Shifts</a:t>
            </a:r>
          </a:p>
        </p:txBody>
      </p:sp>
      <p:sp>
        <p:nvSpPr>
          <p:cNvPr id="3" name="Content Placeholder 2">
            <a:extLst>
              <a:ext uri="{FF2B5EF4-FFF2-40B4-BE49-F238E27FC236}">
                <a16:creationId xmlns:a16="http://schemas.microsoft.com/office/drawing/2014/main" id="{7D839B1E-8494-C5C8-F834-61B57D6F96B6}"/>
              </a:ext>
            </a:extLst>
          </p:cNvPr>
          <p:cNvSpPr>
            <a:spLocks noGrp="1"/>
          </p:cNvSpPr>
          <p:nvPr>
            <p:ph idx="1"/>
          </p:nvPr>
        </p:nvSpPr>
        <p:spPr>
          <a:xfrm>
            <a:off x="1579169" y="1606656"/>
            <a:ext cx="8247888" cy="5663920"/>
          </a:xfrm>
        </p:spPr>
        <p:txBody>
          <a:bodyPr>
            <a:normAutofit/>
          </a:bodyPr>
          <a:lstStyle/>
          <a:p>
            <a:pPr algn="just">
              <a:lnSpc>
                <a:spcPct val="120000"/>
              </a:lnSpc>
              <a:spcBef>
                <a:spcPts val="0"/>
              </a:spcBef>
              <a:spcAft>
                <a:spcPts val="1800"/>
              </a:spcAft>
            </a:pPr>
            <a:r>
              <a:rPr lang="en-CA" sz="2800" dirty="0">
                <a:solidFill>
                  <a:srgbClr val="000000"/>
                </a:solidFill>
                <a:latin typeface="Gill Sans MT (Body)"/>
                <a:cs typeface="Arial"/>
              </a:rPr>
              <a:t>Since the logical shifts do not work for signed</a:t>
            </a:r>
            <a:br>
              <a:rPr lang="en-CA" sz="2800" dirty="0">
                <a:solidFill>
                  <a:srgbClr val="000000"/>
                </a:solidFill>
                <a:latin typeface="Gill Sans MT (Body)"/>
              </a:rPr>
            </a:br>
            <a:r>
              <a:rPr lang="en-CA" sz="2800" dirty="0">
                <a:solidFill>
                  <a:srgbClr val="000000"/>
                </a:solidFill>
                <a:latin typeface="Gill Sans MT (Body)"/>
                <a:cs typeface="Arial"/>
              </a:rPr>
              <a:t>numbers, we have another kind of shifts called </a:t>
            </a:r>
            <a:r>
              <a:rPr lang="en-CA" sz="2800" b="1" i="1" dirty="0">
                <a:solidFill>
                  <a:srgbClr val="000000"/>
                </a:solidFill>
                <a:latin typeface="Gill Sans MT (Body)"/>
                <a:cs typeface="Arial"/>
              </a:rPr>
              <a:t>arithmetic shifts</a:t>
            </a:r>
            <a:r>
              <a:rPr lang="en-CA" sz="2800" dirty="0">
                <a:solidFill>
                  <a:srgbClr val="000000"/>
                </a:solidFill>
                <a:latin typeface="Gill Sans MT (Body)"/>
                <a:cs typeface="Arial"/>
              </a:rPr>
              <a:t>.</a:t>
            </a:r>
          </a:p>
          <a:p>
            <a:pPr algn="just">
              <a:lnSpc>
                <a:spcPct val="120000"/>
              </a:lnSpc>
              <a:spcBef>
                <a:spcPts val="0"/>
              </a:spcBef>
              <a:spcAft>
                <a:spcPts val="1800"/>
              </a:spcAft>
            </a:pPr>
            <a:r>
              <a:rPr lang="en-US" sz="2800" dirty="0">
                <a:latin typeface="Gill Sans MT (Body)"/>
              </a:rPr>
              <a:t>Left arithmetic shift: </a:t>
            </a:r>
            <a:r>
              <a:rPr lang="en-US" sz="2800" dirty="0" err="1">
                <a:solidFill>
                  <a:srgbClr val="FF0000"/>
                </a:solidFill>
                <a:latin typeface="Gill Sans MT (Body)"/>
              </a:rPr>
              <a:t>sal</a:t>
            </a:r>
            <a:endParaRPr lang="en-US" sz="2800" dirty="0">
              <a:solidFill>
                <a:srgbClr val="FF0000"/>
              </a:solidFill>
              <a:latin typeface="Gill Sans MT (Body)"/>
            </a:endParaRPr>
          </a:p>
          <a:p>
            <a:pPr lvl="1" algn="just">
              <a:lnSpc>
                <a:spcPct val="120000"/>
              </a:lnSpc>
              <a:spcBef>
                <a:spcPts val="0"/>
              </a:spcBef>
              <a:spcAft>
                <a:spcPts val="1800"/>
              </a:spcAft>
            </a:pPr>
            <a:r>
              <a:rPr lang="en-US" sz="2500" dirty="0">
                <a:solidFill>
                  <a:srgbClr val="000000"/>
                </a:solidFill>
                <a:latin typeface="Gill Sans MT (Body)"/>
                <a:cs typeface="Arial"/>
              </a:rPr>
              <a:t>This instruction works just like shl</a:t>
            </a:r>
          </a:p>
          <a:p>
            <a:pPr lvl="2" algn="just">
              <a:lnSpc>
                <a:spcPct val="120000"/>
              </a:lnSpc>
              <a:spcBef>
                <a:spcPts val="0"/>
              </a:spcBef>
              <a:spcAft>
                <a:spcPts val="1800"/>
              </a:spcAft>
            </a:pPr>
            <a:r>
              <a:rPr lang="en-US" sz="2200" dirty="0">
                <a:solidFill>
                  <a:srgbClr val="000000"/>
                </a:solidFill>
                <a:latin typeface="Gill Sans MT (Body)"/>
                <a:cs typeface="Arial"/>
              </a:rPr>
              <a:t>We just have another name for it so that in the code we “remember” that we’re dealing with signed numbers</a:t>
            </a:r>
          </a:p>
          <a:p>
            <a:pPr lvl="1" algn="just">
              <a:lnSpc>
                <a:spcPct val="120000"/>
              </a:lnSpc>
              <a:spcBef>
                <a:spcPts val="0"/>
              </a:spcBef>
              <a:spcAft>
                <a:spcPts val="1800"/>
              </a:spcAft>
            </a:pPr>
            <a:r>
              <a:rPr lang="en-US" sz="2500" dirty="0">
                <a:solidFill>
                  <a:srgbClr val="000000"/>
                </a:solidFill>
                <a:latin typeface="Gill Sans MT (Body)"/>
                <a:cs typeface="Arial"/>
              </a:rPr>
              <a:t>As long as the sign bit is not changed by the shift, the result will be correct (i.e., will be multiplied by 2).</a:t>
            </a:r>
          </a:p>
          <a:p>
            <a:pPr algn="just">
              <a:lnSpc>
                <a:spcPct val="120000"/>
              </a:lnSpc>
              <a:spcBef>
                <a:spcPts val="0"/>
              </a:spcBef>
              <a:spcAft>
                <a:spcPts val="1800"/>
              </a:spcAft>
            </a:pPr>
            <a:endParaRPr lang="en-US" sz="2800" dirty="0">
              <a:solidFill>
                <a:srgbClr val="000000"/>
              </a:solidFill>
              <a:latin typeface="Gill Sans MT (Body)"/>
              <a:cs typeface="Arial"/>
            </a:endParaRPr>
          </a:p>
          <a:p>
            <a:pPr algn="just">
              <a:lnSpc>
                <a:spcPct val="120000"/>
              </a:lnSpc>
              <a:spcBef>
                <a:spcPts val="0"/>
              </a:spcBef>
              <a:spcAft>
                <a:spcPts val="1800"/>
              </a:spcAft>
            </a:pPr>
            <a:endParaRPr lang="en-US" sz="2800" dirty="0">
              <a:solidFill>
                <a:srgbClr val="000000"/>
              </a:solidFill>
              <a:latin typeface="Gill Sans MT (Body)"/>
              <a:cs typeface="Arial"/>
            </a:endParaRPr>
          </a:p>
          <a:p>
            <a:pPr algn="just">
              <a:lnSpc>
                <a:spcPct val="120000"/>
              </a:lnSpc>
              <a:spcBef>
                <a:spcPts val="0"/>
              </a:spcBef>
              <a:spcAft>
                <a:spcPts val="1800"/>
              </a:spcAft>
            </a:pPr>
            <a:endParaRPr lang="en-US" sz="2800" dirty="0">
              <a:solidFill>
                <a:srgbClr val="000000"/>
              </a:solidFill>
              <a:latin typeface="Gill Sans MT (Body)"/>
              <a:cs typeface="Arial"/>
            </a:endParaRPr>
          </a:p>
          <a:p>
            <a:pPr algn="just">
              <a:lnSpc>
                <a:spcPct val="120000"/>
              </a:lnSpc>
              <a:spcBef>
                <a:spcPts val="0"/>
              </a:spcBef>
              <a:spcAft>
                <a:spcPts val="1800"/>
              </a:spcAft>
            </a:pPr>
            <a:endParaRPr lang="en-US" sz="2800" dirty="0">
              <a:solidFill>
                <a:srgbClr val="000000"/>
              </a:solidFill>
              <a:latin typeface="Gill Sans MT (Body)"/>
              <a:cs typeface="Arial"/>
            </a:endParaRPr>
          </a:p>
          <a:p>
            <a:pPr algn="just">
              <a:lnSpc>
                <a:spcPct val="120000"/>
              </a:lnSpc>
              <a:spcBef>
                <a:spcPts val="0"/>
              </a:spcBef>
              <a:spcAft>
                <a:spcPts val="1800"/>
              </a:spcAft>
            </a:pPr>
            <a:endParaRPr lang="en-US" sz="2800" dirty="0">
              <a:solidFill>
                <a:srgbClr val="000000"/>
              </a:solidFill>
              <a:latin typeface="Gill Sans MT (Body)"/>
              <a:cs typeface="Arial"/>
            </a:endParaRPr>
          </a:p>
          <a:p>
            <a:pPr algn="just">
              <a:lnSpc>
                <a:spcPct val="120000"/>
              </a:lnSpc>
              <a:spcBef>
                <a:spcPts val="0"/>
              </a:spcBef>
              <a:spcAft>
                <a:spcPts val="1800"/>
              </a:spcAft>
            </a:pPr>
            <a:endParaRPr lang="en-US" sz="2800" dirty="0">
              <a:solidFill>
                <a:srgbClr val="FF0000"/>
              </a:solidFill>
              <a:latin typeface="Gill Sans MT (Body)"/>
            </a:endParaRPr>
          </a:p>
          <a:p>
            <a:pPr algn="just">
              <a:lnSpc>
                <a:spcPct val="120000"/>
              </a:lnSpc>
              <a:spcBef>
                <a:spcPts val="0"/>
              </a:spcBef>
              <a:spcAft>
                <a:spcPts val="1800"/>
              </a:spcAft>
            </a:pPr>
            <a:endParaRPr lang="en-US" sz="2800" dirty="0">
              <a:latin typeface="Gill Sans MT (Body)"/>
            </a:endParaRPr>
          </a:p>
          <a:p>
            <a:pPr algn="just">
              <a:lnSpc>
                <a:spcPct val="120000"/>
              </a:lnSpc>
              <a:spcBef>
                <a:spcPts val="0"/>
              </a:spcBef>
              <a:spcAft>
                <a:spcPts val="1800"/>
              </a:spcAft>
            </a:pPr>
            <a:endParaRPr lang="en-US" sz="2800" dirty="0">
              <a:latin typeface="Gill Sans MT (Body)"/>
            </a:endParaRPr>
          </a:p>
          <a:p>
            <a:pPr algn="just">
              <a:lnSpc>
                <a:spcPct val="120000"/>
              </a:lnSpc>
              <a:spcBef>
                <a:spcPts val="0"/>
              </a:spcBef>
              <a:spcAft>
                <a:spcPts val="1800"/>
              </a:spcAft>
            </a:pPr>
            <a:endParaRPr lang="en-US" sz="2800" dirty="0">
              <a:latin typeface="Gill Sans MT (Body)"/>
            </a:endParaRPr>
          </a:p>
          <a:p>
            <a:pPr algn="just">
              <a:lnSpc>
                <a:spcPct val="120000"/>
              </a:lnSpc>
              <a:spcBef>
                <a:spcPts val="0"/>
              </a:spcBef>
              <a:spcAft>
                <a:spcPts val="1800"/>
              </a:spcAft>
            </a:pPr>
            <a:endParaRPr lang="en-US" sz="2800" dirty="0">
              <a:latin typeface="Gill Sans MT (Body)"/>
            </a:endParaRPr>
          </a:p>
          <a:p>
            <a:pPr algn="just">
              <a:lnSpc>
                <a:spcPct val="120000"/>
              </a:lnSpc>
              <a:spcBef>
                <a:spcPts val="0"/>
              </a:spcBef>
              <a:spcAft>
                <a:spcPts val="1800"/>
              </a:spcAft>
            </a:pPr>
            <a:endParaRPr lang="en-US" sz="2800" dirty="0">
              <a:latin typeface="Gill Sans MT (Body)"/>
            </a:endParaRPr>
          </a:p>
          <a:p>
            <a:pPr algn="just">
              <a:lnSpc>
                <a:spcPct val="120000"/>
              </a:lnSpc>
              <a:spcBef>
                <a:spcPts val="0"/>
              </a:spcBef>
              <a:spcAft>
                <a:spcPts val="1800"/>
              </a:spcAft>
            </a:pPr>
            <a:endParaRPr lang="en-US" sz="2800" dirty="0">
              <a:latin typeface="Gill Sans MT (Body)"/>
            </a:endParaRPr>
          </a:p>
          <a:p>
            <a:pPr algn="just">
              <a:lnSpc>
                <a:spcPct val="120000"/>
              </a:lnSpc>
              <a:spcBef>
                <a:spcPts val="0"/>
              </a:spcBef>
              <a:spcAft>
                <a:spcPts val="1800"/>
              </a:spcAft>
            </a:pPr>
            <a:endParaRPr lang="en-US" sz="2800" dirty="0">
              <a:latin typeface="Gill Sans MT (Body)"/>
            </a:endParaRPr>
          </a:p>
          <a:p>
            <a:pPr algn="just">
              <a:lnSpc>
                <a:spcPct val="120000"/>
              </a:lnSpc>
              <a:spcBef>
                <a:spcPts val="0"/>
              </a:spcBef>
              <a:spcAft>
                <a:spcPts val="1800"/>
              </a:spcAft>
            </a:pPr>
            <a:endParaRPr lang="en-US" sz="2800" dirty="0">
              <a:latin typeface="Gill Sans MT (Body)"/>
            </a:endParaRPr>
          </a:p>
          <a:p>
            <a:pPr algn="just">
              <a:lnSpc>
                <a:spcPct val="120000"/>
              </a:lnSpc>
              <a:spcBef>
                <a:spcPts val="0"/>
              </a:spcBef>
              <a:spcAft>
                <a:spcPts val="1800"/>
              </a:spcAft>
            </a:pPr>
            <a:endParaRPr lang="en-US" sz="2800" dirty="0">
              <a:latin typeface="Gill Sans MT (Body)"/>
            </a:endParaRPr>
          </a:p>
          <a:p>
            <a:pPr algn="just">
              <a:lnSpc>
                <a:spcPct val="120000"/>
              </a:lnSpc>
              <a:spcBef>
                <a:spcPts val="0"/>
              </a:spcBef>
              <a:spcAft>
                <a:spcPts val="1800"/>
              </a:spcAft>
            </a:pPr>
            <a:endParaRPr lang="en-US" sz="2800" dirty="0">
              <a:latin typeface="Gill Sans MT (Body)"/>
            </a:endParaRPr>
          </a:p>
          <a:p>
            <a:pPr algn="just">
              <a:lnSpc>
                <a:spcPct val="120000"/>
              </a:lnSpc>
              <a:spcBef>
                <a:spcPts val="0"/>
              </a:spcBef>
              <a:spcAft>
                <a:spcPts val="1800"/>
              </a:spcAft>
            </a:pPr>
            <a:endParaRPr lang="en-US" sz="2800" dirty="0">
              <a:latin typeface="Gill Sans MT (Body)"/>
            </a:endParaRPr>
          </a:p>
        </p:txBody>
      </p:sp>
    </p:spTree>
    <p:extLst>
      <p:ext uri="{BB962C8B-B14F-4D97-AF65-F5344CB8AC3E}">
        <p14:creationId xmlns:p14="http://schemas.microsoft.com/office/powerpoint/2010/main" val="188519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C71B2-C3F4-76EC-E255-FBEDE1EF9486}"/>
              </a:ext>
            </a:extLst>
          </p:cNvPr>
          <p:cNvSpPr>
            <a:spLocks noGrp="1"/>
          </p:cNvSpPr>
          <p:nvPr>
            <p:ph type="title"/>
          </p:nvPr>
        </p:nvSpPr>
        <p:spPr/>
        <p:txBody>
          <a:bodyPr>
            <a:normAutofit/>
          </a:bodyPr>
          <a:lstStyle/>
          <a:p>
            <a:br>
              <a:rPr lang="en-US" sz="3300" dirty="0"/>
            </a:br>
            <a:r>
              <a:rPr lang="en-US" sz="3300" dirty="0"/>
              <a:t>Arithmetic Shifts (cont.)</a:t>
            </a:r>
          </a:p>
        </p:txBody>
      </p:sp>
      <p:sp>
        <p:nvSpPr>
          <p:cNvPr id="3" name="Content Placeholder 2">
            <a:extLst>
              <a:ext uri="{FF2B5EF4-FFF2-40B4-BE49-F238E27FC236}">
                <a16:creationId xmlns:a16="http://schemas.microsoft.com/office/drawing/2014/main" id="{7D839B1E-8494-C5C8-F834-61B57D6F96B6}"/>
              </a:ext>
            </a:extLst>
          </p:cNvPr>
          <p:cNvSpPr>
            <a:spLocks noGrp="1"/>
          </p:cNvSpPr>
          <p:nvPr>
            <p:ph idx="1"/>
          </p:nvPr>
        </p:nvSpPr>
        <p:spPr>
          <a:xfrm>
            <a:off x="1579169" y="1606656"/>
            <a:ext cx="8247888" cy="5663920"/>
          </a:xfrm>
        </p:spPr>
        <p:txBody>
          <a:bodyPr>
            <a:normAutofit lnSpcReduction="10000"/>
          </a:bodyPr>
          <a:lstStyle/>
          <a:p>
            <a:pPr algn="just">
              <a:lnSpc>
                <a:spcPct val="120000"/>
              </a:lnSpc>
              <a:spcBef>
                <a:spcPts val="0"/>
              </a:spcBef>
              <a:spcAft>
                <a:spcPts val="1800"/>
              </a:spcAft>
            </a:pPr>
            <a:r>
              <a:rPr lang="en-US" sz="2800" dirty="0">
                <a:latin typeface="Gill Sans MT (Body)"/>
              </a:rPr>
              <a:t>Right arithmetic shift: </a:t>
            </a:r>
            <a:r>
              <a:rPr lang="en-US" sz="2800" dirty="0" err="1">
                <a:solidFill>
                  <a:srgbClr val="FF0000"/>
                </a:solidFill>
                <a:latin typeface="Gill Sans MT (Body)"/>
              </a:rPr>
              <a:t>sar</a:t>
            </a:r>
            <a:endParaRPr lang="en-US" sz="2800" dirty="0">
              <a:solidFill>
                <a:srgbClr val="FF0000"/>
              </a:solidFill>
              <a:latin typeface="Gill Sans MT (Body)"/>
            </a:endParaRPr>
          </a:p>
          <a:p>
            <a:pPr lvl="1" algn="just">
              <a:lnSpc>
                <a:spcPct val="120000"/>
              </a:lnSpc>
              <a:spcBef>
                <a:spcPts val="0"/>
              </a:spcBef>
              <a:spcAft>
                <a:spcPts val="1800"/>
              </a:spcAft>
            </a:pPr>
            <a:r>
              <a:rPr lang="en-US" sz="2500" dirty="0">
                <a:solidFill>
                  <a:srgbClr val="000000"/>
                </a:solidFill>
                <a:latin typeface="Gill Sans MT (Body)"/>
                <a:cs typeface="Arial"/>
              </a:rPr>
              <a:t>This instruction does NOT shift the sign bit. </a:t>
            </a:r>
          </a:p>
          <a:p>
            <a:pPr lvl="1" algn="just">
              <a:lnSpc>
                <a:spcPct val="120000"/>
              </a:lnSpc>
              <a:spcBef>
                <a:spcPts val="0"/>
              </a:spcBef>
              <a:spcAft>
                <a:spcPts val="1800"/>
              </a:spcAft>
            </a:pPr>
            <a:r>
              <a:rPr lang="en-US" sz="2800" dirty="0">
                <a:solidFill>
                  <a:srgbClr val="000000"/>
                </a:solidFill>
                <a:latin typeface="Gill Sans MT (Body)"/>
                <a:cs typeface="Arial"/>
              </a:rPr>
              <a:t>The other bits are shifted as normal except that the new bits that enter from the left are copies of the sign bit (that is, if the sign bit is </a:t>
            </a:r>
            <a:r>
              <a:rPr lang="en-US" sz="2800" dirty="0">
                <a:solidFill>
                  <a:srgbClr val="000000"/>
                </a:solidFill>
                <a:latin typeface="Arial" panose="020B0604020202020204" pitchFamily="34" charset="0"/>
                <a:cs typeface="Arial" panose="020B0604020202020204" pitchFamily="34" charset="0"/>
              </a:rPr>
              <a:t>1</a:t>
            </a:r>
            <a:r>
              <a:rPr lang="en-US" sz="2800" dirty="0">
                <a:solidFill>
                  <a:srgbClr val="000000"/>
                </a:solidFill>
                <a:latin typeface="Gill Sans MT (Body)"/>
                <a:cs typeface="Arial"/>
              </a:rPr>
              <a:t>, the new bits are also </a:t>
            </a:r>
            <a:r>
              <a:rPr lang="en-US" sz="2800" dirty="0">
                <a:solidFill>
                  <a:srgbClr val="000000"/>
                </a:solidFill>
                <a:latin typeface="Arial" panose="020B0604020202020204" pitchFamily="34" charset="0"/>
                <a:cs typeface="Arial" panose="020B0604020202020204" pitchFamily="34" charset="0"/>
              </a:rPr>
              <a:t>1</a:t>
            </a:r>
            <a:r>
              <a:rPr lang="en-US" sz="2800" dirty="0">
                <a:solidFill>
                  <a:srgbClr val="000000"/>
                </a:solidFill>
                <a:latin typeface="Gill Sans MT (Body)"/>
                <a:cs typeface="Arial"/>
              </a:rPr>
              <a:t>).</a:t>
            </a:r>
          </a:p>
          <a:p>
            <a:pPr algn="just">
              <a:lnSpc>
                <a:spcPct val="120000"/>
              </a:lnSpc>
              <a:spcBef>
                <a:spcPts val="0"/>
              </a:spcBef>
              <a:spcAft>
                <a:spcPts val="1800"/>
              </a:spcAft>
            </a:pPr>
            <a:r>
              <a:rPr lang="en-US" sz="2800" dirty="0">
                <a:solidFill>
                  <a:srgbClr val="000000"/>
                </a:solidFill>
                <a:latin typeface="Gill Sans MT (Body)"/>
                <a:cs typeface="Arial"/>
              </a:rPr>
              <a:t>Thus, if a byte is shifted with this instruction, only the lower 7 bits are shifted.</a:t>
            </a:r>
            <a:endParaRPr lang="en-CA" sz="2800" dirty="0">
              <a:solidFill>
                <a:srgbClr val="000000"/>
              </a:solidFill>
              <a:latin typeface="Gill Sans MT (Body)"/>
              <a:cs typeface="Arial"/>
            </a:endParaRPr>
          </a:p>
          <a:p>
            <a:pPr algn="just">
              <a:lnSpc>
                <a:spcPct val="120000"/>
              </a:lnSpc>
              <a:spcBef>
                <a:spcPts val="0"/>
              </a:spcBef>
              <a:spcAft>
                <a:spcPts val="1800"/>
              </a:spcAft>
            </a:pPr>
            <a:r>
              <a:rPr lang="en-CA" sz="2800" dirty="0">
                <a:solidFill>
                  <a:srgbClr val="000000"/>
                </a:solidFill>
                <a:latin typeface="Gill Sans MT (Body)"/>
                <a:cs typeface="Arial"/>
              </a:rPr>
              <a:t>Both shifts store the last bit out in the carry flag</a:t>
            </a:r>
            <a:endParaRPr lang="en-US" sz="2800" dirty="0">
              <a:solidFill>
                <a:srgbClr val="000000"/>
              </a:solidFill>
              <a:latin typeface="Gill Sans MT (Body)"/>
              <a:cs typeface="Arial"/>
            </a:endParaRPr>
          </a:p>
          <a:p>
            <a:pPr marL="90526" indent="0" algn="just">
              <a:lnSpc>
                <a:spcPct val="120000"/>
              </a:lnSpc>
              <a:spcBef>
                <a:spcPts val="0"/>
              </a:spcBef>
              <a:spcAft>
                <a:spcPts val="1800"/>
              </a:spcAft>
              <a:buNone/>
            </a:pPr>
            <a:endParaRPr lang="en-US" sz="2800" dirty="0">
              <a:solidFill>
                <a:srgbClr val="000000"/>
              </a:solidFill>
              <a:latin typeface="Gill Sans MT (Body)"/>
              <a:cs typeface="Arial"/>
            </a:endParaRPr>
          </a:p>
          <a:p>
            <a:pPr algn="just">
              <a:lnSpc>
                <a:spcPct val="120000"/>
              </a:lnSpc>
              <a:spcBef>
                <a:spcPts val="0"/>
              </a:spcBef>
              <a:spcAft>
                <a:spcPts val="1800"/>
              </a:spcAft>
            </a:pPr>
            <a:endParaRPr lang="en-US" sz="2800" dirty="0">
              <a:solidFill>
                <a:srgbClr val="000000"/>
              </a:solidFill>
              <a:latin typeface="Gill Sans MT (Body)"/>
              <a:cs typeface="Arial"/>
            </a:endParaRPr>
          </a:p>
          <a:p>
            <a:pPr algn="just">
              <a:lnSpc>
                <a:spcPct val="120000"/>
              </a:lnSpc>
              <a:spcBef>
                <a:spcPts val="0"/>
              </a:spcBef>
              <a:spcAft>
                <a:spcPts val="1800"/>
              </a:spcAft>
            </a:pPr>
            <a:endParaRPr lang="en-US" sz="2800" dirty="0">
              <a:solidFill>
                <a:srgbClr val="000000"/>
              </a:solidFill>
              <a:latin typeface="Gill Sans MT (Body)"/>
              <a:cs typeface="Arial"/>
            </a:endParaRPr>
          </a:p>
          <a:p>
            <a:pPr algn="just">
              <a:lnSpc>
                <a:spcPct val="120000"/>
              </a:lnSpc>
              <a:spcBef>
                <a:spcPts val="0"/>
              </a:spcBef>
              <a:spcAft>
                <a:spcPts val="1800"/>
              </a:spcAft>
            </a:pPr>
            <a:endParaRPr lang="en-US" sz="2800" dirty="0">
              <a:solidFill>
                <a:srgbClr val="FF0000"/>
              </a:solidFill>
              <a:latin typeface="Gill Sans MT (Body)"/>
            </a:endParaRPr>
          </a:p>
          <a:p>
            <a:pPr algn="just">
              <a:lnSpc>
                <a:spcPct val="120000"/>
              </a:lnSpc>
              <a:spcBef>
                <a:spcPts val="0"/>
              </a:spcBef>
              <a:spcAft>
                <a:spcPts val="1800"/>
              </a:spcAft>
            </a:pPr>
            <a:endParaRPr lang="en-US" sz="2800" dirty="0">
              <a:latin typeface="Gill Sans MT (Body)"/>
            </a:endParaRPr>
          </a:p>
          <a:p>
            <a:pPr algn="just">
              <a:lnSpc>
                <a:spcPct val="120000"/>
              </a:lnSpc>
              <a:spcBef>
                <a:spcPts val="0"/>
              </a:spcBef>
              <a:spcAft>
                <a:spcPts val="1800"/>
              </a:spcAft>
            </a:pPr>
            <a:endParaRPr lang="en-US" sz="2800" dirty="0">
              <a:latin typeface="Gill Sans MT (Body)"/>
            </a:endParaRPr>
          </a:p>
          <a:p>
            <a:pPr algn="just">
              <a:lnSpc>
                <a:spcPct val="120000"/>
              </a:lnSpc>
              <a:spcBef>
                <a:spcPts val="0"/>
              </a:spcBef>
              <a:spcAft>
                <a:spcPts val="1800"/>
              </a:spcAft>
            </a:pPr>
            <a:endParaRPr lang="en-US" sz="2800" dirty="0">
              <a:latin typeface="Gill Sans MT (Body)"/>
            </a:endParaRPr>
          </a:p>
          <a:p>
            <a:pPr algn="just">
              <a:lnSpc>
                <a:spcPct val="120000"/>
              </a:lnSpc>
              <a:spcBef>
                <a:spcPts val="0"/>
              </a:spcBef>
              <a:spcAft>
                <a:spcPts val="1800"/>
              </a:spcAft>
            </a:pPr>
            <a:endParaRPr lang="en-US" sz="2800" dirty="0">
              <a:latin typeface="Gill Sans MT (Body)"/>
            </a:endParaRPr>
          </a:p>
          <a:p>
            <a:pPr algn="just">
              <a:lnSpc>
                <a:spcPct val="120000"/>
              </a:lnSpc>
              <a:spcBef>
                <a:spcPts val="0"/>
              </a:spcBef>
              <a:spcAft>
                <a:spcPts val="1800"/>
              </a:spcAft>
            </a:pPr>
            <a:endParaRPr lang="en-US" sz="2800" dirty="0">
              <a:latin typeface="Gill Sans MT (Body)"/>
            </a:endParaRPr>
          </a:p>
          <a:p>
            <a:pPr algn="just">
              <a:lnSpc>
                <a:spcPct val="120000"/>
              </a:lnSpc>
              <a:spcBef>
                <a:spcPts val="0"/>
              </a:spcBef>
              <a:spcAft>
                <a:spcPts val="1800"/>
              </a:spcAft>
            </a:pPr>
            <a:endParaRPr lang="en-US" sz="2800" dirty="0">
              <a:latin typeface="Gill Sans MT (Body)"/>
            </a:endParaRPr>
          </a:p>
          <a:p>
            <a:pPr algn="just">
              <a:lnSpc>
                <a:spcPct val="120000"/>
              </a:lnSpc>
              <a:spcBef>
                <a:spcPts val="0"/>
              </a:spcBef>
              <a:spcAft>
                <a:spcPts val="1800"/>
              </a:spcAft>
            </a:pPr>
            <a:endParaRPr lang="en-US" sz="2800" dirty="0">
              <a:latin typeface="Gill Sans MT (Body)"/>
            </a:endParaRPr>
          </a:p>
          <a:p>
            <a:pPr algn="just">
              <a:lnSpc>
                <a:spcPct val="120000"/>
              </a:lnSpc>
              <a:spcBef>
                <a:spcPts val="0"/>
              </a:spcBef>
              <a:spcAft>
                <a:spcPts val="1800"/>
              </a:spcAft>
            </a:pPr>
            <a:endParaRPr lang="en-US" sz="2800" dirty="0">
              <a:latin typeface="Gill Sans MT (Body)"/>
            </a:endParaRPr>
          </a:p>
          <a:p>
            <a:pPr algn="just">
              <a:lnSpc>
                <a:spcPct val="120000"/>
              </a:lnSpc>
              <a:spcBef>
                <a:spcPts val="0"/>
              </a:spcBef>
              <a:spcAft>
                <a:spcPts val="1800"/>
              </a:spcAft>
            </a:pPr>
            <a:endParaRPr lang="en-US" sz="2800" dirty="0">
              <a:latin typeface="Gill Sans MT (Body)"/>
            </a:endParaRPr>
          </a:p>
          <a:p>
            <a:pPr algn="just">
              <a:lnSpc>
                <a:spcPct val="120000"/>
              </a:lnSpc>
              <a:spcBef>
                <a:spcPts val="0"/>
              </a:spcBef>
              <a:spcAft>
                <a:spcPts val="1800"/>
              </a:spcAft>
            </a:pPr>
            <a:endParaRPr lang="en-US" sz="2800" dirty="0">
              <a:latin typeface="Gill Sans MT (Body)"/>
            </a:endParaRPr>
          </a:p>
          <a:p>
            <a:pPr algn="just">
              <a:lnSpc>
                <a:spcPct val="120000"/>
              </a:lnSpc>
              <a:spcBef>
                <a:spcPts val="0"/>
              </a:spcBef>
              <a:spcAft>
                <a:spcPts val="1800"/>
              </a:spcAft>
            </a:pPr>
            <a:endParaRPr lang="en-US" sz="2800" dirty="0">
              <a:latin typeface="Gill Sans MT (Body)"/>
            </a:endParaRPr>
          </a:p>
        </p:txBody>
      </p:sp>
    </p:spTree>
    <p:extLst>
      <p:ext uri="{BB962C8B-B14F-4D97-AF65-F5344CB8AC3E}">
        <p14:creationId xmlns:p14="http://schemas.microsoft.com/office/powerpoint/2010/main" val="178920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C71B2-C3F4-76EC-E255-FBEDE1EF9486}"/>
              </a:ext>
            </a:extLst>
          </p:cNvPr>
          <p:cNvSpPr>
            <a:spLocks noGrp="1"/>
          </p:cNvSpPr>
          <p:nvPr>
            <p:ph type="title"/>
          </p:nvPr>
        </p:nvSpPr>
        <p:spPr>
          <a:xfrm>
            <a:off x="1594037" y="141784"/>
            <a:ext cx="8247888" cy="1295400"/>
          </a:xfrm>
        </p:spPr>
        <p:txBody>
          <a:bodyPr>
            <a:normAutofit/>
          </a:bodyPr>
          <a:lstStyle/>
          <a:p>
            <a:br>
              <a:rPr lang="en-US" sz="3300" dirty="0"/>
            </a:br>
            <a:r>
              <a:rPr lang="en-US" sz="3300" dirty="0"/>
              <a:t>Arithmetic Shifts Examples</a:t>
            </a:r>
          </a:p>
        </p:txBody>
      </p:sp>
      <p:sp>
        <p:nvSpPr>
          <p:cNvPr id="3" name="Content Placeholder 2">
            <a:extLst>
              <a:ext uri="{FF2B5EF4-FFF2-40B4-BE49-F238E27FC236}">
                <a16:creationId xmlns:a16="http://schemas.microsoft.com/office/drawing/2014/main" id="{7D839B1E-8494-C5C8-F834-61B57D6F96B6}"/>
              </a:ext>
            </a:extLst>
          </p:cNvPr>
          <p:cNvSpPr>
            <a:spLocks noGrp="1"/>
          </p:cNvSpPr>
          <p:nvPr>
            <p:ph idx="1"/>
          </p:nvPr>
        </p:nvSpPr>
        <p:spPr>
          <a:xfrm>
            <a:off x="1579169" y="1318624"/>
            <a:ext cx="8247888" cy="6095968"/>
          </a:xfrm>
        </p:spPr>
        <p:txBody>
          <a:bodyPr>
            <a:noAutofit/>
          </a:bodyPr>
          <a:lstStyle/>
          <a:p>
            <a:pPr algn="just">
              <a:spcBef>
                <a:spcPts val="0"/>
              </a:spcBef>
              <a:spcAft>
                <a:spcPts val="1800"/>
              </a:spcAft>
            </a:pPr>
            <a:r>
              <a:rPr lang="en-US" sz="2400" dirty="0">
                <a:latin typeface="Gill Sans MT (Body)"/>
              </a:rPr>
              <a:t>If </a:t>
            </a:r>
            <a:r>
              <a:rPr lang="en-US" sz="2400" dirty="0">
                <a:solidFill>
                  <a:srgbClr val="FF0000"/>
                </a:solidFill>
                <a:latin typeface="Gill Sans MT (Body)"/>
              </a:rPr>
              <a:t>signed numbers</a:t>
            </a:r>
            <a:r>
              <a:rPr lang="en-US" sz="2400" dirty="0">
                <a:latin typeface="Gill Sans MT (Body)"/>
              </a:rPr>
              <a:t>, then the operations below are correct multiplications /divisions of </a:t>
            </a:r>
            <a:r>
              <a:rPr lang="en-US" sz="2400" dirty="0">
                <a:latin typeface="Arial" panose="020B0604020202020204" pitchFamily="34" charset="0"/>
                <a:cs typeface="Arial" panose="020B0604020202020204" pitchFamily="34" charset="0"/>
              </a:rPr>
              <a:t>1</a:t>
            </a:r>
            <a:r>
              <a:rPr lang="en-US" sz="2400" dirty="0">
                <a:latin typeface="Gill Sans MT (Body)"/>
              </a:rPr>
              <a:t>-byte quantities.</a:t>
            </a:r>
          </a:p>
          <a:p>
            <a:pPr marL="90526" indent="0" algn="just">
              <a:spcBef>
                <a:spcPts val="0"/>
              </a:spcBef>
              <a:spcAft>
                <a:spcPts val="600"/>
              </a:spcAft>
              <a:buNone/>
            </a:pPr>
            <a:r>
              <a:rPr lang="en-US" sz="2400" dirty="0">
                <a:latin typeface="Gill Sans MT (Body)"/>
              </a:rPr>
              <a:t>mov al, 0C3h   </a:t>
            </a:r>
            <a:r>
              <a:rPr lang="en-US" sz="2000" dirty="0">
                <a:latin typeface="Gill Sans MT (Body)"/>
              </a:rPr>
              <a:t>; al = </a:t>
            </a:r>
            <a:r>
              <a:rPr lang="en-US" sz="2000" dirty="0">
                <a:latin typeface="Arial" panose="020B0604020202020204" pitchFamily="34" charset="0"/>
                <a:cs typeface="Arial" panose="020B0604020202020204" pitchFamily="34" charset="0"/>
              </a:rPr>
              <a:t>11000011 (-61d)</a:t>
            </a:r>
          </a:p>
          <a:p>
            <a:pPr marL="90526" indent="0" algn="just">
              <a:spcBef>
                <a:spcPts val="0"/>
              </a:spcBef>
              <a:spcAft>
                <a:spcPts val="600"/>
              </a:spcAft>
              <a:buNone/>
            </a:pPr>
            <a:r>
              <a:rPr lang="en-US" sz="2400" dirty="0" err="1">
                <a:cs typeface="Arial" panose="020B0604020202020204" pitchFamily="34" charset="0"/>
              </a:rPr>
              <a:t>sal</a:t>
            </a:r>
            <a:r>
              <a:rPr lang="en-US" sz="2400" dirty="0">
                <a:cs typeface="Arial" panose="020B0604020202020204" pitchFamily="34" charset="0"/>
              </a:rPr>
              <a:t> al, </a:t>
            </a:r>
            <a:r>
              <a:rPr lang="en-US" sz="2400" dirty="0">
                <a:latin typeface="Arial" panose="020B0604020202020204" pitchFamily="34" charset="0"/>
                <a:cs typeface="Arial" panose="020B0604020202020204" pitchFamily="34" charset="0"/>
              </a:rPr>
              <a:t>1</a:t>
            </a:r>
            <a:r>
              <a:rPr lang="en-US" sz="2400" dirty="0">
                <a:cs typeface="Arial" panose="020B0604020202020204" pitchFamily="34" charset="0"/>
              </a:rPr>
              <a:t>            </a:t>
            </a:r>
            <a:r>
              <a:rPr lang="en-US" sz="2000" dirty="0">
                <a:cs typeface="Arial" panose="020B0604020202020204" pitchFamily="34" charset="0"/>
              </a:rPr>
              <a:t>; al = </a:t>
            </a:r>
            <a:r>
              <a:rPr lang="en-US" sz="2000" dirty="0">
                <a:latin typeface="Arial" panose="020B0604020202020204" pitchFamily="34" charset="0"/>
                <a:cs typeface="Arial" panose="020B0604020202020204" pitchFamily="34" charset="0"/>
              </a:rPr>
              <a:t>10000110 (86h = -122d)</a:t>
            </a:r>
          </a:p>
          <a:p>
            <a:pPr marL="90526" indent="0" algn="just">
              <a:spcBef>
                <a:spcPts val="0"/>
              </a:spcBef>
              <a:spcAft>
                <a:spcPts val="600"/>
              </a:spcAft>
              <a:buNone/>
            </a:pPr>
            <a:r>
              <a:rPr lang="en-US" sz="2400" dirty="0" err="1">
                <a:cs typeface="Arial" panose="020B0604020202020204" pitchFamily="34" charset="0"/>
              </a:rPr>
              <a:t>sar</a:t>
            </a:r>
            <a:r>
              <a:rPr lang="en-US" sz="2400" dirty="0">
                <a:cs typeface="Arial" panose="020B0604020202020204" pitchFamily="34" charset="0"/>
              </a:rPr>
              <a:t> al, 3            </a:t>
            </a:r>
            <a:r>
              <a:rPr lang="en-US" sz="2000" dirty="0">
                <a:cs typeface="Arial" panose="020B0604020202020204" pitchFamily="34" charset="0"/>
              </a:rPr>
              <a:t>; al = </a:t>
            </a:r>
            <a:r>
              <a:rPr lang="en-US" sz="2000" dirty="0">
                <a:latin typeface="Arial" panose="020B0604020202020204" pitchFamily="34" charset="0"/>
                <a:cs typeface="Arial" panose="020B0604020202020204" pitchFamily="34" charset="0"/>
              </a:rPr>
              <a:t>11000011 (after the 1</a:t>
            </a:r>
            <a:r>
              <a:rPr lang="en-US" sz="2000" baseline="30000" dirty="0">
                <a:latin typeface="Arial" panose="020B0604020202020204" pitchFamily="34" charset="0"/>
                <a:cs typeface="Arial" panose="020B0604020202020204" pitchFamily="34" charset="0"/>
              </a:rPr>
              <a:t>st</a:t>
            </a:r>
            <a:r>
              <a:rPr lang="en-US" sz="2000" dirty="0">
                <a:latin typeface="Arial" panose="020B0604020202020204" pitchFamily="34" charset="0"/>
                <a:cs typeface="Arial" panose="020B0604020202020204" pitchFamily="34" charset="0"/>
              </a:rPr>
              <a:t> shift)</a:t>
            </a:r>
          </a:p>
          <a:p>
            <a:pPr marL="90526" indent="0" algn="just">
              <a:spcBef>
                <a:spcPts val="0"/>
              </a:spcBef>
              <a:spcAft>
                <a:spcPts val="600"/>
              </a:spcAft>
              <a:buNone/>
            </a:pPr>
            <a:r>
              <a:rPr lang="en-US" sz="2400" dirty="0">
                <a:latin typeface="Arial" panose="020B0604020202020204" pitchFamily="34" charset="0"/>
                <a:cs typeface="Arial" panose="020B0604020202020204" pitchFamily="34" charset="0"/>
              </a:rPr>
              <a:t>                       </a:t>
            </a:r>
            <a:r>
              <a:rPr lang="en-US" sz="2000" dirty="0">
                <a:cs typeface="Arial" panose="020B0604020202020204" pitchFamily="34" charset="0"/>
              </a:rPr>
              <a:t>; al = </a:t>
            </a:r>
            <a:r>
              <a:rPr lang="en-US" sz="2000" dirty="0">
                <a:latin typeface="Arial" panose="020B0604020202020204" pitchFamily="34" charset="0"/>
                <a:cs typeface="Arial" panose="020B0604020202020204" pitchFamily="34" charset="0"/>
              </a:rPr>
              <a:t>11100001 (after the 2</a:t>
            </a:r>
            <a:r>
              <a:rPr lang="en-US" sz="2000" baseline="30000" dirty="0">
                <a:latin typeface="Arial" panose="020B0604020202020204" pitchFamily="34" charset="0"/>
                <a:cs typeface="Arial" panose="020B0604020202020204" pitchFamily="34" charset="0"/>
              </a:rPr>
              <a:t>nd</a:t>
            </a:r>
            <a:r>
              <a:rPr lang="en-US" sz="2000" dirty="0">
                <a:latin typeface="Arial" panose="020B0604020202020204" pitchFamily="34" charset="0"/>
                <a:cs typeface="Arial" panose="020B0604020202020204" pitchFamily="34" charset="0"/>
              </a:rPr>
              <a:t> shift)</a:t>
            </a:r>
          </a:p>
          <a:p>
            <a:pPr marL="90526" indent="0" algn="just">
              <a:spcBef>
                <a:spcPts val="0"/>
              </a:spcBef>
              <a:spcAft>
                <a:spcPts val="600"/>
              </a:spcAft>
              <a:buNone/>
            </a:pPr>
            <a:r>
              <a:rPr lang="en-US" sz="2400" dirty="0">
                <a:latin typeface="Arial" panose="020B0604020202020204" pitchFamily="34" charset="0"/>
                <a:cs typeface="Arial" panose="020B0604020202020204" pitchFamily="34" charset="0"/>
              </a:rPr>
              <a:t>                       </a:t>
            </a:r>
            <a:r>
              <a:rPr lang="en-US" sz="2000" dirty="0">
                <a:cs typeface="Arial" panose="020B0604020202020204" pitchFamily="34" charset="0"/>
              </a:rPr>
              <a:t>; al = </a:t>
            </a:r>
            <a:r>
              <a:rPr lang="en-US" sz="2000" dirty="0">
                <a:latin typeface="Arial" panose="020B0604020202020204" pitchFamily="34" charset="0"/>
                <a:cs typeface="Arial" panose="020B0604020202020204" pitchFamily="34" charset="0"/>
              </a:rPr>
              <a:t>11110000 (after the 3</a:t>
            </a:r>
            <a:r>
              <a:rPr lang="en-US" sz="2000" baseline="30000" dirty="0">
                <a:latin typeface="Arial" panose="020B0604020202020204" pitchFamily="34" charset="0"/>
                <a:cs typeface="Arial" panose="020B0604020202020204" pitchFamily="34" charset="0"/>
              </a:rPr>
              <a:t>rd</a:t>
            </a:r>
            <a:r>
              <a:rPr lang="en-US" sz="2000" dirty="0">
                <a:latin typeface="Arial" panose="020B0604020202020204" pitchFamily="34" charset="0"/>
                <a:cs typeface="Arial" panose="020B0604020202020204" pitchFamily="34" charset="0"/>
              </a:rPr>
              <a:t> shift (F0h = -16h))</a:t>
            </a:r>
          </a:p>
          <a:p>
            <a:pPr marL="90526" indent="0" algn="just">
              <a:spcBef>
                <a:spcPts val="0"/>
              </a:spcBef>
              <a:spcAft>
                <a:spcPts val="1800"/>
              </a:spcAft>
              <a:buNone/>
            </a:pPr>
            <a:r>
              <a:rPr lang="en-US" sz="2400" dirty="0">
                <a:cs typeface="Arial" panose="020B0604020202020204" pitchFamily="34" charset="0"/>
              </a:rPr>
              <a:t>                       </a:t>
            </a:r>
            <a:r>
              <a:rPr lang="en-US" sz="2000" dirty="0">
                <a:cs typeface="Arial" panose="020B0604020202020204" pitchFamily="34" charset="0"/>
              </a:rPr>
              <a:t>; (note that this is not an exact division as we lose </a:t>
            </a:r>
            <a:r>
              <a:rPr lang="en-US" sz="2000" dirty="0">
                <a:latin typeface="Arial" panose="020B0604020202020204" pitchFamily="34" charset="0"/>
                <a:cs typeface="Arial" panose="020B0604020202020204" pitchFamily="34" charset="0"/>
              </a:rPr>
              <a:t>bits on 	                ; the right!) </a:t>
            </a:r>
          </a:p>
          <a:p>
            <a:pPr algn="just">
              <a:spcBef>
                <a:spcPts val="0"/>
              </a:spcBef>
              <a:spcAft>
                <a:spcPts val="600"/>
              </a:spcAft>
            </a:pPr>
            <a:r>
              <a:rPr lang="en-US" sz="2400" dirty="0">
                <a:cs typeface="Arial" panose="020B0604020202020204" pitchFamily="34" charset="0"/>
              </a:rPr>
              <a:t>The following is not a correct multiplication by 16!</a:t>
            </a:r>
            <a:br>
              <a:rPr lang="en-US" sz="2400" dirty="0">
                <a:cs typeface="Arial" panose="020B0604020202020204" pitchFamily="34" charset="0"/>
              </a:rPr>
            </a:br>
            <a:r>
              <a:rPr lang="en-US" sz="2400" dirty="0" err="1">
                <a:cs typeface="Arial" panose="020B0604020202020204" pitchFamily="34" charset="0"/>
              </a:rPr>
              <a:t>sal</a:t>
            </a:r>
            <a:r>
              <a:rPr lang="en-US" sz="2400" dirty="0">
                <a:cs typeface="Arial" panose="020B0604020202020204" pitchFamily="34" charset="0"/>
              </a:rPr>
              <a:t>	al, 4	; al = 0000 0000  (0d, which can’t be right) </a:t>
            </a:r>
          </a:p>
          <a:p>
            <a:pPr marL="90526" indent="0" algn="just">
              <a:spcBef>
                <a:spcPts val="0"/>
              </a:spcBef>
              <a:spcAft>
                <a:spcPts val="600"/>
              </a:spcAft>
              <a:buNone/>
            </a:pPr>
            <a:endParaRPr lang="en-US" sz="2400" dirty="0">
              <a:cs typeface="Arial" panose="020B0604020202020204" pitchFamily="34" charset="0"/>
            </a:endParaRPr>
          </a:p>
          <a:p>
            <a:pPr marL="90526" indent="0" algn="just">
              <a:spcBef>
                <a:spcPts val="0"/>
              </a:spcBef>
              <a:spcAft>
                <a:spcPts val="600"/>
              </a:spcAft>
              <a:buNone/>
            </a:pPr>
            <a:endParaRPr lang="en-US" sz="2400" dirty="0">
              <a:latin typeface="Arial" panose="020B0604020202020204" pitchFamily="34" charset="0"/>
              <a:cs typeface="Arial" panose="020B0604020202020204" pitchFamily="34" charset="0"/>
            </a:endParaRPr>
          </a:p>
          <a:p>
            <a:pPr marL="90526" indent="0" algn="just">
              <a:spcBef>
                <a:spcPts val="0"/>
              </a:spcBef>
              <a:spcAft>
                <a:spcPts val="600"/>
              </a:spcAft>
              <a:buNone/>
            </a:pPr>
            <a:endParaRPr lang="en-US" sz="2400" dirty="0">
              <a:latin typeface="Arial" panose="020B0604020202020204" pitchFamily="34" charset="0"/>
              <a:cs typeface="Arial" panose="020B0604020202020204" pitchFamily="34" charset="0"/>
            </a:endParaRPr>
          </a:p>
          <a:p>
            <a:pPr marL="90526" indent="0" algn="just">
              <a:spcBef>
                <a:spcPts val="0"/>
              </a:spcBef>
              <a:spcAft>
                <a:spcPts val="600"/>
              </a:spcAft>
              <a:buNone/>
            </a:pPr>
            <a:endParaRPr lang="en-US" sz="2400" dirty="0">
              <a:latin typeface="Arial" panose="020B0604020202020204" pitchFamily="34" charset="0"/>
              <a:cs typeface="Arial" panose="020B0604020202020204" pitchFamily="34" charset="0"/>
            </a:endParaRPr>
          </a:p>
          <a:p>
            <a:pPr marL="90526" indent="0" algn="just">
              <a:spcBef>
                <a:spcPts val="0"/>
              </a:spcBef>
              <a:spcAft>
                <a:spcPts val="600"/>
              </a:spcAft>
              <a:buNone/>
            </a:pPr>
            <a:endParaRPr lang="en-US" sz="2400" dirty="0">
              <a:latin typeface="Arial" panose="020B0604020202020204" pitchFamily="34" charset="0"/>
              <a:cs typeface="Arial" panose="020B0604020202020204" pitchFamily="34" charset="0"/>
            </a:endParaRPr>
          </a:p>
          <a:p>
            <a:pPr algn="just">
              <a:spcBef>
                <a:spcPts val="0"/>
              </a:spcBef>
              <a:spcAft>
                <a:spcPts val="600"/>
              </a:spcAft>
            </a:pPr>
            <a:endParaRPr lang="en-US" sz="2400" dirty="0">
              <a:latin typeface="Arial" panose="020B0604020202020204" pitchFamily="34" charset="0"/>
              <a:cs typeface="Arial" panose="020B0604020202020204" pitchFamily="34" charset="0"/>
            </a:endParaRPr>
          </a:p>
          <a:p>
            <a:pPr algn="just">
              <a:spcBef>
                <a:spcPts val="0"/>
              </a:spcBef>
              <a:spcAft>
                <a:spcPts val="600"/>
              </a:spcAft>
            </a:pPr>
            <a:endParaRPr lang="en-US" sz="2400" dirty="0">
              <a:latin typeface="Arial" panose="020B0604020202020204" pitchFamily="34" charset="0"/>
              <a:cs typeface="Arial" panose="020B0604020202020204" pitchFamily="34" charset="0"/>
            </a:endParaRPr>
          </a:p>
          <a:p>
            <a:pPr marL="90526" indent="0" algn="just">
              <a:spcBef>
                <a:spcPts val="0"/>
              </a:spcBef>
              <a:spcAft>
                <a:spcPts val="600"/>
              </a:spcAft>
              <a:buNone/>
            </a:pPr>
            <a:endParaRPr lang="en-US" sz="2400" dirty="0">
              <a:solidFill>
                <a:srgbClr val="000000"/>
              </a:solidFill>
              <a:latin typeface="Gill Sans MT (Body)"/>
              <a:cs typeface="Arial"/>
            </a:endParaRPr>
          </a:p>
          <a:p>
            <a:pPr algn="just">
              <a:spcBef>
                <a:spcPts val="0"/>
              </a:spcBef>
              <a:spcAft>
                <a:spcPts val="600"/>
              </a:spcAft>
            </a:pPr>
            <a:endParaRPr lang="en-US" sz="2400" dirty="0">
              <a:solidFill>
                <a:srgbClr val="000000"/>
              </a:solidFill>
              <a:latin typeface="Gill Sans MT (Body)"/>
              <a:cs typeface="Arial"/>
            </a:endParaRPr>
          </a:p>
          <a:p>
            <a:pPr algn="just">
              <a:spcBef>
                <a:spcPts val="0"/>
              </a:spcBef>
              <a:spcAft>
                <a:spcPts val="600"/>
              </a:spcAft>
            </a:pPr>
            <a:endParaRPr lang="en-US" sz="2400" dirty="0">
              <a:solidFill>
                <a:srgbClr val="000000"/>
              </a:solidFill>
              <a:latin typeface="Gill Sans MT (Body)"/>
              <a:cs typeface="Arial"/>
            </a:endParaRPr>
          </a:p>
          <a:p>
            <a:pPr algn="just">
              <a:spcBef>
                <a:spcPts val="0"/>
              </a:spcBef>
              <a:spcAft>
                <a:spcPts val="600"/>
              </a:spcAft>
            </a:pPr>
            <a:endParaRPr lang="en-US" sz="2400" dirty="0">
              <a:solidFill>
                <a:srgbClr val="FF0000"/>
              </a:solidFill>
              <a:latin typeface="Gill Sans MT (Body)"/>
            </a:endParaRPr>
          </a:p>
          <a:p>
            <a:pPr algn="just">
              <a:spcBef>
                <a:spcPts val="0"/>
              </a:spcBef>
              <a:spcAft>
                <a:spcPts val="600"/>
              </a:spcAft>
            </a:pPr>
            <a:endParaRPr lang="en-US" sz="2400" dirty="0">
              <a:latin typeface="Gill Sans MT (Body)"/>
            </a:endParaRPr>
          </a:p>
          <a:p>
            <a:pPr algn="just">
              <a:spcBef>
                <a:spcPts val="0"/>
              </a:spcBef>
              <a:spcAft>
                <a:spcPts val="600"/>
              </a:spcAft>
            </a:pPr>
            <a:endParaRPr lang="en-US" sz="2400" dirty="0">
              <a:latin typeface="Gill Sans MT (Body)"/>
            </a:endParaRPr>
          </a:p>
          <a:p>
            <a:pPr algn="just">
              <a:spcBef>
                <a:spcPts val="0"/>
              </a:spcBef>
              <a:spcAft>
                <a:spcPts val="600"/>
              </a:spcAft>
            </a:pPr>
            <a:endParaRPr lang="en-US" sz="2400" dirty="0">
              <a:latin typeface="Gill Sans MT (Body)"/>
            </a:endParaRPr>
          </a:p>
          <a:p>
            <a:pPr algn="just">
              <a:spcBef>
                <a:spcPts val="0"/>
              </a:spcBef>
              <a:spcAft>
                <a:spcPts val="600"/>
              </a:spcAft>
            </a:pPr>
            <a:endParaRPr lang="en-US" sz="2400" dirty="0">
              <a:latin typeface="Gill Sans MT (Body)"/>
            </a:endParaRPr>
          </a:p>
          <a:p>
            <a:pPr algn="just">
              <a:spcBef>
                <a:spcPts val="0"/>
              </a:spcBef>
              <a:spcAft>
                <a:spcPts val="600"/>
              </a:spcAft>
            </a:pPr>
            <a:endParaRPr lang="en-US" sz="2400" dirty="0">
              <a:latin typeface="Gill Sans MT (Body)"/>
            </a:endParaRPr>
          </a:p>
          <a:p>
            <a:pPr algn="just">
              <a:spcBef>
                <a:spcPts val="0"/>
              </a:spcBef>
              <a:spcAft>
                <a:spcPts val="600"/>
              </a:spcAft>
            </a:pPr>
            <a:endParaRPr lang="en-US" sz="2400" dirty="0">
              <a:latin typeface="Gill Sans MT (Body)"/>
            </a:endParaRPr>
          </a:p>
          <a:p>
            <a:pPr algn="just">
              <a:spcBef>
                <a:spcPts val="0"/>
              </a:spcBef>
              <a:spcAft>
                <a:spcPts val="600"/>
              </a:spcAft>
            </a:pPr>
            <a:endParaRPr lang="en-US" sz="2400" dirty="0">
              <a:latin typeface="Gill Sans MT (Body)"/>
            </a:endParaRPr>
          </a:p>
          <a:p>
            <a:pPr algn="just">
              <a:spcBef>
                <a:spcPts val="0"/>
              </a:spcBef>
              <a:spcAft>
                <a:spcPts val="600"/>
              </a:spcAft>
            </a:pPr>
            <a:endParaRPr lang="en-US" sz="2400" dirty="0">
              <a:latin typeface="Gill Sans MT (Body)"/>
            </a:endParaRPr>
          </a:p>
          <a:p>
            <a:pPr algn="just">
              <a:spcBef>
                <a:spcPts val="0"/>
              </a:spcBef>
              <a:spcAft>
                <a:spcPts val="600"/>
              </a:spcAft>
            </a:pPr>
            <a:endParaRPr lang="en-US" sz="2400" dirty="0">
              <a:latin typeface="Gill Sans MT (Body)"/>
            </a:endParaRPr>
          </a:p>
          <a:p>
            <a:pPr algn="just">
              <a:spcBef>
                <a:spcPts val="0"/>
              </a:spcBef>
              <a:spcAft>
                <a:spcPts val="600"/>
              </a:spcAft>
            </a:pPr>
            <a:endParaRPr lang="en-US" sz="2400" dirty="0">
              <a:latin typeface="Gill Sans MT (Body)"/>
            </a:endParaRPr>
          </a:p>
          <a:p>
            <a:pPr algn="just">
              <a:spcBef>
                <a:spcPts val="0"/>
              </a:spcBef>
              <a:spcAft>
                <a:spcPts val="600"/>
              </a:spcAft>
            </a:pPr>
            <a:endParaRPr lang="en-US" sz="2400" dirty="0">
              <a:latin typeface="Gill Sans MT (Body)"/>
            </a:endParaRPr>
          </a:p>
        </p:txBody>
      </p:sp>
    </p:spTree>
    <p:extLst>
      <p:ext uri="{BB962C8B-B14F-4D97-AF65-F5344CB8AC3E}">
        <p14:creationId xmlns:p14="http://schemas.microsoft.com/office/powerpoint/2010/main" val="1658669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C2A94A-88C6-53FB-5CBB-26B84A350C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CE41DE-B2BE-7D4E-7C93-311575666973}"/>
              </a:ext>
            </a:extLst>
          </p:cNvPr>
          <p:cNvSpPr>
            <a:spLocks noGrp="1"/>
          </p:cNvSpPr>
          <p:nvPr>
            <p:ph type="title"/>
          </p:nvPr>
        </p:nvSpPr>
        <p:spPr>
          <a:xfrm>
            <a:off x="1594037" y="357808"/>
            <a:ext cx="8247888" cy="1295400"/>
          </a:xfrm>
        </p:spPr>
        <p:txBody>
          <a:bodyPr>
            <a:normAutofit/>
          </a:bodyPr>
          <a:lstStyle/>
          <a:p>
            <a:r>
              <a:rPr lang="en-US" sz="3300" dirty="0"/>
              <a:t>Doubling of Signed Numbers</a:t>
            </a:r>
          </a:p>
        </p:txBody>
      </p:sp>
      <p:sp>
        <p:nvSpPr>
          <p:cNvPr id="3" name="Content Placeholder 2">
            <a:extLst>
              <a:ext uri="{FF2B5EF4-FFF2-40B4-BE49-F238E27FC236}">
                <a16:creationId xmlns:a16="http://schemas.microsoft.com/office/drawing/2014/main" id="{FADC54A7-805D-A395-6E61-6DE58B7F6566}"/>
              </a:ext>
            </a:extLst>
          </p:cNvPr>
          <p:cNvSpPr>
            <a:spLocks noGrp="1"/>
          </p:cNvSpPr>
          <p:nvPr>
            <p:ph idx="1"/>
          </p:nvPr>
        </p:nvSpPr>
        <p:spPr>
          <a:xfrm>
            <a:off x="1579169" y="1318624"/>
            <a:ext cx="8247888" cy="6095968"/>
          </a:xfrm>
        </p:spPr>
        <p:txBody>
          <a:bodyPr>
            <a:noAutofit/>
          </a:bodyPr>
          <a:lstStyle/>
          <a:p>
            <a:pPr algn="just">
              <a:spcBef>
                <a:spcPts val="0"/>
              </a:spcBef>
              <a:spcAft>
                <a:spcPts val="1800"/>
              </a:spcAft>
            </a:pPr>
            <a:r>
              <a:rPr lang="en-US" sz="2400" dirty="0">
                <a:latin typeface="Gill Sans MT (Body)"/>
              </a:rPr>
              <a:t>Perform successive multiplications by powers of 2 and fill in the following table.</a:t>
            </a:r>
          </a:p>
          <a:p>
            <a:pPr marL="90526" indent="0" algn="just">
              <a:spcBef>
                <a:spcPts val="0"/>
              </a:spcBef>
              <a:spcAft>
                <a:spcPts val="600"/>
              </a:spcAft>
              <a:buNone/>
            </a:pPr>
            <a:endParaRPr lang="en-US" sz="2400" dirty="0">
              <a:cs typeface="Arial" panose="020B0604020202020204" pitchFamily="34" charset="0"/>
            </a:endParaRPr>
          </a:p>
          <a:p>
            <a:pPr marL="90526" indent="0" algn="just">
              <a:spcBef>
                <a:spcPts val="0"/>
              </a:spcBef>
              <a:spcAft>
                <a:spcPts val="600"/>
              </a:spcAft>
              <a:buNone/>
            </a:pPr>
            <a:endParaRPr lang="en-US" sz="2400" dirty="0">
              <a:latin typeface="Arial" panose="020B0604020202020204" pitchFamily="34" charset="0"/>
              <a:cs typeface="Arial" panose="020B0604020202020204" pitchFamily="34" charset="0"/>
            </a:endParaRPr>
          </a:p>
          <a:p>
            <a:pPr marL="90526" indent="0" algn="just">
              <a:spcBef>
                <a:spcPts val="0"/>
              </a:spcBef>
              <a:spcAft>
                <a:spcPts val="600"/>
              </a:spcAft>
              <a:buNone/>
            </a:pPr>
            <a:endParaRPr lang="en-US" sz="2400" dirty="0">
              <a:latin typeface="Arial" panose="020B0604020202020204" pitchFamily="34" charset="0"/>
              <a:cs typeface="Arial" panose="020B0604020202020204" pitchFamily="34" charset="0"/>
            </a:endParaRPr>
          </a:p>
          <a:p>
            <a:pPr marL="90526" indent="0" algn="just">
              <a:spcBef>
                <a:spcPts val="0"/>
              </a:spcBef>
              <a:spcAft>
                <a:spcPts val="600"/>
              </a:spcAft>
              <a:buNone/>
            </a:pPr>
            <a:endParaRPr lang="en-US" sz="2400" dirty="0">
              <a:latin typeface="Arial" panose="020B0604020202020204" pitchFamily="34" charset="0"/>
              <a:cs typeface="Arial" panose="020B0604020202020204" pitchFamily="34" charset="0"/>
            </a:endParaRPr>
          </a:p>
          <a:p>
            <a:pPr marL="90526" indent="0" algn="just">
              <a:spcBef>
                <a:spcPts val="0"/>
              </a:spcBef>
              <a:spcAft>
                <a:spcPts val="600"/>
              </a:spcAft>
              <a:buNone/>
            </a:pPr>
            <a:endParaRPr lang="en-US" sz="2400" dirty="0">
              <a:latin typeface="Arial" panose="020B0604020202020204" pitchFamily="34" charset="0"/>
              <a:cs typeface="Arial" panose="020B0604020202020204" pitchFamily="34" charset="0"/>
            </a:endParaRPr>
          </a:p>
          <a:p>
            <a:pPr algn="just">
              <a:spcBef>
                <a:spcPts val="0"/>
              </a:spcBef>
              <a:spcAft>
                <a:spcPts val="600"/>
              </a:spcAft>
            </a:pPr>
            <a:endParaRPr lang="en-US" sz="2400" dirty="0">
              <a:latin typeface="Arial" panose="020B0604020202020204" pitchFamily="34" charset="0"/>
              <a:cs typeface="Arial" panose="020B0604020202020204" pitchFamily="34" charset="0"/>
            </a:endParaRPr>
          </a:p>
          <a:p>
            <a:pPr algn="just">
              <a:spcBef>
                <a:spcPts val="0"/>
              </a:spcBef>
              <a:spcAft>
                <a:spcPts val="600"/>
              </a:spcAft>
            </a:pPr>
            <a:endParaRPr lang="en-US" sz="2400" dirty="0">
              <a:latin typeface="Arial" panose="020B0604020202020204" pitchFamily="34" charset="0"/>
              <a:cs typeface="Arial" panose="020B0604020202020204" pitchFamily="34" charset="0"/>
            </a:endParaRPr>
          </a:p>
          <a:p>
            <a:pPr marL="90526" indent="0" algn="just">
              <a:spcBef>
                <a:spcPts val="0"/>
              </a:spcBef>
              <a:spcAft>
                <a:spcPts val="600"/>
              </a:spcAft>
              <a:buNone/>
            </a:pPr>
            <a:endParaRPr lang="en-US" sz="2400" dirty="0">
              <a:solidFill>
                <a:srgbClr val="000000"/>
              </a:solidFill>
              <a:latin typeface="Gill Sans MT (Body)"/>
              <a:cs typeface="Arial"/>
            </a:endParaRPr>
          </a:p>
          <a:p>
            <a:pPr algn="just">
              <a:spcBef>
                <a:spcPts val="0"/>
              </a:spcBef>
              <a:spcAft>
                <a:spcPts val="600"/>
              </a:spcAft>
            </a:pPr>
            <a:endParaRPr lang="en-US" sz="2400" dirty="0">
              <a:solidFill>
                <a:srgbClr val="000000"/>
              </a:solidFill>
              <a:latin typeface="Gill Sans MT (Body)"/>
              <a:cs typeface="Arial"/>
            </a:endParaRPr>
          </a:p>
          <a:p>
            <a:pPr algn="just">
              <a:spcBef>
                <a:spcPts val="0"/>
              </a:spcBef>
              <a:spcAft>
                <a:spcPts val="600"/>
              </a:spcAft>
            </a:pPr>
            <a:endParaRPr lang="en-US" sz="2400" dirty="0">
              <a:solidFill>
                <a:srgbClr val="000000"/>
              </a:solidFill>
              <a:latin typeface="Gill Sans MT (Body)"/>
              <a:cs typeface="Arial"/>
            </a:endParaRPr>
          </a:p>
          <a:p>
            <a:pPr algn="just">
              <a:spcBef>
                <a:spcPts val="0"/>
              </a:spcBef>
              <a:spcAft>
                <a:spcPts val="600"/>
              </a:spcAft>
            </a:pPr>
            <a:endParaRPr lang="en-US" sz="2400" dirty="0">
              <a:solidFill>
                <a:srgbClr val="FF0000"/>
              </a:solidFill>
              <a:latin typeface="Gill Sans MT (Body)"/>
            </a:endParaRPr>
          </a:p>
          <a:p>
            <a:pPr algn="just">
              <a:spcBef>
                <a:spcPts val="0"/>
              </a:spcBef>
              <a:spcAft>
                <a:spcPts val="600"/>
              </a:spcAft>
            </a:pPr>
            <a:endParaRPr lang="en-US" sz="2400" dirty="0">
              <a:latin typeface="Gill Sans MT (Body)"/>
            </a:endParaRPr>
          </a:p>
          <a:p>
            <a:pPr algn="just">
              <a:spcBef>
                <a:spcPts val="0"/>
              </a:spcBef>
              <a:spcAft>
                <a:spcPts val="600"/>
              </a:spcAft>
            </a:pPr>
            <a:endParaRPr lang="en-US" sz="2400" dirty="0">
              <a:latin typeface="Gill Sans MT (Body)"/>
            </a:endParaRPr>
          </a:p>
          <a:p>
            <a:pPr algn="just">
              <a:spcBef>
                <a:spcPts val="0"/>
              </a:spcBef>
              <a:spcAft>
                <a:spcPts val="600"/>
              </a:spcAft>
            </a:pPr>
            <a:endParaRPr lang="en-US" sz="2400" dirty="0">
              <a:latin typeface="Gill Sans MT (Body)"/>
            </a:endParaRPr>
          </a:p>
          <a:p>
            <a:pPr algn="just">
              <a:spcBef>
                <a:spcPts val="0"/>
              </a:spcBef>
              <a:spcAft>
                <a:spcPts val="600"/>
              </a:spcAft>
            </a:pPr>
            <a:endParaRPr lang="en-US" sz="2400" dirty="0">
              <a:latin typeface="Gill Sans MT (Body)"/>
            </a:endParaRPr>
          </a:p>
          <a:p>
            <a:pPr algn="just">
              <a:spcBef>
                <a:spcPts val="0"/>
              </a:spcBef>
              <a:spcAft>
                <a:spcPts val="600"/>
              </a:spcAft>
            </a:pPr>
            <a:endParaRPr lang="en-US" sz="2400" dirty="0">
              <a:latin typeface="Gill Sans MT (Body)"/>
            </a:endParaRPr>
          </a:p>
          <a:p>
            <a:pPr algn="just">
              <a:spcBef>
                <a:spcPts val="0"/>
              </a:spcBef>
              <a:spcAft>
                <a:spcPts val="600"/>
              </a:spcAft>
            </a:pPr>
            <a:endParaRPr lang="en-US" sz="2400" dirty="0">
              <a:latin typeface="Gill Sans MT (Body)"/>
            </a:endParaRPr>
          </a:p>
          <a:p>
            <a:pPr algn="just">
              <a:spcBef>
                <a:spcPts val="0"/>
              </a:spcBef>
              <a:spcAft>
                <a:spcPts val="600"/>
              </a:spcAft>
            </a:pPr>
            <a:endParaRPr lang="en-US" sz="2400" dirty="0">
              <a:latin typeface="Gill Sans MT (Body)"/>
            </a:endParaRPr>
          </a:p>
          <a:p>
            <a:pPr algn="just">
              <a:spcBef>
                <a:spcPts val="0"/>
              </a:spcBef>
              <a:spcAft>
                <a:spcPts val="600"/>
              </a:spcAft>
            </a:pPr>
            <a:endParaRPr lang="en-US" sz="2400" dirty="0">
              <a:latin typeface="Gill Sans MT (Body)"/>
            </a:endParaRPr>
          </a:p>
          <a:p>
            <a:pPr algn="just">
              <a:spcBef>
                <a:spcPts val="0"/>
              </a:spcBef>
              <a:spcAft>
                <a:spcPts val="600"/>
              </a:spcAft>
            </a:pPr>
            <a:endParaRPr lang="en-US" sz="2400" dirty="0">
              <a:latin typeface="Gill Sans MT (Body)"/>
            </a:endParaRPr>
          </a:p>
          <a:p>
            <a:pPr algn="just">
              <a:spcBef>
                <a:spcPts val="0"/>
              </a:spcBef>
              <a:spcAft>
                <a:spcPts val="600"/>
              </a:spcAft>
            </a:pPr>
            <a:endParaRPr lang="en-US" sz="2400" dirty="0">
              <a:latin typeface="Gill Sans MT (Body)"/>
            </a:endParaRPr>
          </a:p>
          <a:p>
            <a:pPr algn="just">
              <a:spcBef>
                <a:spcPts val="0"/>
              </a:spcBef>
              <a:spcAft>
                <a:spcPts val="600"/>
              </a:spcAft>
            </a:pPr>
            <a:endParaRPr lang="en-US" sz="2400" dirty="0">
              <a:latin typeface="Gill Sans MT (Body)"/>
            </a:endParaRPr>
          </a:p>
        </p:txBody>
      </p:sp>
      <p:graphicFrame>
        <p:nvGraphicFramePr>
          <p:cNvPr id="4" name="Table 3">
            <a:extLst>
              <a:ext uri="{FF2B5EF4-FFF2-40B4-BE49-F238E27FC236}">
                <a16:creationId xmlns:a16="http://schemas.microsoft.com/office/drawing/2014/main" id="{4FA9A23F-4FBF-4661-A80C-CC6DB13225BF}"/>
              </a:ext>
            </a:extLst>
          </p:cNvPr>
          <p:cNvGraphicFramePr>
            <a:graphicFrameLocks noGrp="1"/>
          </p:cNvGraphicFramePr>
          <p:nvPr>
            <p:extLst>
              <p:ext uri="{D42A27DB-BD31-4B8C-83A1-F6EECF244321}">
                <p14:modId xmlns:p14="http://schemas.microsoft.com/office/powerpoint/2010/main" val="85320069"/>
              </p:ext>
            </p:extLst>
          </p:nvPr>
        </p:nvGraphicFramePr>
        <p:xfrm>
          <a:off x="1932856" y="2374032"/>
          <a:ext cx="7560840" cy="4608513"/>
        </p:xfrm>
        <a:graphic>
          <a:graphicData uri="http://schemas.openxmlformats.org/drawingml/2006/table">
            <a:tbl>
              <a:tblPr firstRow="1" bandRow="1">
                <a:tableStyleId>{5C22544A-7EE6-4342-B048-85BDC9FD1C3A}</a:tableStyleId>
              </a:tblPr>
              <a:tblGrid>
                <a:gridCol w="2520280">
                  <a:extLst>
                    <a:ext uri="{9D8B030D-6E8A-4147-A177-3AD203B41FA5}">
                      <a16:colId xmlns:a16="http://schemas.microsoft.com/office/drawing/2014/main" val="4193780282"/>
                    </a:ext>
                  </a:extLst>
                </a:gridCol>
                <a:gridCol w="2520280">
                  <a:extLst>
                    <a:ext uri="{9D8B030D-6E8A-4147-A177-3AD203B41FA5}">
                      <a16:colId xmlns:a16="http://schemas.microsoft.com/office/drawing/2014/main" val="239365629"/>
                    </a:ext>
                  </a:extLst>
                </a:gridCol>
                <a:gridCol w="2520280">
                  <a:extLst>
                    <a:ext uri="{9D8B030D-6E8A-4147-A177-3AD203B41FA5}">
                      <a16:colId xmlns:a16="http://schemas.microsoft.com/office/drawing/2014/main" val="152702028"/>
                    </a:ext>
                  </a:extLst>
                </a:gridCol>
              </a:tblGrid>
              <a:tr h="817849">
                <a:tc>
                  <a:txBody>
                    <a:bodyPr/>
                    <a:lstStyle/>
                    <a:p>
                      <a:pPr algn="ctr"/>
                      <a:r>
                        <a:rPr lang="en-US" dirty="0"/>
                        <a:t>Instruction </a:t>
                      </a:r>
                    </a:p>
                  </a:txBody>
                  <a:tcPr anchor="ctr"/>
                </a:tc>
                <a:tc>
                  <a:txBody>
                    <a:bodyPr/>
                    <a:lstStyle/>
                    <a:p>
                      <a:pPr algn="ctr"/>
                      <a:r>
                        <a:rPr lang="en-US" dirty="0"/>
                        <a:t>Signed Binary Number (al)</a:t>
                      </a:r>
                    </a:p>
                  </a:txBody>
                  <a:tcPr anchor="ctr"/>
                </a:tc>
                <a:tc>
                  <a:txBody>
                    <a:bodyPr/>
                    <a:lstStyle/>
                    <a:p>
                      <a:pPr algn="ctr"/>
                      <a:r>
                        <a:rPr lang="en-US" dirty="0"/>
                        <a:t>Decimal  Value</a:t>
                      </a:r>
                    </a:p>
                  </a:txBody>
                  <a:tcPr anchor="ctr"/>
                </a:tc>
                <a:extLst>
                  <a:ext uri="{0D108BD9-81ED-4DB2-BD59-A6C34878D82A}">
                    <a16:rowId xmlns:a16="http://schemas.microsoft.com/office/drawing/2014/main" val="1819349138"/>
                  </a:ext>
                </a:extLst>
              </a:tr>
              <a:tr h="473833">
                <a:tc>
                  <a:txBody>
                    <a:bodyPr/>
                    <a:lstStyle/>
                    <a:p>
                      <a:pPr algn="ctr"/>
                      <a:endParaRPr lang="en-US" dirty="0"/>
                    </a:p>
                  </a:txBody>
                  <a:tcPr anchor="ctr"/>
                </a:tc>
                <a:tc>
                  <a:txBody>
                    <a:bodyPr/>
                    <a:lstStyle/>
                    <a:p>
                      <a:pPr algn="ctr"/>
                      <a:r>
                        <a:rPr lang="en-US" dirty="0"/>
                        <a:t>00001011</a:t>
                      </a:r>
                    </a:p>
                  </a:txBody>
                  <a:tcPr anchor="ctr"/>
                </a:tc>
                <a:tc>
                  <a:txBody>
                    <a:bodyPr/>
                    <a:lstStyle/>
                    <a:p>
                      <a:pPr algn="ctr"/>
                      <a:r>
                        <a:rPr lang="en-US" dirty="0"/>
                        <a:t>+11</a:t>
                      </a:r>
                    </a:p>
                  </a:txBody>
                  <a:tcPr anchor="ctr"/>
                </a:tc>
                <a:extLst>
                  <a:ext uri="{0D108BD9-81ED-4DB2-BD59-A6C34878D82A}">
                    <a16:rowId xmlns:a16="http://schemas.microsoft.com/office/drawing/2014/main" val="1652678872"/>
                  </a:ext>
                </a:extLst>
              </a:tr>
              <a:tr h="473833">
                <a:tc>
                  <a:txBody>
                    <a:bodyPr/>
                    <a:lstStyle/>
                    <a:p>
                      <a:pPr algn="ctr"/>
                      <a:r>
                        <a:rPr lang="en-US" dirty="0" err="1"/>
                        <a:t>sal</a:t>
                      </a:r>
                      <a:r>
                        <a:rPr lang="en-US" dirty="0"/>
                        <a:t> al, 1</a:t>
                      </a:r>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171793035"/>
                  </a:ext>
                </a:extLst>
              </a:tr>
              <a:tr h="473833">
                <a:tc>
                  <a:txBody>
                    <a:bodyPr/>
                    <a:lstStyle/>
                    <a:p>
                      <a:pPr algn="ctr"/>
                      <a:r>
                        <a:rPr lang="en-US" dirty="0" err="1"/>
                        <a:t>sal</a:t>
                      </a:r>
                      <a:r>
                        <a:rPr lang="en-US" dirty="0"/>
                        <a:t> al, 2</a:t>
                      </a:r>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144842884"/>
                  </a:ext>
                </a:extLst>
              </a:tr>
              <a:tr h="473833">
                <a:tc>
                  <a:txBody>
                    <a:bodyPr/>
                    <a:lstStyle/>
                    <a:p>
                      <a:pPr algn="ctr"/>
                      <a:r>
                        <a:rPr lang="en-US" dirty="0" err="1"/>
                        <a:t>sal</a:t>
                      </a:r>
                      <a:r>
                        <a:rPr lang="en-US" dirty="0"/>
                        <a:t> al, 3</a:t>
                      </a:r>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2134747264"/>
                  </a:ext>
                </a:extLst>
              </a:tr>
              <a:tr h="473833">
                <a:tc>
                  <a:txBody>
                    <a:bodyPr/>
                    <a:lstStyle/>
                    <a:p>
                      <a:pPr algn="ctr"/>
                      <a:endParaRPr lang="en-US"/>
                    </a:p>
                  </a:txBody>
                  <a:tcPr anchor="ctr"/>
                </a:tc>
                <a:tc>
                  <a:txBody>
                    <a:bodyPr/>
                    <a:lstStyle/>
                    <a:p>
                      <a:pPr algn="ctr"/>
                      <a:r>
                        <a:rPr lang="en-US" dirty="0"/>
                        <a:t>11110101</a:t>
                      </a:r>
                    </a:p>
                  </a:txBody>
                  <a:tcPr anchor="ctr"/>
                </a:tc>
                <a:tc>
                  <a:txBody>
                    <a:bodyPr/>
                    <a:lstStyle/>
                    <a:p>
                      <a:pPr algn="ctr"/>
                      <a:r>
                        <a:rPr lang="en-US" dirty="0"/>
                        <a:t>-11</a:t>
                      </a:r>
                    </a:p>
                  </a:txBody>
                  <a:tcPr anchor="ctr"/>
                </a:tc>
                <a:extLst>
                  <a:ext uri="{0D108BD9-81ED-4DB2-BD59-A6C34878D82A}">
                    <a16:rowId xmlns:a16="http://schemas.microsoft.com/office/drawing/2014/main" val="3721120488"/>
                  </a:ext>
                </a:extLst>
              </a:tr>
              <a:tr h="473833">
                <a:tc>
                  <a:txBody>
                    <a:bodyPr/>
                    <a:lstStyle/>
                    <a:p>
                      <a:pPr algn="ctr"/>
                      <a:r>
                        <a:rPr lang="en-US" dirty="0" err="1"/>
                        <a:t>sal</a:t>
                      </a:r>
                      <a:r>
                        <a:rPr lang="en-US" dirty="0"/>
                        <a:t> al, 1</a:t>
                      </a:r>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2244723807"/>
                  </a:ext>
                </a:extLst>
              </a:tr>
              <a:tr h="473833">
                <a:tc>
                  <a:txBody>
                    <a:bodyPr/>
                    <a:lstStyle/>
                    <a:p>
                      <a:pPr algn="ctr"/>
                      <a:r>
                        <a:rPr lang="en-US" dirty="0" err="1"/>
                        <a:t>sal</a:t>
                      </a:r>
                      <a:r>
                        <a:rPr lang="en-US" dirty="0"/>
                        <a:t> al, 2</a:t>
                      </a:r>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645730503"/>
                  </a:ext>
                </a:extLst>
              </a:tr>
              <a:tr h="473833">
                <a:tc>
                  <a:txBody>
                    <a:bodyPr/>
                    <a:lstStyle/>
                    <a:p>
                      <a:pPr algn="ctr"/>
                      <a:r>
                        <a:rPr lang="en-US" dirty="0" err="1"/>
                        <a:t>sal</a:t>
                      </a:r>
                      <a:r>
                        <a:rPr lang="en-US" dirty="0"/>
                        <a:t> al, 3</a:t>
                      </a:r>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2714304869"/>
                  </a:ext>
                </a:extLst>
              </a:tr>
            </a:tbl>
          </a:graphicData>
        </a:graphic>
      </p:graphicFrame>
    </p:spTree>
    <p:extLst>
      <p:ext uri="{BB962C8B-B14F-4D97-AF65-F5344CB8AC3E}">
        <p14:creationId xmlns:p14="http://schemas.microsoft.com/office/powerpoint/2010/main" val="2155895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E060D-B213-9800-73D4-16E49E978C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4914BD-C9B1-7269-E7F6-E0AF013D1976}"/>
              </a:ext>
            </a:extLst>
          </p:cNvPr>
          <p:cNvSpPr>
            <a:spLocks noGrp="1"/>
          </p:cNvSpPr>
          <p:nvPr>
            <p:ph type="title"/>
          </p:nvPr>
        </p:nvSpPr>
        <p:spPr>
          <a:xfrm>
            <a:off x="1594037" y="357808"/>
            <a:ext cx="8247888" cy="1295400"/>
          </a:xfrm>
        </p:spPr>
        <p:txBody>
          <a:bodyPr>
            <a:normAutofit/>
          </a:bodyPr>
          <a:lstStyle/>
          <a:p>
            <a:r>
              <a:rPr lang="en-US" sz="3300" dirty="0"/>
              <a:t>Doubling of Signed Numbers (Solution)</a:t>
            </a:r>
          </a:p>
        </p:txBody>
      </p:sp>
      <p:sp>
        <p:nvSpPr>
          <p:cNvPr id="3" name="Content Placeholder 2">
            <a:extLst>
              <a:ext uri="{FF2B5EF4-FFF2-40B4-BE49-F238E27FC236}">
                <a16:creationId xmlns:a16="http://schemas.microsoft.com/office/drawing/2014/main" id="{E765FBF7-73AB-3D68-3CA9-3EAAD5CF8A19}"/>
              </a:ext>
            </a:extLst>
          </p:cNvPr>
          <p:cNvSpPr>
            <a:spLocks noGrp="1"/>
          </p:cNvSpPr>
          <p:nvPr>
            <p:ph idx="1"/>
          </p:nvPr>
        </p:nvSpPr>
        <p:spPr>
          <a:xfrm>
            <a:off x="1579169" y="1318624"/>
            <a:ext cx="8247888" cy="6095968"/>
          </a:xfrm>
        </p:spPr>
        <p:txBody>
          <a:bodyPr>
            <a:noAutofit/>
          </a:bodyPr>
          <a:lstStyle/>
          <a:p>
            <a:pPr algn="just">
              <a:spcBef>
                <a:spcPts val="0"/>
              </a:spcBef>
              <a:spcAft>
                <a:spcPts val="1800"/>
              </a:spcAft>
            </a:pPr>
            <a:r>
              <a:rPr lang="en-US" sz="2400" dirty="0">
                <a:latin typeface="Gill Sans MT (Body)"/>
              </a:rPr>
              <a:t>Perform successive multiplications by powers of 2 and fill in the following table.</a:t>
            </a:r>
          </a:p>
          <a:p>
            <a:pPr marL="90526" indent="0" algn="just">
              <a:spcBef>
                <a:spcPts val="0"/>
              </a:spcBef>
              <a:spcAft>
                <a:spcPts val="600"/>
              </a:spcAft>
              <a:buNone/>
            </a:pPr>
            <a:endParaRPr lang="en-US" sz="2400" dirty="0">
              <a:cs typeface="Arial" panose="020B0604020202020204" pitchFamily="34" charset="0"/>
            </a:endParaRPr>
          </a:p>
          <a:p>
            <a:pPr marL="90526" indent="0" algn="just">
              <a:spcBef>
                <a:spcPts val="0"/>
              </a:spcBef>
              <a:spcAft>
                <a:spcPts val="600"/>
              </a:spcAft>
              <a:buNone/>
            </a:pPr>
            <a:endParaRPr lang="en-US" sz="2400" dirty="0">
              <a:latin typeface="Arial" panose="020B0604020202020204" pitchFamily="34" charset="0"/>
              <a:cs typeface="Arial" panose="020B0604020202020204" pitchFamily="34" charset="0"/>
            </a:endParaRPr>
          </a:p>
          <a:p>
            <a:pPr marL="90526" indent="0" algn="just">
              <a:spcBef>
                <a:spcPts val="0"/>
              </a:spcBef>
              <a:spcAft>
                <a:spcPts val="600"/>
              </a:spcAft>
              <a:buNone/>
            </a:pPr>
            <a:endParaRPr lang="en-US" sz="2400" dirty="0">
              <a:latin typeface="Arial" panose="020B0604020202020204" pitchFamily="34" charset="0"/>
              <a:cs typeface="Arial" panose="020B0604020202020204" pitchFamily="34" charset="0"/>
            </a:endParaRPr>
          </a:p>
          <a:p>
            <a:pPr marL="90526" indent="0" algn="just">
              <a:spcBef>
                <a:spcPts val="0"/>
              </a:spcBef>
              <a:spcAft>
                <a:spcPts val="600"/>
              </a:spcAft>
              <a:buNone/>
            </a:pPr>
            <a:endParaRPr lang="en-US" sz="2400" dirty="0">
              <a:latin typeface="Arial" panose="020B0604020202020204" pitchFamily="34" charset="0"/>
              <a:cs typeface="Arial" panose="020B0604020202020204" pitchFamily="34" charset="0"/>
            </a:endParaRPr>
          </a:p>
          <a:p>
            <a:pPr marL="90526" indent="0" algn="just">
              <a:spcBef>
                <a:spcPts val="0"/>
              </a:spcBef>
              <a:spcAft>
                <a:spcPts val="600"/>
              </a:spcAft>
              <a:buNone/>
            </a:pPr>
            <a:endParaRPr lang="en-US" sz="2400" dirty="0">
              <a:latin typeface="Arial" panose="020B0604020202020204" pitchFamily="34" charset="0"/>
              <a:cs typeface="Arial" panose="020B0604020202020204" pitchFamily="34" charset="0"/>
            </a:endParaRPr>
          </a:p>
          <a:p>
            <a:pPr algn="just">
              <a:spcBef>
                <a:spcPts val="0"/>
              </a:spcBef>
              <a:spcAft>
                <a:spcPts val="600"/>
              </a:spcAft>
            </a:pPr>
            <a:endParaRPr lang="en-US" sz="2400" dirty="0">
              <a:latin typeface="Arial" panose="020B0604020202020204" pitchFamily="34" charset="0"/>
              <a:cs typeface="Arial" panose="020B0604020202020204" pitchFamily="34" charset="0"/>
            </a:endParaRPr>
          </a:p>
          <a:p>
            <a:pPr algn="just">
              <a:spcBef>
                <a:spcPts val="0"/>
              </a:spcBef>
              <a:spcAft>
                <a:spcPts val="600"/>
              </a:spcAft>
            </a:pPr>
            <a:endParaRPr lang="en-US" sz="2400" dirty="0">
              <a:latin typeface="Arial" panose="020B0604020202020204" pitchFamily="34" charset="0"/>
              <a:cs typeface="Arial" panose="020B0604020202020204" pitchFamily="34" charset="0"/>
            </a:endParaRPr>
          </a:p>
          <a:p>
            <a:pPr marL="90526" indent="0" algn="just">
              <a:spcBef>
                <a:spcPts val="0"/>
              </a:spcBef>
              <a:spcAft>
                <a:spcPts val="600"/>
              </a:spcAft>
              <a:buNone/>
            </a:pPr>
            <a:endParaRPr lang="en-US" sz="2400" dirty="0">
              <a:solidFill>
                <a:srgbClr val="000000"/>
              </a:solidFill>
              <a:latin typeface="Gill Sans MT (Body)"/>
              <a:cs typeface="Arial"/>
            </a:endParaRPr>
          </a:p>
          <a:p>
            <a:pPr algn="just">
              <a:spcBef>
                <a:spcPts val="0"/>
              </a:spcBef>
              <a:spcAft>
                <a:spcPts val="600"/>
              </a:spcAft>
            </a:pPr>
            <a:endParaRPr lang="en-US" sz="2400" dirty="0">
              <a:solidFill>
                <a:srgbClr val="000000"/>
              </a:solidFill>
              <a:latin typeface="Gill Sans MT (Body)"/>
              <a:cs typeface="Arial"/>
            </a:endParaRPr>
          </a:p>
          <a:p>
            <a:pPr algn="just">
              <a:spcBef>
                <a:spcPts val="0"/>
              </a:spcBef>
              <a:spcAft>
                <a:spcPts val="600"/>
              </a:spcAft>
            </a:pPr>
            <a:endParaRPr lang="en-US" sz="2400" dirty="0">
              <a:solidFill>
                <a:srgbClr val="000000"/>
              </a:solidFill>
              <a:latin typeface="Gill Sans MT (Body)"/>
              <a:cs typeface="Arial"/>
            </a:endParaRPr>
          </a:p>
          <a:p>
            <a:pPr algn="just">
              <a:spcBef>
                <a:spcPts val="0"/>
              </a:spcBef>
              <a:spcAft>
                <a:spcPts val="600"/>
              </a:spcAft>
            </a:pPr>
            <a:endParaRPr lang="en-US" sz="2400" dirty="0">
              <a:solidFill>
                <a:srgbClr val="FF0000"/>
              </a:solidFill>
              <a:latin typeface="Gill Sans MT (Body)"/>
            </a:endParaRPr>
          </a:p>
          <a:p>
            <a:pPr algn="just">
              <a:spcBef>
                <a:spcPts val="0"/>
              </a:spcBef>
              <a:spcAft>
                <a:spcPts val="600"/>
              </a:spcAft>
            </a:pPr>
            <a:endParaRPr lang="en-US" sz="2400" dirty="0">
              <a:latin typeface="Gill Sans MT (Body)"/>
            </a:endParaRPr>
          </a:p>
          <a:p>
            <a:pPr algn="just">
              <a:spcBef>
                <a:spcPts val="0"/>
              </a:spcBef>
              <a:spcAft>
                <a:spcPts val="600"/>
              </a:spcAft>
            </a:pPr>
            <a:endParaRPr lang="en-US" sz="2400" dirty="0">
              <a:latin typeface="Gill Sans MT (Body)"/>
            </a:endParaRPr>
          </a:p>
          <a:p>
            <a:pPr algn="just">
              <a:spcBef>
                <a:spcPts val="0"/>
              </a:spcBef>
              <a:spcAft>
                <a:spcPts val="600"/>
              </a:spcAft>
            </a:pPr>
            <a:endParaRPr lang="en-US" sz="2400" dirty="0">
              <a:latin typeface="Gill Sans MT (Body)"/>
            </a:endParaRPr>
          </a:p>
          <a:p>
            <a:pPr algn="just">
              <a:spcBef>
                <a:spcPts val="0"/>
              </a:spcBef>
              <a:spcAft>
                <a:spcPts val="600"/>
              </a:spcAft>
            </a:pPr>
            <a:endParaRPr lang="en-US" sz="2400" dirty="0">
              <a:latin typeface="Gill Sans MT (Body)"/>
            </a:endParaRPr>
          </a:p>
          <a:p>
            <a:pPr algn="just">
              <a:spcBef>
                <a:spcPts val="0"/>
              </a:spcBef>
              <a:spcAft>
                <a:spcPts val="600"/>
              </a:spcAft>
            </a:pPr>
            <a:endParaRPr lang="en-US" sz="2400" dirty="0">
              <a:latin typeface="Gill Sans MT (Body)"/>
            </a:endParaRPr>
          </a:p>
          <a:p>
            <a:pPr algn="just">
              <a:spcBef>
                <a:spcPts val="0"/>
              </a:spcBef>
              <a:spcAft>
                <a:spcPts val="600"/>
              </a:spcAft>
            </a:pPr>
            <a:endParaRPr lang="en-US" sz="2400" dirty="0">
              <a:latin typeface="Gill Sans MT (Body)"/>
            </a:endParaRPr>
          </a:p>
          <a:p>
            <a:pPr algn="just">
              <a:spcBef>
                <a:spcPts val="0"/>
              </a:spcBef>
              <a:spcAft>
                <a:spcPts val="600"/>
              </a:spcAft>
            </a:pPr>
            <a:endParaRPr lang="en-US" sz="2400" dirty="0">
              <a:latin typeface="Gill Sans MT (Body)"/>
            </a:endParaRPr>
          </a:p>
          <a:p>
            <a:pPr algn="just">
              <a:spcBef>
                <a:spcPts val="0"/>
              </a:spcBef>
              <a:spcAft>
                <a:spcPts val="600"/>
              </a:spcAft>
            </a:pPr>
            <a:endParaRPr lang="en-US" sz="2400" dirty="0">
              <a:latin typeface="Gill Sans MT (Body)"/>
            </a:endParaRPr>
          </a:p>
          <a:p>
            <a:pPr algn="just">
              <a:spcBef>
                <a:spcPts val="0"/>
              </a:spcBef>
              <a:spcAft>
                <a:spcPts val="600"/>
              </a:spcAft>
            </a:pPr>
            <a:endParaRPr lang="en-US" sz="2400" dirty="0">
              <a:latin typeface="Gill Sans MT (Body)"/>
            </a:endParaRPr>
          </a:p>
          <a:p>
            <a:pPr algn="just">
              <a:spcBef>
                <a:spcPts val="0"/>
              </a:spcBef>
              <a:spcAft>
                <a:spcPts val="600"/>
              </a:spcAft>
            </a:pPr>
            <a:endParaRPr lang="en-US" sz="2400" dirty="0">
              <a:latin typeface="Gill Sans MT (Body)"/>
            </a:endParaRPr>
          </a:p>
          <a:p>
            <a:pPr algn="just">
              <a:spcBef>
                <a:spcPts val="0"/>
              </a:spcBef>
              <a:spcAft>
                <a:spcPts val="600"/>
              </a:spcAft>
            </a:pPr>
            <a:endParaRPr lang="en-US" sz="2400" dirty="0">
              <a:latin typeface="Gill Sans MT (Body)"/>
            </a:endParaRPr>
          </a:p>
        </p:txBody>
      </p:sp>
      <p:graphicFrame>
        <p:nvGraphicFramePr>
          <p:cNvPr id="4" name="Table 3">
            <a:extLst>
              <a:ext uri="{FF2B5EF4-FFF2-40B4-BE49-F238E27FC236}">
                <a16:creationId xmlns:a16="http://schemas.microsoft.com/office/drawing/2014/main" id="{538AF870-9B0E-ECD7-0F3E-740DDF7B082D}"/>
              </a:ext>
            </a:extLst>
          </p:cNvPr>
          <p:cNvGraphicFramePr>
            <a:graphicFrameLocks noGrp="1"/>
          </p:cNvGraphicFramePr>
          <p:nvPr>
            <p:extLst>
              <p:ext uri="{D42A27DB-BD31-4B8C-83A1-F6EECF244321}">
                <p14:modId xmlns:p14="http://schemas.microsoft.com/office/powerpoint/2010/main" val="4275039617"/>
              </p:ext>
            </p:extLst>
          </p:nvPr>
        </p:nvGraphicFramePr>
        <p:xfrm>
          <a:off x="1932856" y="2374032"/>
          <a:ext cx="7560840" cy="4608513"/>
        </p:xfrm>
        <a:graphic>
          <a:graphicData uri="http://schemas.openxmlformats.org/drawingml/2006/table">
            <a:tbl>
              <a:tblPr firstRow="1" bandRow="1">
                <a:tableStyleId>{5C22544A-7EE6-4342-B048-85BDC9FD1C3A}</a:tableStyleId>
              </a:tblPr>
              <a:tblGrid>
                <a:gridCol w="2520280">
                  <a:extLst>
                    <a:ext uri="{9D8B030D-6E8A-4147-A177-3AD203B41FA5}">
                      <a16:colId xmlns:a16="http://schemas.microsoft.com/office/drawing/2014/main" val="4193780282"/>
                    </a:ext>
                  </a:extLst>
                </a:gridCol>
                <a:gridCol w="2520280">
                  <a:extLst>
                    <a:ext uri="{9D8B030D-6E8A-4147-A177-3AD203B41FA5}">
                      <a16:colId xmlns:a16="http://schemas.microsoft.com/office/drawing/2014/main" val="239365629"/>
                    </a:ext>
                  </a:extLst>
                </a:gridCol>
                <a:gridCol w="2520280">
                  <a:extLst>
                    <a:ext uri="{9D8B030D-6E8A-4147-A177-3AD203B41FA5}">
                      <a16:colId xmlns:a16="http://schemas.microsoft.com/office/drawing/2014/main" val="152702028"/>
                    </a:ext>
                  </a:extLst>
                </a:gridCol>
              </a:tblGrid>
              <a:tr h="817849">
                <a:tc>
                  <a:txBody>
                    <a:bodyPr/>
                    <a:lstStyle/>
                    <a:p>
                      <a:pPr algn="ctr"/>
                      <a:r>
                        <a:rPr lang="en-US" dirty="0"/>
                        <a:t>Instruction </a:t>
                      </a:r>
                    </a:p>
                  </a:txBody>
                  <a:tcPr anchor="ctr"/>
                </a:tc>
                <a:tc>
                  <a:txBody>
                    <a:bodyPr/>
                    <a:lstStyle/>
                    <a:p>
                      <a:pPr algn="ctr"/>
                      <a:r>
                        <a:rPr lang="en-US" dirty="0"/>
                        <a:t>Signed Binary Number (al)</a:t>
                      </a:r>
                    </a:p>
                  </a:txBody>
                  <a:tcPr anchor="ctr"/>
                </a:tc>
                <a:tc>
                  <a:txBody>
                    <a:bodyPr/>
                    <a:lstStyle/>
                    <a:p>
                      <a:pPr algn="ctr"/>
                      <a:r>
                        <a:rPr lang="en-US" dirty="0"/>
                        <a:t>Decimal  Value</a:t>
                      </a:r>
                    </a:p>
                  </a:txBody>
                  <a:tcPr anchor="ctr"/>
                </a:tc>
                <a:extLst>
                  <a:ext uri="{0D108BD9-81ED-4DB2-BD59-A6C34878D82A}">
                    <a16:rowId xmlns:a16="http://schemas.microsoft.com/office/drawing/2014/main" val="1819349138"/>
                  </a:ext>
                </a:extLst>
              </a:tr>
              <a:tr h="473833">
                <a:tc>
                  <a:txBody>
                    <a:bodyPr/>
                    <a:lstStyle/>
                    <a:p>
                      <a:pPr algn="ctr"/>
                      <a:endParaRPr lang="en-US" dirty="0"/>
                    </a:p>
                  </a:txBody>
                  <a:tcPr anchor="ctr"/>
                </a:tc>
                <a:tc>
                  <a:txBody>
                    <a:bodyPr/>
                    <a:lstStyle/>
                    <a:p>
                      <a:pPr algn="ctr"/>
                      <a:r>
                        <a:rPr lang="en-US" dirty="0"/>
                        <a:t>00001011</a:t>
                      </a:r>
                    </a:p>
                  </a:txBody>
                  <a:tcPr anchor="ctr"/>
                </a:tc>
                <a:tc>
                  <a:txBody>
                    <a:bodyPr/>
                    <a:lstStyle/>
                    <a:p>
                      <a:pPr algn="ctr"/>
                      <a:r>
                        <a:rPr lang="en-US" dirty="0"/>
                        <a:t>+11</a:t>
                      </a:r>
                    </a:p>
                  </a:txBody>
                  <a:tcPr anchor="ctr"/>
                </a:tc>
                <a:extLst>
                  <a:ext uri="{0D108BD9-81ED-4DB2-BD59-A6C34878D82A}">
                    <a16:rowId xmlns:a16="http://schemas.microsoft.com/office/drawing/2014/main" val="1652678872"/>
                  </a:ext>
                </a:extLst>
              </a:tr>
              <a:tr h="473833">
                <a:tc>
                  <a:txBody>
                    <a:bodyPr/>
                    <a:lstStyle/>
                    <a:p>
                      <a:pPr algn="ctr"/>
                      <a:r>
                        <a:rPr lang="en-US" dirty="0" err="1"/>
                        <a:t>sal</a:t>
                      </a:r>
                      <a:r>
                        <a:rPr lang="en-US" dirty="0"/>
                        <a:t> al, 1</a:t>
                      </a:r>
                    </a:p>
                  </a:txBody>
                  <a:tcPr anchor="ctr"/>
                </a:tc>
                <a:tc>
                  <a:txBody>
                    <a:bodyPr/>
                    <a:lstStyle/>
                    <a:p>
                      <a:pPr algn="ctr"/>
                      <a:r>
                        <a:rPr lang="en-US" dirty="0"/>
                        <a:t>00010110</a:t>
                      </a:r>
                    </a:p>
                  </a:txBody>
                  <a:tcPr anchor="ctr"/>
                </a:tc>
                <a:tc>
                  <a:txBody>
                    <a:bodyPr/>
                    <a:lstStyle/>
                    <a:p>
                      <a:pPr algn="ctr"/>
                      <a:r>
                        <a:rPr lang="en-US" dirty="0"/>
                        <a:t>+22</a:t>
                      </a:r>
                    </a:p>
                  </a:txBody>
                  <a:tcPr anchor="ctr"/>
                </a:tc>
                <a:extLst>
                  <a:ext uri="{0D108BD9-81ED-4DB2-BD59-A6C34878D82A}">
                    <a16:rowId xmlns:a16="http://schemas.microsoft.com/office/drawing/2014/main" val="4171793035"/>
                  </a:ext>
                </a:extLst>
              </a:tr>
              <a:tr h="473833">
                <a:tc>
                  <a:txBody>
                    <a:bodyPr/>
                    <a:lstStyle/>
                    <a:p>
                      <a:pPr algn="ctr"/>
                      <a:r>
                        <a:rPr lang="en-US" dirty="0" err="1"/>
                        <a:t>sal</a:t>
                      </a:r>
                      <a:r>
                        <a:rPr lang="en-US" dirty="0"/>
                        <a:t> al, 2</a:t>
                      </a:r>
                    </a:p>
                  </a:txBody>
                  <a:tcPr anchor="ctr"/>
                </a:tc>
                <a:tc>
                  <a:txBody>
                    <a:bodyPr/>
                    <a:lstStyle/>
                    <a:p>
                      <a:pPr algn="ctr"/>
                      <a:r>
                        <a:rPr lang="en-US" dirty="0"/>
                        <a:t>00101100</a:t>
                      </a:r>
                    </a:p>
                  </a:txBody>
                  <a:tcPr anchor="ctr"/>
                </a:tc>
                <a:tc>
                  <a:txBody>
                    <a:bodyPr/>
                    <a:lstStyle/>
                    <a:p>
                      <a:pPr algn="ctr"/>
                      <a:r>
                        <a:rPr lang="en-US" dirty="0"/>
                        <a:t>+44</a:t>
                      </a:r>
                    </a:p>
                  </a:txBody>
                  <a:tcPr anchor="ctr"/>
                </a:tc>
                <a:extLst>
                  <a:ext uri="{0D108BD9-81ED-4DB2-BD59-A6C34878D82A}">
                    <a16:rowId xmlns:a16="http://schemas.microsoft.com/office/drawing/2014/main" val="4144842884"/>
                  </a:ext>
                </a:extLst>
              </a:tr>
              <a:tr h="473833">
                <a:tc>
                  <a:txBody>
                    <a:bodyPr/>
                    <a:lstStyle/>
                    <a:p>
                      <a:pPr algn="ctr"/>
                      <a:r>
                        <a:rPr lang="en-US" dirty="0" err="1"/>
                        <a:t>sal</a:t>
                      </a:r>
                      <a:r>
                        <a:rPr lang="en-US" dirty="0"/>
                        <a:t> al, 3</a:t>
                      </a:r>
                    </a:p>
                  </a:txBody>
                  <a:tcPr anchor="ctr"/>
                </a:tc>
                <a:tc>
                  <a:txBody>
                    <a:bodyPr/>
                    <a:lstStyle/>
                    <a:p>
                      <a:pPr algn="ctr"/>
                      <a:r>
                        <a:rPr lang="en-US" dirty="0"/>
                        <a:t>01011000</a:t>
                      </a:r>
                    </a:p>
                  </a:txBody>
                  <a:tcPr anchor="ctr"/>
                </a:tc>
                <a:tc>
                  <a:txBody>
                    <a:bodyPr/>
                    <a:lstStyle/>
                    <a:p>
                      <a:pPr algn="ctr"/>
                      <a:r>
                        <a:rPr lang="en-US" dirty="0"/>
                        <a:t>+88</a:t>
                      </a:r>
                    </a:p>
                  </a:txBody>
                  <a:tcPr anchor="ctr"/>
                </a:tc>
                <a:extLst>
                  <a:ext uri="{0D108BD9-81ED-4DB2-BD59-A6C34878D82A}">
                    <a16:rowId xmlns:a16="http://schemas.microsoft.com/office/drawing/2014/main" val="2134747264"/>
                  </a:ext>
                </a:extLst>
              </a:tr>
              <a:tr h="473833">
                <a:tc>
                  <a:txBody>
                    <a:bodyPr/>
                    <a:lstStyle/>
                    <a:p>
                      <a:pPr algn="ctr"/>
                      <a:endParaRPr lang="en-US"/>
                    </a:p>
                  </a:txBody>
                  <a:tcPr anchor="ctr"/>
                </a:tc>
                <a:tc>
                  <a:txBody>
                    <a:bodyPr/>
                    <a:lstStyle/>
                    <a:p>
                      <a:pPr algn="ctr"/>
                      <a:r>
                        <a:rPr lang="en-US" dirty="0"/>
                        <a:t>11110101</a:t>
                      </a:r>
                    </a:p>
                  </a:txBody>
                  <a:tcPr anchor="ctr"/>
                </a:tc>
                <a:tc>
                  <a:txBody>
                    <a:bodyPr/>
                    <a:lstStyle/>
                    <a:p>
                      <a:pPr algn="ctr"/>
                      <a:r>
                        <a:rPr lang="en-US" dirty="0"/>
                        <a:t>-11</a:t>
                      </a:r>
                    </a:p>
                  </a:txBody>
                  <a:tcPr anchor="ctr"/>
                </a:tc>
                <a:extLst>
                  <a:ext uri="{0D108BD9-81ED-4DB2-BD59-A6C34878D82A}">
                    <a16:rowId xmlns:a16="http://schemas.microsoft.com/office/drawing/2014/main" val="3721120488"/>
                  </a:ext>
                </a:extLst>
              </a:tr>
              <a:tr h="473833">
                <a:tc>
                  <a:txBody>
                    <a:bodyPr/>
                    <a:lstStyle/>
                    <a:p>
                      <a:pPr algn="ctr"/>
                      <a:r>
                        <a:rPr lang="en-US" dirty="0" err="1"/>
                        <a:t>sal</a:t>
                      </a:r>
                      <a:r>
                        <a:rPr lang="en-US" dirty="0"/>
                        <a:t> al, 1</a:t>
                      </a:r>
                    </a:p>
                  </a:txBody>
                  <a:tcPr anchor="ctr"/>
                </a:tc>
                <a:tc>
                  <a:txBody>
                    <a:bodyPr/>
                    <a:lstStyle/>
                    <a:p>
                      <a:pPr algn="ctr"/>
                      <a:r>
                        <a:rPr lang="en-US" dirty="0"/>
                        <a:t>11101010</a:t>
                      </a:r>
                    </a:p>
                  </a:txBody>
                  <a:tcPr anchor="ctr"/>
                </a:tc>
                <a:tc>
                  <a:txBody>
                    <a:bodyPr/>
                    <a:lstStyle/>
                    <a:p>
                      <a:pPr algn="ctr"/>
                      <a:r>
                        <a:rPr lang="en-US" dirty="0"/>
                        <a:t>-22</a:t>
                      </a:r>
                    </a:p>
                  </a:txBody>
                  <a:tcPr anchor="ctr"/>
                </a:tc>
                <a:extLst>
                  <a:ext uri="{0D108BD9-81ED-4DB2-BD59-A6C34878D82A}">
                    <a16:rowId xmlns:a16="http://schemas.microsoft.com/office/drawing/2014/main" val="2244723807"/>
                  </a:ext>
                </a:extLst>
              </a:tr>
              <a:tr h="473833">
                <a:tc>
                  <a:txBody>
                    <a:bodyPr/>
                    <a:lstStyle/>
                    <a:p>
                      <a:pPr algn="ctr"/>
                      <a:r>
                        <a:rPr lang="en-US" dirty="0" err="1"/>
                        <a:t>sal</a:t>
                      </a:r>
                      <a:r>
                        <a:rPr lang="en-US" dirty="0"/>
                        <a:t> al, 2</a:t>
                      </a:r>
                    </a:p>
                  </a:txBody>
                  <a:tcPr anchor="ctr"/>
                </a:tc>
                <a:tc>
                  <a:txBody>
                    <a:bodyPr/>
                    <a:lstStyle/>
                    <a:p>
                      <a:pPr algn="ctr"/>
                      <a:r>
                        <a:rPr lang="en-US" dirty="0"/>
                        <a:t>11010100</a:t>
                      </a:r>
                    </a:p>
                  </a:txBody>
                  <a:tcPr anchor="ctr"/>
                </a:tc>
                <a:tc>
                  <a:txBody>
                    <a:bodyPr/>
                    <a:lstStyle/>
                    <a:p>
                      <a:pPr algn="ctr"/>
                      <a:r>
                        <a:rPr lang="en-US" dirty="0"/>
                        <a:t>-44</a:t>
                      </a:r>
                    </a:p>
                  </a:txBody>
                  <a:tcPr anchor="ctr"/>
                </a:tc>
                <a:extLst>
                  <a:ext uri="{0D108BD9-81ED-4DB2-BD59-A6C34878D82A}">
                    <a16:rowId xmlns:a16="http://schemas.microsoft.com/office/drawing/2014/main" val="1645730503"/>
                  </a:ext>
                </a:extLst>
              </a:tr>
              <a:tr h="473833">
                <a:tc>
                  <a:txBody>
                    <a:bodyPr/>
                    <a:lstStyle/>
                    <a:p>
                      <a:pPr algn="ctr"/>
                      <a:r>
                        <a:rPr lang="en-US" dirty="0" err="1"/>
                        <a:t>sal</a:t>
                      </a:r>
                      <a:r>
                        <a:rPr lang="en-US" dirty="0"/>
                        <a:t> al, 3</a:t>
                      </a:r>
                    </a:p>
                  </a:txBody>
                  <a:tcPr anchor="ctr"/>
                </a:tc>
                <a:tc>
                  <a:txBody>
                    <a:bodyPr/>
                    <a:lstStyle/>
                    <a:p>
                      <a:pPr algn="ctr"/>
                      <a:r>
                        <a:rPr lang="en-US" dirty="0"/>
                        <a:t>10101000</a:t>
                      </a:r>
                    </a:p>
                  </a:txBody>
                  <a:tcPr anchor="ctr"/>
                </a:tc>
                <a:tc>
                  <a:txBody>
                    <a:bodyPr/>
                    <a:lstStyle/>
                    <a:p>
                      <a:pPr algn="ctr"/>
                      <a:r>
                        <a:rPr lang="en-US" dirty="0"/>
                        <a:t>-88</a:t>
                      </a:r>
                    </a:p>
                  </a:txBody>
                  <a:tcPr anchor="ctr"/>
                </a:tc>
                <a:extLst>
                  <a:ext uri="{0D108BD9-81ED-4DB2-BD59-A6C34878D82A}">
                    <a16:rowId xmlns:a16="http://schemas.microsoft.com/office/drawing/2014/main" val="2714304869"/>
                  </a:ext>
                </a:extLst>
              </a:tr>
            </a:tbl>
          </a:graphicData>
        </a:graphic>
      </p:graphicFrame>
    </p:spTree>
    <p:extLst>
      <p:ext uri="{BB962C8B-B14F-4D97-AF65-F5344CB8AC3E}">
        <p14:creationId xmlns:p14="http://schemas.microsoft.com/office/powerpoint/2010/main" val="3881165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E43D1E-7260-6328-39B3-99F888FC58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E4DFD8-25C4-23E9-E971-16CBCC13D204}"/>
              </a:ext>
            </a:extLst>
          </p:cNvPr>
          <p:cNvSpPr>
            <a:spLocks noGrp="1"/>
          </p:cNvSpPr>
          <p:nvPr>
            <p:ph type="title"/>
          </p:nvPr>
        </p:nvSpPr>
        <p:spPr>
          <a:xfrm>
            <a:off x="1594037" y="357808"/>
            <a:ext cx="8247888" cy="1295400"/>
          </a:xfrm>
        </p:spPr>
        <p:txBody>
          <a:bodyPr>
            <a:normAutofit/>
          </a:bodyPr>
          <a:lstStyle/>
          <a:p>
            <a:r>
              <a:rPr lang="en-US" sz="3300" dirty="0"/>
              <a:t>Halving of Signed Numbers</a:t>
            </a:r>
          </a:p>
        </p:txBody>
      </p:sp>
      <p:sp>
        <p:nvSpPr>
          <p:cNvPr id="3" name="Content Placeholder 2">
            <a:extLst>
              <a:ext uri="{FF2B5EF4-FFF2-40B4-BE49-F238E27FC236}">
                <a16:creationId xmlns:a16="http://schemas.microsoft.com/office/drawing/2014/main" id="{8C723B9B-BBBF-1107-90AF-1347C8D680E4}"/>
              </a:ext>
            </a:extLst>
          </p:cNvPr>
          <p:cNvSpPr>
            <a:spLocks noGrp="1"/>
          </p:cNvSpPr>
          <p:nvPr>
            <p:ph idx="1"/>
          </p:nvPr>
        </p:nvSpPr>
        <p:spPr>
          <a:xfrm>
            <a:off x="1579169" y="1318624"/>
            <a:ext cx="8247888" cy="6095968"/>
          </a:xfrm>
        </p:spPr>
        <p:txBody>
          <a:bodyPr>
            <a:noAutofit/>
          </a:bodyPr>
          <a:lstStyle/>
          <a:p>
            <a:pPr algn="just">
              <a:spcBef>
                <a:spcPts val="0"/>
              </a:spcBef>
              <a:spcAft>
                <a:spcPts val="1800"/>
              </a:spcAft>
            </a:pPr>
            <a:r>
              <a:rPr lang="en-US" sz="2400" dirty="0">
                <a:latin typeface="Gill Sans MT (Body)"/>
              </a:rPr>
              <a:t>Perform successive divisions by powers of 2 and fill in the following table.</a:t>
            </a:r>
          </a:p>
          <a:p>
            <a:pPr marL="90526" indent="0" algn="just">
              <a:spcBef>
                <a:spcPts val="0"/>
              </a:spcBef>
              <a:spcAft>
                <a:spcPts val="600"/>
              </a:spcAft>
              <a:buNone/>
            </a:pPr>
            <a:endParaRPr lang="en-US" sz="2400" dirty="0">
              <a:cs typeface="Arial" panose="020B0604020202020204" pitchFamily="34" charset="0"/>
            </a:endParaRPr>
          </a:p>
          <a:p>
            <a:pPr marL="90526" indent="0" algn="just">
              <a:spcBef>
                <a:spcPts val="0"/>
              </a:spcBef>
              <a:spcAft>
                <a:spcPts val="600"/>
              </a:spcAft>
              <a:buNone/>
            </a:pPr>
            <a:endParaRPr lang="en-US" sz="2400" dirty="0">
              <a:latin typeface="Arial" panose="020B0604020202020204" pitchFamily="34" charset="0"/>
              <a:cs typeface="Arial" panose="020B0604020202020204" pitchFamily="34" charset="0"/>
            </a:endParaRPr>
          </a:p>
          <a:p>
            <a:pPr marL="90526" indent="0" algn="just">
              <a:spcBef>
                <a:spcPts val="0"/>
              </a:spcBef>
              <a:spcAft>
                <a:spcPts val="600"/>
              </a:spcAft>
              <a:buNone/>
            </a:pPr>
            <a:endParaRPr lang="en-US" sz="2400" dirty="0">
              <a:latin typeface="Arial" panose="020B0604020202020204" pitchFamily="34" charset="0"/>
              <a:cs typeface="Arial" panose="020B0604020202020204" pitchFamily="34" charset="0"/>
            </a:endParaRPr>
          </a:p>
          <a:p>
            <a:pPr marL="90526" indent="0" algn="just">
              <a:spcBef>
                <a:spcPts val="0"/>
              </a:spcBef>
              <a:spcAft>
                <a:spcPts val="600"/>
              </a:spcAft>
              <a:buNone/>
            </a:pPr>
            <a:endParaRPr lang="en-US" sz="2400" dirty="0">
              <a:latin typeface="Arial" panose="020B0604020202020204" pitchFamily="34" charset="0"/>
              <a:cs typeface="Arial" panose="020B0604020202020204" pitchFamily="34" charset="0"/>
            </a:endParaRPr>
          </a:p>
          <a:p>
            <a:pPr marL="90526" indent="0" algn="just">
              <a:spcBef>
                <a:spcPts val="0"/>
              </a:spcBef>
              <a:spcAft>
                <a:spcPts val="600"/>
              </a:spcAft>
              <a:buNone/>
            </a:pPr>
            <a:endParaRPr lang="en-US" sz="2400" dirty="0">
              <a:latin typeface="Arial" panose="020B0604020202020204" pitchFamily="34" charset="0"/>
              <a:cs typeface="Arial" panose="020B0604020202020204" pitchFamily="34" charset="0"/>
            </a:endParaRPr>
          </a:p>
          <a:p>
            <a:pPr algn="just">
              <a:spcBef>
                <a:spcPts val="0"/>
              </a:spcBef>
              <a:spcAft>
                <a:spcPts val="600"/>
              </a:spcAft>
            </a:pPr>
            <a:endParaRPr lang="en-US" sz="2400" dirty="0">
              <a:latin typeface="Arial" panose="020B0604020202020204" pitchFamily="34" charset="0"/>
              <a:cs typeface="Arial" panose="020B0604020202020204" pitchFamily="34" charset="0"/>
            </a:endParaRPr>
          </a:p>
          <a:p>
            <a:pPr algn="just">
              <a:spcBef>
                <a:spcPts val="0"/>
              </a:spcBef>
              <a:spcAft>
                <a:spcPts val="600"/>
              </a:spcAft>
            </a:pPr>
            <a:endParaRPr lang="en-US" sz="2400" dirty="0">
              <a:latin typeface="Arial" panose="020B0604020202020204" pitchFamily="34" charset="0"/>
              <a:cs typeface="Arial" panose="020B0604020202020204" pitchFamily="34" charset="0"/>
            </a:endParaRPr>
          </a:p>
          <a:p>
            <a:pPr marL="90526" indent="0" algn="just">
              <a:spcBef>
                <a:spcPts val="0"/>
              </a:spcBef>
              <a:spcAft>
                <a:spcPts val="600"/>
              </a:spcAft>
              <a:buNone/>
            </a:pPr>
            <a:endParaRPr lang="en-US" sz="2400" dirty="0">
              <a:solidFill>
                <a:srgbClr val="000000"/>
              </a:solidFill>
              <a:latin typeface="Gill Sans MT (Body)"/>
              <a:cs typeface="Arial"/>
            </a:endParaRPr>
          </a:p>
          <a:p>
            <a:pPr algn="just">
              <a:spcBef>
                <a:spcPts val="0"/>
              </a:spcBef>
              <a:spcAft>
                <a:spcPts val="600"/>
              </a:spcAft>
            </a:pPr>
            <a:endParaRPr lang="en-US" sz="2400" dirty="0">
              <a:solidFill>
                <a:srgbClr val="000000"/>
              </a:solidFill>
              <a:latin typeface="Gill Sans MT (Body)"/>
              <a:cs typeface="Arial"/>
            </a:endParaRPr>
          </a:p>
          <a:p>
            <a:pPr algn="just">
              <a:spcBef>
                <a:spcPts val="0"/>
              </a:spcBef>
              <a:spcAft>
                <a:spcPts val="600"/>
              </a:spcAft>
            </a:pPr>
            <a:endParaRPr lang="en-US" sz="2400" dirty="0">
              <a:solidFill>
                <a:srgbClr val="000000"/>
              </a:solidFill>
              <a:latin typeface="Gill Sans MT (Body)"/>
              <a:cs typeface="Arial"/>
            </a:endParaRPr>
          </a:p>
          <a:p>
            <a:pPr algn="just">
              <a:spcBef>
                <a:spcPts val="0"/>
              </a:spcBef>
              <a:spcAft>
                <a:spcPts val="600"/>
              </a:spcAft>
            </a:pPr>
            <a:endParaRPr lang="en-US" sz="2400" dirty="0">
              <a:solidFill>
                <a:srgbClr val="FF0000"/>
              </a:solidFill>
              <a:latin typeface="Gill Sans MT (Body)"/>
            </a:endParaRPr>
          </a:p>
          <a:p>
            <a:pPr algn="just">
              <a:spcBef>
                <a:spcPts val="0"/>
              </a:spcBef>
              <a:spcAft>
                <a:spcPts val="600"/>
              </a:spcAft>
            </a:pPr>
            <a:endParaRPr lang="en-US" sz="2400" dirty="0">
              <a:latin typeface="Gill Sans MT (Body)"/>
            </a:endParaRPr>
          </a:p>
          <a:p>
            <a:pPr algn="just">
              <a:spcBef>
                <a:spcPts val="0"/>
              </a:spcBef>
              <a:spcAft>
                <a:spcPts val="600"/>
              </a:spcAft>
            </a:pPr>
            <a:endParaRPr lang="en-US" sz="2400" dirty="0">
              <a:latin typeface="Gill Sans MT (Body)"/>
            </a:endParaRPr>
          </a:p>
          <a:p>
            <a:pPr algn="just">
              <a:spcBef>
                <a:spcPts val="0"/>
              </a:spcBef>
              <a:spcAft>
                <a:spcPts val="600"/>
              </a:spcAft>
            </a:pPr>
            <a:endParaRPr lang="en-US" sz="2400" dirty="0">
              <a:latin typeface="Gill Sans MT (Body)"/>
            </a:endParaRPr>
          </a:p>
          <a:p>
            <a:pPr algn="just">
              <a:spcBef>
                <a:spcPts val="0"/>
              </a:spcBef>
              <a:spcAft>
                <a:spcPts val="600"/>
              </a:spcAft>
            </a:pPr>
            <a:endParaRPr lang="en-US" sz="2400" dirty="0">
              <a:latin typeface="Gill Sans MT (Body)"/>
            </a:endParaRPr>
          </a:p>
          <a:p>
            <a:pPr algn="just">
              <a:spcBef>
                <a:spcPts val="0"/>
              </a:spcBef>
              <a:spcAft>
                <a:spcPts val="600"/>
              </a:spcAft>
            </a:pPr>
            <a:endParaRPr lang="en-US" sz="2400" dirty="0">
              <a:latin typeface="Gill Sans MT (Body)"/>
            </a:endParaRPr>
          </a:p>
          <a:p>
            <a:pPr algn="just">
              <a:spcBef>
                <a:spcPts val="0"/>
              </a:spcBef>
              <a:spcAft>
                <a:spcPts val="600"/>
              </a:spcAft>
            </a:pPr>
            <a:endParaRPr lang="en-US" sz="2400" dirty="0">
              <a:latin typeface="Gill Sans MT (Body)"/>
            </a:endParaRPr>
          </a:p>
          <a:p>
            <a:pPr algn="just">
              <a:spcBef>
                <a:spcPts val="0"/>
              </a:spcBef>
              <a:spcAft>
                <a:spcPts val="600"/>
              </a:spcAft>
            </a:pPr>
            <a:endParaRPr lang="en-US" sz="2400" dirty="0">
              <a:latin typeface="Gill Sans MT (Body)"/>
            </a:endParaRPr>
          </a:p>
          <a:p>
            <a:pPr algn="just">
              <a:spcBef>
                <a:spcPts val="0"/>
              </a:spcBef>
              <a:spcAft>
                <a:spcPts val="600"/>
              </a:spcAft>
            </a:pPr>
            <a:endParaRPr lang="en-US" sz="2400" dirty="0">
              <a:latin typeface="Gill Sans MT (Body)"/>
            </a:endParaRPr>
          </a:p>
          <a:p>
            <a:pPr algn="just">
              <a:spcBef>
                <a:spcPts val="0"/>
              </a:spcBef>
              <a:spcAft>
                <a:spcPts val="600"/>
              </a:spcAft>
            </a:pPr>
            <a:endParaRPr lang="en-US" sz="2400" dirty="0">
              <a:latin typeface="Gill Sans MT (Body)"/>
            </a:endParaRPr>
          </a:p>
          <a:p>
            <a:pPr algn="just">
              <a:spcBef>
                <a:spcPts val="0"/>
              </a:spcBef>
              <a:spcAft>
                <a:spcPts val="600"/>
              </a:spcAft>
            </a:pPr>
            <a:endParaRPr lang="en-US" sz="2400" dirty="0">
              <a:latin typeface="Gill Sans MT (Body)"/>
            </a:endParaRPr>
          </a:p>
          <a:p>
            <a:pPr algn="just">
              <a:spcBef>
                <a:spcPts val="0"/>
              </a:spcBef>
              <a:spcAft>
                <a:spcPts val="600"/>
              </a:spcAft>
            </a:pPr>
            <a:endParaRPr lang="en-US" sz="2400" dirty="0">
              <a:latin typeface="Gill Sans MT (Body)"/>
            </a:endParaRPr>
          </a:p>
        </p:txBody>
      </p:sp>
      <p:graphicFrame>
        <p:nvGraphicFramePr>
          <p:cNvPr id="4" name="Table 3">
            <a:extLst>
              <a:ext uri="{FF2B5EF4-FFF2-40B4-BE49-F238E27FC236}">
                <a16:creationId xmlns:a16="http://schemas.microsoft.com/office/drawing/2014/main" id="{2EE91E0E-BC16-111C-713C-B80543289DFE}"/>
              </a:ext>
            </a:extLst>
          </p:cNvPr>
          <p:cNvGraphicFramePr>
            <a:graphicFrameLocks noGrp="1"/>
          </p:cNvGraphicFramePr>
          <p:nvPr>
            <p:extLst>
              <p:ext uri="{D42A27DB-BD31-4B8C-83A1-F6EECF244321}">
                <p14:modId xmlns:p14="http://schemas.microsoft.com/office/powerpoint/2010/main" val="2469495153"/>
              </p:ext>
            </p:extLst>
          </p:nvPr>
        </p:nvGraphicFramePr>
        <p:xfrm>
          <a:off x="1932856" y="2374032"/>
          <a:ext cx="7560840" cy="4608513"/>
        </p:xfrm>
        <a:graphic>
          <a:graphicData uri="http://schemas.openxmlformats.org/drawingml/2006/table">
            <a:tbl>
              <a:tblPr firstRow="1" bandRow="1">
                <a:tableStyleId>{5C22544A-7EE6-4342-B048-85BDC9FD1C3A}</a:tableStyleId>
              </a:tblPr>
              <a:tblGrid>
                <a:gridCol w="2520280">
                  <a:extLst>
                    <a:ext uri="{9D8B030D-6E8A-4147-A177-3AD203B41FA5}">
                      <a16:colId xmlns:a16="http://schemas.microsoft.com/office/drawing/2014/main" val="4193780282"/>
                    </a:ext>
                  </a:extLst>
                </a:gridCol>
                <a:gridCol w="2520280">
                  <a:extLst>
                    <a:ext uri="{9D8B030D-6E8A-4147-A177-3AD203B41FA5}">
                      <a16:colId xmlns:a16="http://schemas.microsoft.com/office/drawing/2014/main" val="239365629"/>
                    </a:ext>
                  </a:extLst>
                </a:gridCol>
                <a:gridCol w="2520280">
                  <a:extLst>
                    <a:ext uri="{9D8B030D-6E8A-4147-A177-3AD203B41FA5}">
                      <a16:colId xmlns:a16="http://schemas.microsoft.com/office/drawing/2014/main" val="152702028"/>
                    </a:ext>
                  </a:extLst>
                </a:gridCol>
              </a:tblGrid>
              <a:tr h="817849">
                <a:tc>
                  <a:txBody>
                    <a:bodyPr/>
                    <a:lstStyle/>
                    <a:p>
                      <a:pPr algn="ctr"/>
                      <a:r>
                        <a:rPr lang="en-US" dirty="0"/>
                        <a:t>Instruction </a:t>
                      </a:r>
                    </a:p>
                  </a:txBody>
                  <a:tcPr anchor="ctr"/>
                </a:tc>
                <a:tc>
                  <a:txBody>
                    <a:bodyPr/>
                    <a:lstStyle/>
                    <a:p>
                      <a:pPr algn="ctr"/>
                      <a:r>
                        <a:rPr lang="en-US" dirty="0"/>
                        <a:t>Signed Binary Number (al)</a:t>
                      </a:r>
                    </a:p>
                  </a:txBody>
                  <a:tcPr anchor="ctr"/>
                </a:tc>
                <a:tc>
                  <a:txBody>
                    <a:bodyPr/>
                    <a:lstStyle/>
                    <a:p>
                      <a:pPr algn="ctr"/>
                      <a:r>
                        <a:rPr lang="en-US" dirty="0"/>
                        <a:t>Decimal  Value</a:t>
                      </a:r>
                    </a:p>
                  </a:txBody>
                  <a:tcPr anchor="ctr"/>
                </a:tc>
                <a:extLst>
                  <a:ext uri="{0D108BD9-81ED-4DB2-BD59-A6C34878D82A}">
                    <a16:rowId xmlns:a16="http://schemas.microsoft.com/office/drawing/2014/main" val="1819349138"/>
                  </a:ext>
                </a:extLst>
              </a:tr>
              <a:tr h="473833">
                <a:tc>
                  <a:txBody>
                    <a:bodyPr/>
                    <a:lstStyle/>
                    <a:p>
                      <a:pPr algn="ctr"/>
                      <a:endParaRPr lang="en-US" dirty="0"/>
                    </a:p>
                  </a:txBody>
                  <a:tcPr anchor="ctr"/>
                </a:tc>
                <a:tc>
                  <a:txBody>
                    <a:bodyPr/>
                    <a:lstStyle/>
                    <a:p>
                      <a:pPr algn="ctr"/>
                      <a:r>
                        <a:rPr lang="en-US" dirty="0"/>
                        <a:t>01011000</a:t>
                      </a:r>
                    </a:p>
                  </a:txBody>
                  <a:tcPr anchor="ctr"/>
                </a:tc>
                <a:tc>
                  <a:txBody>
                    <a:bodyPr/>
                    <a:lstStyle/>
                    <a:p>
                      <a:pPr algn="ctr"/>
                      <a:r>
                        <a:rPr lang="en-US" dirty="0"/>
                        <a:t>+88</a:t>
                      </a:r>
                    </a:p>
                  </a:txBody>
                  <a:tcPr anchor="ctr"/>
                </a:tc>
                <a:extLst>
                  <a:ext uri="{0D108BD9-81ED-4DB2-BD59-A6C34878D82A}">
                    <a16:rowId xmlns:a16="http://schemas.microsoft.com/office/drawing/2014/main" val="1652678872"/>
                  </a:ext>
                </a:extLst>
              </a:tr>
              <a:tr h="473833">
                <a:tc>
                  <a:txBody>
                    <a:bodyPr/>
                    <a:lstStyle/>
                    <a:p>
                      <a:pPr algn="ctr"/>
                      <a:r>
                        <a:rPr lang="en-US" dirty="0" err="1"/>
                        <a:t>sar</a:t>
                      </a:r>
                      <a:r>
                        <a:rPr lang="en-US" dirty="0"/>
                        <a:t> al, 1</a:t>
                      </a:r>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171793035"/>
                  </a:ext>
                </a:extLst>
              </a:tr>
              <a:tr h="473833">
                <a:tc>
                  <a:txBody>
                    <a:bodyPr/>
                    <a:lstStyle/>
                    <a:p>
                      <a:pPr algn="ctr"/>
                      <a:r>
                        <a:rPr lang="en-US" dirty="0" err="1"/>
                        <a:t>sar</a:t>
                      </a:r>
                      <a:r>
                        <a:rPr lang="en-US" dirty="0"/>
                        <a:t> al, 2</a:t>
                      </a:r>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144842884"/>
                  </a:ext>
                </a:extLst>
              </a:tr>
              <a:tr h="473833">
                <a:tc>
                  <a:txBody>
                    <a:bodyPr/>
                    <a:lstStyle/>
                    <a:p>
                      <a:pPr algn="ctr"/>
                      <a:r>
                        <a:rPr lang="en-US" dirty="0" err="1"/>
                        <a:t>sar</a:t>
                      </a:r>
                      <a:r>
                        <a:rPr lang="en-US" dirty="0"/>
                        <a:t> al, 3</a:t>
                      </a:r>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2134747264"/>
                  </a:ext>
                </a:extLst>
              </a:tr>
              <a:tr h="473833">
                <a:tc>
                  <a:txBody>
                    <a:bodyPr/>
                    <a:lstStyle/>
                    <a:p>
                      <a:pPr algn="ctr"/>
                      <a:endParaRPr lang="en-US"/>
                    </a:p>
                  </a:txBody>
                  <a:tcPr anchor="ctr"/>
                </a:tc>
                <a:tc>
                  <a:txBody>
                    <a:bodyPr/>
                    <a:lstStyle/>
                    <a:p>
                      <a:pPr algn="ctr"/>
                      <a:r>
                        <a:rPr lang="en-US" dirty="0"/>
                        <a:t>10101000</a:t>
                      </a:r>
                    </a:p>
                  </a:txBody>
                  <a:tcPr anchor="ctr"/>
                </a:tc>
                <a:tc>
                  <a:txBody>
                    <a:bodyPr/>
                    <a:lstStyle/>
                    <a:p>
                      <a:pPr algn="ctr"/>
                      <a:r>
                        <a:rPr lang="en-US" dirty="0"/>
                        <a:t>-88</a:t>
                      </a:r>
                    </a:p>
                  </a:txBody>
                  <a:tcPr anchor="ctr"/>
                </a:tc>
                <a:extLst>
                  <a:ext uri="{0D108BD9-81ED-4DB2-BD59-A6C34878D82A}">
                    <a16:rowId xmlns:a16="http://schemas.microsoft.com/office/drawing/2014/main" val="3721120488"/>
                  </a:ext>
                </a:extLst>
              </a:tr>
              <a:tr h="473833">
                <a:tc>
                  <a:txBody>
                    <a:bodyPr/>
                    <a:lstStyle/>
                    <a:p>
                      <a:pPr algn="ctr"/>
                      <a:r>
                        <a:rPr lang="en-US" dirty="0" err="1"/>
                        <a:t>sar</a:t>
                      </a:r>
                      <a:r>
                        <a:rPr lang="en-US" dirty="0"/>
                        <a:t> al, 1</a:t>
                      </a:r>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2244723807"/>
                  </a:ext>
                </a:extLst>
              </a:tr>
              <a:tr h="473833">
                <a:tc>
                  <a:txBody>
                    <a:bodyPr/>
                    <a:lstStyle/>
                    <a:p>
                      <a:pPr algn="ctr"/>
                      <a:r>
                        <a:rPr lang="en-US" dirty="0" err="1"/>
                        <a:t>sar</a:t>
                      </a:r>
                      <a:r>
                        <a:rPr lang="en-US" dirty="0"/>
                        <a:t> al, 2</a:t>
                      </a:r>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645730503"/>
                  </a:ext>
                </a:extLst>
              </a:tr>
              <a:tr h="473833">
                <a:tc>
                  <a:txBody>
                    <a:bodyPr/>
                    <a:lstStyle/>
                    <a:p>
                      <a:pPr algn="ctr"/>
                      <a:r>
                        <a:rPr lang="en-US" dirty="0" err="1"/>
                        <a:t>sar</a:t>
                      </a:r>
                      <a:r>
                        <a:rPr lang="en-US" dirty="0"/>
                        <a:t> al, 3</a:t>
                      </a:r>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2714304869"/>
                  </a:ext>
                </a:extLst>
              </a:tr>
            </a:tbl>
          </a:graphicData>
        </a:graphic>
      </p:graphicFrame>
    </p:spTree>
    <p:extLst>
      <p:ext uri="{BB962C8B-B14F-4D97-AF65-F5344CB8AC3E}">
        <p14:creationId xmlns:p14="http://schemas.microsoft.com/office/powerpoint/2010/main" val="3544099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57BA98-7F98-AB81-9119-362709F0D6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69EE49-2436-20C7-4D5E-55DE624D67BE}"/>
              </a:ext>
            </a:extLst>
          </p:cNvPr>
          <p:cNvSpPr>
            <a:spLocks noGrp="1"/>
          </p:cNvSpPr>
          <p:nvPr>
            <p:ph type="title"/>
          </p:nvPr>
        </p:nvSpPr>
        <p:spPr>
          <a:xfrm>
            <a:off x="1594037" y="357808"/>
            <a:ext cx="8247888" cy="1295400"/>
          </a:xfrm>
        </p:spPr>
        <p:txBody>
          <a:bodyPr>
            <a:normAutofit/>
          </a:bodyPr>
          <a:lstStyle/>
          <a:p>
            <a:r>
              <a:rPr lang="en-US" sz="3300" dirty="0"/>
              <a:t>Halving of Signed Numbers (Solution)</a:t>
            </a:r>
          </a:p>
        </p:txBody>
      </p:sp>
      <p:sp>
        <p:nvSpPr>
          <p:cNvPr id="3" name="Content Placeholder 2">
            <a:extLst>
              <a:ext uri="{FF2B5EF4-FFF2-40B4-BE49-F238E27FC236}">
                <a16:creationId xmlns:a16="http://schemas.microsoft.com/office/drawing/2014/main" id="{0F3AC7E5-2635-2949-8347-AE5A194F648E}"/>
              </a:ext>
            </a:extLst>
          </p:cNvPr>
          <p:cNvSpPr>
            <a:spLocks noGrp="1"/>
          </p:cNvSpPr>
          <p:nvPr>
            <p:ph idx="1"/>
          </p:nvPr>
        </p:nvSpPr>
        <p:spPr>
          <a:xfrm>
            <a:off x="1579169" y="1318624"/>
            <a:ext cx="8247888" cy="6095968"/>
          </a:xfrm>
        </p:spPr>
        <p:txBody>
          <a:bodyPr>
            <a:noAutofit/>
          </a:bodyPr>
          <a:lstStyle/>
          <a:p>
            <a:pPr algn="just">
              <a:spcBef>
                <a:spcPts val="0"/>
              </a:spcBef>
              <a:spcAft>
                <a:spcPts val="1800"/>
              </a:spcAft>
            </a:pPr>
            <a:r>
              <a:rPr lang="en-US" sz="2400" dirty="0">
                <a:latin typeface="Gill Sans MT (Body)"/>
              </a:rPr>
              <a:t>Perform successive divisions by powers of 2 and fill in the following table.</a:t>
            </a:r>
          </a:p>
          <a:p>
            <a:pPr marL="90526" indent="0" algn="just">
              <a:spcBef>
                <a:spcPts val="0"/>
              </a:spcBef>
              <a:spcAft>
                <a:spcPts val="600"/>
              </a:spcAft>
              <a:buNone/>
            </a:pPr>
            <a:endParaRPr lang="en-US" sz="2400" dirty="0">
              <a:cs typeface="Arial" panose="020B0604020202020204" pitchFamily="34" charset="0"/>
            </a:endParaRPr>
          </a:p>
          <a:p>
            <a:pPr marL="90526" indent="0" algn="just">
              <a:spcBef>
                <a:spcPts val="0"/>
              </a:spcBef>
              <a:spcAft>
                <a:spcPts val="600"/>
              </a:spcAft>
              <a:buNone/>
            </a:pPr>
            <a:endParaRPr lang="en-US" sz="2400" dirty="0">
              <a:latin typeface="Arial" panose="020B0604020202020204" pitchFamily="34" charset="0"/>
              <a:cs typeface="Arial" panose="020B0604020202020204" pitchFamily="34" charset="0"/>
            </a:endParaRPr>
          </a:p>
          <a:p>
            <a:pPr marL="90526" indent="0" algn="just">
              <a:spcBef>
                <a:spcPts val="0"/>
              </a:spcBef>
              <a:spcAft>
                <a:spcPts val="600"/>
              </a:spcAft>
              <a:buNone/>
            </a:pPr>
            <a:endParaRPr lang="en-US" sz="2400" dirty="0">
              <a:latin typeface="Arial" panose="020B0604020202020204" pitchFamily="34" charset="0"/>
              <a:cs typeface="Arial" panose="020B0604020202020204" pitchFamily="34" charset="0"/>
            </a:endParaRPr>
          </a:p>
          <a:p>
            <a:pPr marL="90526" indent="0" algn="just">
              <a:spcBef>
                <a:spcPts val="0"/>
              </a:spcBef>
              <a:spcAft>
                <a:spcPts val="600"/>
              </a:spcAft>
              <a:buNone/>
            </a:pPr>
            <a:endParaRPr lang="en-US" sz="2400" dirty="0">
              <a:latin typeface="Arial" panose="020B0604020202020204" pitchFamily="34" charset="0"/>
              <a:cs typeface="Arial" panose="020B0604020202020204" pitchFamily="34" charset="0"/>
            </a:endParaRPr>
          </a:p>
          <a:p>
            <a:pPr marL="90526" indent="0" algn="just">
              <a:spcBef>
                <a:spcPts val="0"/>
              </a:spcBef>
              <a:spcAft>
                <a:spcPts val="600"/>
              </a:spcAft>
              <a:buNone/>
            </a:pPr>
            <a:endParaRPr lang="en-US" sz="2400" dirty="0">
              <a:latin typeface="Arial" panose="020B0604020202020204" pitchFamily="34" charset="0"/>
              <a:cs typeface="Arial" panose="020B0604020202020204" pitchFamily="34" charset="0"/>
            </a:endParaRPr>
          </a:p>
          <a:p>
            <a:pPr algn="just">
              <a:spcBef>
                <a:spcPts val="0"/>
              </a:spcBef>
              <a:spcAft>
                <a:spcPts val="600"/>
              </a:spcAft>
            </a:pPr>
            <a:endParaRPr lang="en-US" sz="2400" dirty="0">
              <a:latin typeface="Arial" panose="020B0604020202020204" pitchFamily="34" charset="0"/>
              <a:cs typeface="Arial" panose="020B0604020202020204" pitchFamily="34" charset="0"/>
            </a:endParaRPr>
          </a:p>
          <a:p>
            <a:pPr algn="just">
              <a:spcBef>
                <a:spcPts val="0"/>
              </a:spcBef>
              <a:spcAft>
                <a:spcPts val="600"/>
              </a:spcAft>
            </a:pPr>
            <a:endParaRPr lang="en-US" sz="2400" dirty="0">
              <a:latin typeface="Arial" panose="020B0604020202020204" pitchFamily="34" charset="0"/>
              <a:cs typeface="Arial" panose="020B0604020202020204" pitchFamily="34" charset="0"/>
            </a:endParaRPr>
          </a:p>
          <a:p>
            <a:pPr marL="90526" indent="0" algn="just">
              <a:spcBef>
                <a:spcPts val="0"/>
              </a:spcBef>
              <a:spcAft>
                <a:spcPts val="600"/>
              </a:spcAft>
              <a:buNone/>
            </a:pPr>
            <a:endParaRPr lang="en-US" sz="2400" dirty="0">
              <a:solidFill>
                <a:srgbClr val="000000"/>
              </a:solidFill>
              <a:latin typeface="Gill Sans MT (Body)"/>
              <a:cs typeface="Arial"/>
            </a:endParaRPr>
          </a:p>
          <a:p>
            <a:pPr algn="just">
              <a:spcBef>
                <a:spcPts val="0"/>
              </a:spcBef>
              <a:spcAft>
                <a:spcPts val="600"/>
              </a:spcAft>
            </a:pPr>
            <a:endParaRPr lang="en-US" sz="2400" dirty="0">
              <a:solidFill>
                <a:srgbClr val="000000"/>
              </a:solidFill>
              <a:latin typeface="Gill Sans MT (Body)"/>
              <a:cs typeface="Arial"/>
            </a:endParaRPr>
          </a:p>
          <a:p>
            <a:pPr algn="just">
              <a:spcBef>
                <a:spcPts val="0"/>
              </a:spcBef>
              <a:spcAft>
                <a:spcPts val="600"/>
              </a:spcAft>
            </a:pPr>
            <a:endParaRPr lang="en-US" sz="2400" dirty="0">
              <a:solidFill>
                <a:srgbClr val="000000"/>
              </a:solidFill>
              <a:latin typeface="Gill Sans MT (Body)"/>
              <a:cs typeface="Arial"/>
            </a:endParaRPr>
          </a:p>
          <a:p>
            <a:pPr algn="just">
              <a:spcBef>
                <a:spcPts val="0"/>
              </a:spcBef>
              <a:spcAft>
                <a:spcPts val="600"/>
              </a:spcAft>
            </a:pPr>
            <a:endParaRPr lang="en-US" sz="2400" dirty="0">
              <a:solidFill>
                <a:srgbClr val="FF0000"/>
              </a:solidFill>
              <a:latin typeface="Gill Sans MT (Body)"/>
            </a:endParaRPr>
          </a:p>
          <a:p>
            <a:pPr algn="just">
              <a:spcBef>
                <a:spcPts val="0"/>
              </a:spcBef>
              <a:spcAft>
                <a:spcPts val="600"/>
              </a:spcAft>
            </a:pPr>
            <a:endParaRPr lang="en-US" sz="2400" dirty="0">
              <a:latin typeface="Gill Sans MT (Body)"/>
            </a:endParaRPr>
          </a:p>
          <a:p>
            <a:pPr algn="just">
              <a:spcBef>
                <a:spcPts val="0"/>
              </a:spcBef>
              <a:spcAft>
                <a:spcPts val="600"/>
              </a:spcAft>
            </a:pPr>
            <a:endParaRPr lang="en-US" sz="2400" dirty="0">
              <a:latin typeface="Gill Sans MT (Body)"/>
            </a:endParaRPr>
          </a:p>
          <a:p>
            <a:pPr algn="just">
              <a:spcBef>
                <a:spcPts val="0"/>
              </a:spcBef>
              <a:spcAft>
                <a:spcPts val="600"/>
              </a:spcAft>
            </a:pPr>
            <a:endParaRPr lang="en-US" sz="2400" dirty="0">
              <a:latin typeface="Gill Sans MT (Body)"/>
            </a:endParaRPr>
          </a:p>
          <a:p>
            <a:pPr algn="just">
              <a:spcBef>
                <a:spcPts val="0"/>
              </a:spcBef>
              <a:spcAft>
                <a:spcPts val="600"/>
              </a:spcAft>
            </a:pPr>
            <a:endParaRPr lang="en-US" sz="2400" dirty="0">
              <a:latin typeface="Gill Sans MT (Body)"/>
            </a:endParaRPr>
          </a:p>
          <a:p>
            <a:pPr algn="just">
              <a:spcBef>
                <a:spcPts val="0"/>
              </a:spcBef>
              <a:spcAft>
                <a:spcPts val="600"/>
              </a:spcAft>
            </a:pPr>
            <a:endParaRPr lang="en-US" sz="2400" dirty="0">
              <a:latin typeface="Gill Sans MT (Body)"/>
            </a:endParaRPr>
          </a:p>
          <a:p>
            <a:pPr algn="just">
              <a:spcBef>
                <a:spcPts val="0"/>
              </a:spcBef>
              <a:spcAft>
                <a:spcPts val="600"/>
              </a:spcAft>
            </a:pPr>
            <a:endParaRPr lang="en-US" sz="2400" dirty="0">
              <a:latin typeface="Gill Sans MT (Body)"/>
            </a:endParaRPr>
          </a:p>
          <a:p>
            <a:pPr algn="just">
              <a:spcBef>
                <a:spcPts val="0"/>
              </a:spcBef>
              <a:spcAft>
                <a:spcPts val="600"/>
              </a:spcAft>
            </a:pPr>
            <a:endParaRPr lang="en-US" sz="2400" dirty="0">
              <a:latin typeface="Gill Sans MT (Body)"/>
            </a:endParaRPr>
          </a:p>
          <a:p>
            <a:pPr algn="just">
              <a:spcBef>
                <a:spcPts val="0"/>
              </a:spcBef>
              <a:spcAft>
                <a:spcPts val="600"/>
              </a:spcAft>
            </a:pPr>
            <a:endParaRPr lang="en-US" sz="2400" dirty="0">
              <a:latin typeface="Gill Sans MT (Body)"/>
            </a:endParaRPr>
          </a:p>
          <a:p>
            <a:pPr algn="just">
              <a:spcBef>
                <a:spcPts val="0"/>
              </a:spcBef>
              <a:spcAft>
                <a:spcPts val="600"/>
              </a:spcAft>
            </a:pPr>
            <a:endParaRPr lang="en-US" sz="2400" dirty="0">
              <a:latin typeface="Gill Sans MT (Body)"/>
            </a:endParaRPr>
          </a:p>
          <a:p>
            <a:pPr algn="just">
              <a:spcBef>
                <a:spcPts val="0"/>
              </a:spcBef>
              <a:spcAft>
                <a:spcPts val="600"/>
              </a:spcAft>
            </a:pPr>
            <a:endParaRPr lang="en-US" sz="2400" dirty="0">
              <a:latin typeface="Gill Sans MT (Body)"/>
            </a:endParaRPr>
          </a:p>
          <a:p>
            <a:pPr algn="just">
              <a:spcBef>
                <a:spcPts val="0"/>
              </a:spcBef>
              <a:spcAft>
                <a:spcPts val="600"/>
              </a:spcAft>
            </a:pPr>
            <a:endParaRPr lang="en-US" sz="2400" dirty="0">
              <a:latin typeface="Gill Sans MT (Body)"/>
            </a:endParaRPr>
          </a:p>
        </p:txBody>
      </p:sp>
      <p:graphicFrame>
        <p:nvGraphicFramePr>
          <p:cNvPr id="4" name="Table 3">
            <a:extLst>
              <a:ext uri="{FF2B5EF4-FFF2-40B4-BE49-F238E27FC236}">
                <a16:creationId xmlns:a16="http://schemas.microsoft.com/office/drawing/2014/main" id="{8BFA7EA9-FA99-1894-7C16-F6B8C86B8F82}"/>
              </a:ext>
            </a:extLst>
          </p:cNvPr>
          <p:cNvGraphicFramePr>
            <a:graphicFrameLocks noGrp="1"/>
          </p:cNvGraphicFramePr>
          <p:nvPr>
            <p:extLst>
              <p:ext uri="{D42A27DB-BD31-4B8C-83A1-F6EECF244321}">
                <p14:modId xmlns:p14="http://schemas.microsoft.com/office/powerpoint/2010/main" val="1180893353"/>
              </p:ext>
            </p:extLst>
          </p:nvPr>
        </p:nvGraphicFramePr>
        <p:xfrm>
          <a:off x="1932856" y="2374032"/>
          <a:ext cx="7560840" cy="4608513"/>
        </p:xfrm>
        <a:graphic>
          <a:graphicData uri="http://schemas.openxmlformats.org/drawingml/2006/table">
            <a:tbl>
              <a:tblPr firstRow="1" bandRow="1">
                <a:tableStyleId>{5C22544A-7EE6-4342-B048-85BDC9FD1C3A}</a:tableStyleId>
              </a:tblPr>
              <a:tblGrid>
                <a:gridCol w="2520280">
                  <a:extLst>
                    <a:ext uri="{9D8B030D-6E8A-4147-A177-3AD203B41FA5}">
                      <a16:colId xmlns:a16="http://schemas.microsoft.com/office/drawing/2014/main" val="4193780282"/>
                    </a:ext>
                  </a:extLst>
                </a:gridCol>
                <a:gridCol w="2520280">
                  <a:extLst>
                    <a:ext uri="{9D8B030D-6E8A-4147-A177-3AD203B41FA5}">
                      <a16:colId xmlns:a16="http://schemas.microsoft.com/office/drawing/2014/main" val="239365629"/>
                    </a:ext>
                  </a:extLst>
                </a:gridCol>
                <a:gridCol w="2520280">
                  <a:extLst>
                    <a:ext uri="{9D8B030D-6E8A-4147-A177-3AD203B41FA5}">
                      <a16:colId xmlns:a16="http://schemas.microsoft.com/office/drawing/2014/main" val="152702028"/>
                    </a:ext>
                  </a:extLst>
                </a:gridCol>
              </a:tblGrid>
              <a:tr h="817849">
                <a:tc>
                  <a:txBody>
                    <a:bodyPr/>
                    <a:lstStyle/>
                    <a:p>
                      <a:pPr algn="ctr"/>
                      <a:r>
                        <a:rPr lang="en-US" dirty="0"/>
                        <a:t>Instruction </a:t>
                      </a:r>
                    </a:p>
                  </a:txBody>
                  <a:tcPr anchor="ctr"/>
                </a:tc>
                <a:tc>
                  <a:txBody>
                    <a:bodyPr/>
                    <a:lstStyle/>
                    <a:p>
                      <a:pPr algn="ctr"/>
                      <a:r>
                        <a:rPr lang="en-US" dirty="0"/>
                        <a:t>Signed Binary Number (al)</a:t>
                      </a:r>
                    </a:p>
                  </a:txBody>
                  <a:tcPr anchor="ctr"/>
                </a:tc>
                <a:tc>
                  <a:txBody>
                    <a:bodyPr/>
                    <a:lstStyle/>
                    <a:p>
                      <a:pPr algn="ctr"/>
                      <a:r>
                        <a:rPr lang="en-US" dirty="0"/>
                        <a:t>Decimal  Value</a:t>
                      </a:r>
                    </a:p>
                  </a:txBody>
                  <a:tcPr anchor="ctr"/>
                </a:tc>
                <a:extLst>
                  <a:ext uri="{0D108BD9-81ED-4DB2-BD59-A6C34878D82A}">
                    <a16:rowId xmlns:a16="http://schemas.microsoft.com/office/drawing/2014/main" val="1819349138"/>
                  </a:ext>
                </a:extLst>
              </a:tr>
              <a:tr h="473833">
                <a:tc>
                  <a:txBody>
                    <a:bodyPr/>
                    <a:lstStyle/>
                    <a:p>
                      <a:pPr algn="ctr"/>
                      <a:endParaRPr lang="en-US" dirty="0"/>
                    </a:p>
                  </a:txBody>
                  <a:tcPr anchor="ctr"/>
                </a:tc>
                <a:tc>
                  <a:txBody>
                    <a:bodyPr/>
                    <a:lstStyle/>
                    <a:p>
                      <a:pPr algn="ctr"/>
                      <a:r>
                        <a:rPr lang="en-US" dirty="0"/>
                        <a:t>01011000</a:t>
                      </a:r>
                    </a:p>
                  </a:txBody>
                  <a:tcPr anchor="ctr"/>
                </a:tc>
                <a:tc>
                  <a:txBody>
                    <a:bodyPr/>
                    <a:lstStyle/>
                    <a:p>
                      <a:pPr algn="ctr"/>
                      <a:r>
                        <a:rPr lang="en-US" dirty="0"/>
                        <a:t>+88</a:t>
                      </a:r>
                    </a:p>
                  </a:txBody>
                  <a:tcPr anchor="ctr"/>
                </a:tc>
                <a:extLst>
                  <a:ext uri="{0D108BD9-81ED-4DB2-BD59-A6C34878D82A}">
                    <a16:rowId xmlns:a16="http://schemas.microsoft.com/office/drawing/2014/main" val="1652678872"/>
                  </a:ext>
                </a:extLst>
              </a:tr>
              <a:tr h="473833">
                <a:tc>
                  <a:txBody>
                    <a:bodyPr/>
                    <a:lstStyle/>
                    <a:p>
                      <a:pPr algn="ctr"/>
                      <a:r>
                        <a:rPr lang="en-US" dirty="0" err="1"/>
                        <a:t>sar</a:t>
                      </a:r>
                      <a:r>
                        <a:rPr lang="en-US" dirty="0"/>
                        <a:t> al, 1</a:t>
                      </a:r>
                    </a:p>
                  </a:txBody>
                  <a:tcPr anchor="ctr"/>
                </a:tc>
                <a:tc>
                  <a:txBody>
                    <a:bodyPr/>
                    <a:lstStyle/>
                    <a:p>
                      <a:pPr algn="ctr"/>
                      <a:r>
                        <a:rPr lang="en-US" dirty="0"/>
                        <a:t>00101100</a:t>
                      </a:r>
                    </a:p>
                  </a:txBody>
                  <a:tcPr anchor="ctr"/>
                </a:tc>
                <a:tc>
                  <a:txBody>
                    <a:bodyPr/>
                    <a:lstStyle/>
                    <a:p>
                      <a:pPr algn="ctr"/>
                      <a:r>
                        <a:rPr lang="en-US" dirty="0"/>
                        <a:t>+44</a:t>
                      </a:r>
                    </a:p>
                  </a:txBody>
                  <a:tcPr anchor="ctr"/>
                </a:tc>
                <a:extLst>
                  <a:ext uri="{0D108BD9-81ED-4DB2-BD59-A6C34878D82A}">
                    <a16:rowId xmlns:a16="http://schemas.microsoft.com/office/drawing/2014/main" val="4171793035"/>
                  </a:ext>
                </a:extLst>
              </a:tr>
              <a:tr h="473833">
                <a:tc>
                  <a:txBody>
                    <a:bodyPr/>
                    <a:lstStyle/>
                    <a:p>
                      <a:pPr algn="ctr"/>
                      <a:r>
                        <a:rPr lang="en-US" dirty="0" err="1"/>
                        <a:t>sar</a:t>
                      </a:r>
                      <a:r>
                        <a:rPr lang="en-US" dirty="0"/>
                        <a:t> al, 2</a:t>
                      </a:r>
                    </a:p>
                  </a:txBody>
                  <a:tcPr anchor="ctr"/>
                </a:tc>
                <a:tc>
                  <a:txBody>
                    <a:bodyPr/>
                    <a:lstStyle/>
                    <a:p>
                      <a:pPr algn="ctr"/>
                      <a:r>
                        <a:rPr lang="en-US" dirty="0"/>
                        <a:t>00010110</a:t>
                      </a:r>
                    </a:p>
                  </a:txBody>
                  <a:tcPr anchor="ctr"/>
                </a:tc>
                <a:tc>
                  <a:txBody>
                    <a:bodyPr/>
                    <a:lstStyle/>
                    <a:p>
                      <a:pPr algn="ctr"/>
                      <a:r>
                        <a:rPr lang="en-US" dirty="0"/>
                        <a:t>+22</a:t>
                      </a:r>
                    </a:p>
                  </a:txBody>
                  <a:tcPr anchor="ctr"/>
                </a:tc>
                <a:extLst>
                  <a:ext uri="{0D108BD9-81ED-4DB2-BD59-A6C34878D82A}">
                    <a16:rowId xmlns:a16="http://schemas.microsoft.com/office/drawing/2014/main" val="4144842884"/>
                  </a:ext>
                </a:extLst>
              </a:tr>
              <a:tr h="473833">
                <a:tc>
                  <a:txBody>
                    <a:bodyPr/>
                    <a:lstStyle/>
                    <a:p>
                      <a:pPr algn="ctr"/>
                      <a:r>
                        <a:rPr lang="en-US" dirty="0" err="1"/>
                        <a:t>sar</a:t>
                      </a:r>
                      <a:r>
                        <a:rPr lang="en-US" dirty="0"/>
                        <a:t> al, 3</a:t>
                      </a:r>
                    </a:p>
                  </a:txBody>
                  <a:tcPr anchor="ctr"/>
                </a:tc>
                <a:tc>
                  <a:txBody>
                    <a:bodyPr/>
                    <a:lstStyle/>
                    <a:p>
                      <a:pPr algn="ctr"/>
                      <a:r>
                        <a:rPr lang="en-US" dirty="0"/>
                        <a:t>00001011</a:t>
                      </a:r>
                    </a:p>
                  </a:txBody>
                  <a:tcPr anchor="ctr"/>
                </a:tc>
                <a:tc>
                  <a:txBody>
                    <a:bodyPr/>
                    <a:lstStyle/>
                    <a:p>
                      <a:pPr algn="ctr"/>
                      <a:r>
                        <a:rPr lang="en-US" dirty="0"/>
                        <a:t>+11</a:t>
                      </a:r>
                    </a:p>
                  </a:txBody>
                  <a:tcPr anchor="ctr"/>
                </a:tc>
                <a:extLst>
                  <a:ext uri="{0D108BD9-81ED-4DB2-BD59-A6C34878D82A}">
                    <a16:rowId xmlns:a16="http://schemas.microsoft.com/office/drawing/2014/main" val="2134747264"/>
                  </a:ext>
                </a:extLst>
              </a:tr>
              <a:tr h="473833">
                <a:tc>
                  <a:txBody>
                    <a:bodyPr/>
                    <a:lstStyle/>
                    <a:p>
                      <a:pPr algn="ctr"/>
                      <a:endParaRPr lang="en-US"/>
                    </a:p>
                  </a:txBody>
                  <a:tcPr anchor="ctr"/>
                </a:tc>
                <a:tc>
                  <a:txBody>
                    <a:bodyPr/>
                    <a:lstStyle/>
                    <a:p>
                      <a:pPr algn="ctr"/>
                      <a:r>
                        <a:rPr lang="en-US" dirty="0"/>
                        <a:t>10101000</a:t>
                      </a:r>
                    </a:p>
                  </a:txBody>
                  <a:tcPr anchor="ctr"/>
                </a:tc>
                <a:tc>
                  <a:txBody>
                    <a:bodyPr/>
                    <a:lstStyle/>
                    <a:p>
                      <a:pPr algn="ctr"/>
                      <a:r>
                        <a:rPr lang="en-US" dirty="0"/>
                        <a:t>-88</a:t>
                      </a:r>
                    </a:p>
                  </a:txBody>
                  <a:tcPr anchor="ctr"/>
                </a:tc>
                <a:extLst>
                  <a:ext uri="{0D108BD9-81ED-4DB2-BD59-A6C34878D82A}">
                    <a16:rowId xmlns:a16="http://schemas.microsoft.com/office/drawing/2014/main" val="3721120488"/>
                  </a:ext>
                </a:extLst>
              </a:tr>
              <a:tr h="473833">
                <a:tc>
                  <a:txBody>
                    <a:bodyPr/>
                    <a:lstStyle/>
                    <a:p>
                      <a:pPr algn="ctr"/>
                      <a:r>
                        <a:rPr lang="en-US" dirty="0" err="1"/>
                        <a:t>sar</a:t>
                      </a:r>
                      <a:r>
                        <a:rPr lang="en-US" dirty="0"/>
                        <a:t> al, 1</a:t>
                      </a:r>
                    </a:p>
                  </a:txBody>
                  <a:tcPr anchor="ctr"/>
                </a:tc>
                <a:tc>
                  <a:txBody>
                    <a:bodyPr/>
                    <a:lstStyle/>
                    <a:p>
                      <a:pPr algn="ctr"/>
                      <a:r>
                        <a:rPr lang="en-US" dirty="0"/>
                        <a:t>11010100</a:t>
                      </a:r>
                    </a:p>
                  </a:txBody>
                  <a:tcPr anchor="ctr"/>
                </a:tc>
                <a:tc>
                  <a:txBody>
                    <a:bodyPr/>
                    <a:lstStyle/>
                    <a:p>
                      <a:pPr algn="ctr"/>
                      <a:r>
                        <a:rPr lang="en-US" dirty="0"/>
                        <a:t>-44</a:t>
                      </a:r>
                    </a:p>
                  </a:txBody>
                  <a:tcPr anchor="ctr"/>
                </a:tc>
                <a:extLst>
                  <a:ext uri="{0D108BD9-81ED-4DB2-BD59-A6C34878D82A}">
                    <a16:rowId xmlns:a16="http://schemas.microsoft.com/office/drawing/2014/main" val="2244723807"/>
                  </a:ext>
                </a:extLst>
              </a:tr>
              <a:tr h="473833">
                <a:tc>
                  <a:txBody>
                    <a:bodyPr/>
                    <a:lstStyle/>
                    <a:p>
                      <a:pPr algn="ctr"/>
                      <a:r>
                        <a:rPr lang="en-US" dirty="0" err="1"/>
                        <a:t>sar</a:t>
                      </a:r>
                      <a:r>
                        <a:rPr lang="en-US" dirty="0"/>
                        <a:t> al, 2</a:t>
                      </a:r>
                    </a:p>
                  </a:txBody>
                  <a:tcPr anchor="ctr"/>
                </a:tc>
                <a:tc>
                  <a:txBody>
                    <a:bodyPr/>
                    <a:lstStyle/>
                    <a:p>
                      <a:pPr algn="ctr"/>
                      <a:r>
                        <a:rPr lang="en-US" dirty="0"/>
                        <a:t>11101010</a:t>
                      </a:r>
                    </a:p>
                  </a:txBody>
                  <a:tcPr anchor="ctr"/>
                </a:tc>
                <a:tc>
                  <a:txBody>
                    <a:bodyPr/>
                    <a:lstStyle/>
                    <a:p>
                      <a:pPr algn="ctr"/>
                      <a:r>
                        <a:rPr lang="en-US" dirty="0"/>
                        <a:t>-22</a:t>
                      </a:r>
                    </a:p>
                  </a:txBody>
                  <a:tcPr anchor="ctr"/>
                </a:tc>
                <a:extLst>
                  <a:ext uri="{0D108BD9-81ED-4DB2-BD59-A6C34878D82A}">
                    <a16:rowId xmlns:a16="http://schemas.microsoft.com/office/drawing/2014/main" val="1645730503"/>
                  </a:ext>
                </a:extLst>
              </a:tr>
              <a:tr h="473833">
                <a:tc>
                  <a:txBody>
                    <a:bodyPr/>
                    <a:lstStyle/>
                    <a:p>
                      <a:pPr algn="ctr"/>
                      <a:r>
                        <a:rPr lang="en-US" dirty="0" err="1"/>
                        <a:t>sar</a:t>
                      </a:r>
                      <a:r>
                        <a:rPr lang="en-US" dirty="0"/>
                        <a:t> al, 3</a:t>
                      </a:r>
                    </a:p>
                  </a:txBody>
                  <a:tcPr anchor="ctr"/>
                </a:tc>
                <a:tc>
                  <a:txBody>
                    <a:bodyPr/>
                    <a:lstStyle/>
                    <a:p>
                      <a:pPr algn="ctr"/>
                      <a:r>
                        <a:rPr lang="en-US" dirty="0"/>
                        <a:t>11110101</a:t>
                      </a:r>
                    </a:p>
                  </a:txBody>
                  <a:tcPr anchor="ctr"/>
                </a:tc>
                <a:tc>
                  <a:txBody>
                    <a:bodyPr/>
                    <a:lstStyle/>
                    <a:p>
                      <a:pPr algn="ctr"/>
                      <a:r>
                        <a:rPr lang="en-US" dirty="0"/>
                        <a:t>-11</a:t>
                      </a:r>
                    </a:p>
                  </a:txBody>
                  <a:tcPr anchor="ctr"/>
                </a:tc>
                <a:extLst>
                  <a:ext uri="{0D108BD9-81ED-4DB2-BD59-A6C34878D82A}">
                    <a16:rowId xmlns:a16="http://schemas.microsoft.com/office/drawing/2014/main" val="2714304869"/>
                  </a:ext>
                </a:extLst>
              </a:tr>
            </a:tbl>
          </a:graphicData>
        </a:graphic>
      </p:graphicFrame>
    </p:spTree>
    <p:extLst>
      <p:ext uri="{BB962C8B-B14F-4D97-AF65-F5344CB8AC3E}">
        <p14:creationId xmlns:p14="http://schemas.microsoft.com/office/powerpoint/2010/main" val="2011093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C71B2-C3F4-76EC-E255-FBEDE1EF9486}"/>
              </a:ext>
            </a:extLst>
          </p:cNvPr>
          <p:cNvSpPr>
            <a:spLocks noGrp="1"/>
          </p:cNvSpPr>
          <p:nvPr>
            <p:ph type="title"/>
          </p:nvPr>
        </p:nvSpPr>
        <p:spPr/>
        <p:txBody>
          <a:bodyPr>
            <a:normAutofit/>
          </a:bodyPr>
          <a:lstStyle/>
          <a:p>
            <a:br>
              <a:rPr lang="en-US" sz="3300" dirty="0"/>
            </a:br>
            <a:r>
              <a:rPr lang="en-US" sz="3300" dirty="0"/>
              <a:t>Shift Instructions</a:t>
            </a:r>
          </a:p>
        </p:txBody>
      </p:sp>
      <p:sp>
        <p:nvSpPr>
          <p:cNvPr id="3" name="Content Placeholder 2">
            <a:extLst>
              <a:ext uri="{FF2B5EF4-FFF2-40B4-BE49-F238E27FC236}">
                <a16:creationId xmlns:a16="http://schemas.microsoft.com/office/drawing/2014/main" id="{7D839B1E-8494-C5C8-F834-61B57D6F96B6}"/>
              </a:ext>
            </a:extLst>
          </p:cNvPr>
          <p:cNvSpPr>
            <a:spLocks noGrp="1"/>
          </p:cNvSpPr>
          <p:nvPr>
            <p:ph idx="1"/>
          </p:nvPr>
        </p:nvSpPr>
        <p:spPr>
          <a:xfrm>
            <a:off x="1579169" y="1639302"/>
            <a:ext cx="8247888" cy="5440680"/>
          </a:xfrm>
        </p:spPr>
        <p:txBody>
          <a:bodyPr>
            <a:normAutofit lnSpcReduction="10000"/>
          </a:bodyPr>
          <a:lstStyle/>
          <a:p>
            <a:pPr algn="just">
              <a:spcAft>
                <a:spcPts val="600"/>
              </a:spcAft>
            </a:pPr>
            <a:r>
              <a:rPr lang="en-US" sz="2800" dirty="0"/>
              <a:t>Pentium provides two types of shift instructions: one type for performing logical shifts, and the other for performing arithmetic shifts. </a:t>
            </a:r>
          </a:p>
          <a:p>
            <a:pPr algn="just"/>
            <a:r>
              <a:rPr lang="en-US" sz="2800" dirty="0"/>
              <a:t>The logical shift instructions are:</a:t>
            </a:r>
          </a:p>
          <a:p>
            <a:pPr lvl="1" algn="just"/>
            <a:r>
              <a:rPr lang="en-US" sz="2360" dirty="0" err="1"/>
              <a:t>shl</a:t>
            </a:r>
            <a:r>
              <a:rPr lang="en-US" sz="2360" dirty="0"/>
              <a:t> (</a:t>
            </a:r>
            <a:r>
              <a:rPr lang="en-US" sz="2360" dirty="0" err="1"/>
              <a:t>SHift</a:t>
            </a:r>
            <a:r>
              <a:rPr lang="en-US" sz="2360" dirty="0"/>
              <a:t> Left)</a:t>
            </a:r>
          </a:p>
          <a:p>
            <a:pPr lvl="1" algn="just">
              <a:spcAft>
                <a:spcPts val="600"/>
              </a:spcAft>
            </a:pPr>
            <a:r>
              <a:rPr lang="en-US" sz="2360" dirty="0" err="1"/>
              <a:t>shr</a:t>
            </a:r>
            <a:r>
              <a:rPr lang="en-US" sz="2360" dirty="0"/>
              <a:t> (</a:t>
            </a:r>
            <a:r>
              <a:rPr lang="en-US" sz="2360" dirty="0" err="1"/>
              <a:t>SHift</a:t>
            </a:r>
            <a:r>
              <a:rPr lang="en-US" sz="2360" dirty="0"/>
              <a:t> Right)</a:t>
            </a:r>
          </a:p>
          <a:p>
            <a:pPr algn="just"/>
            <a:r>
              <a:rPr lang="en-US" sz="2800" dirty="0"/>
              <a:t>The arithmetic shift instructions are</a:t>
            </a:r>
          </a:p>
          <a:p>
            <a:pPr lvl="1" algn="just"/>
            <a:r>
              <a:rPr lang="en-US" sz="2360" dirty="0" err="1"/>
              <a:t>sal</a:t>
            </a:r>
            <a:r>
              <a:rPr lang="en-US" sz="2360" dirty="0"/>
              <a:t> (Shift Arithmetic Left)</a:t>
            </a:r>
          </a:p>
          <a:p>
            <a:pPr lvl="1" algn="just">
              <a:spcAft>
                <a:spcPts val="600"/>
              </a:spcAft>
            </a:pPr>
            <a:r>
              <a:rPr lang="en-US" sz="2360" dirty="0" err="1"/>
              <a:t>sar</a:t>
            </a:r>
            <a:r>
              <a:rPr lang="en-US" sz="2360" dirty="0"/>
              <a:t> (Shift Arithmetic Right)</a:t>
            </a:r>
          </a:p>
          <a:p>
            <a:pPr algn="just"/>
            <a:r>
              <a:rPr lang="en-US" sz="2800" dirty="0"/>
              <a:t>The logical shift instructions work on unsigned binary numbers, and the arithmetic shift instructions work on signed binary numbers.</a:t>
            </a:r>
          </a:p>
          <a:p>
            <a:pPr algn="just"/>
            <a:endParaRPr lang="en-US" sz="2800" dirty="0"/>
          </a:p>
          <a:p>
            <a:pPr algn="just"/>
            <a:endParaRPr lang="en-US" sz="2800" dirty="0"/>
          </a:p>
        </p:txBody>
      </p:sp>
    </p:spTree>
    <p:extLst>
      <p:ext uri="{BB962C8B-B14F-4D97-AF65-F5344CB8AC3E}">
        <p14:creationId xmlns:p14="http://schemas.microsoft.com/office/powerpoint/2010/main" val="1703206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C71B2-C3F4-76EC-E255-FBEDE1EF9486}"/>
              </a:ext>
            </a:extLst>
          </p:cNvPr>
          <p:cNvSpPr>
            <a:spLocks noGrp="1"/>
          </p:cNvSpPr>
          <p:nvPr>
            <p:ph type="title"/>
          </p:nvPr>
        </p:nvSpPr>
        <p:spPr/>
        <p:txBody>
          <a:bodyPr>
            <a:normAutofit/>
          </a:bodyPr>
          <a:lstStyle/>
          <a:p>
            <a:br>
              <a:rPr lang="en-US" sz="3300" dirty="0"/>
            </a:br>
            <a:r>
              <a:rPr lang="en-US" sz="3300" dirty="0"/>
              <a:t>Rotate Shifts</a:t>
            </a:r>
          </a:p>
        </p:txBody>
      </p:sp>
      <p:sp>
        <p:nvSpPr>
          <p:cNvPr id="3" name="Content Placeholder 2">
            <a:extLst>
              <a:ext uri="{FF2B5EF4-FFF2-40B4-BE49-F238E27FC236}">
                <a16:creationId xmlns:a16="http://schemas.microsoft.com/office/drawing/2014/main" id="{7D839B1E-8494-C5C8-F834-61B57D6F96B6}"/>
              </a:ext>
            </a:extLst>
          </p:cNvPr>
          <p:cNvSpPr>
            <a:spLocks noGrp="1"/>
          </p:cNvSpPr>
          <p:nvPr>
            <p:ph idx="1"/>
          </p:nvPr>
        </p:nvSpPr>
        <p:spPr>
          <a:xfrm>
            <a:off x="1579169" y="1606656"/>
            <a:ext cx="8247888" cy="5440680"/>
          </a:xfrm>
        </p:spPr>
        <p:txBody>
          <a:bodyPr>
            <a:normAutofit/>
          </a:bodyPr>
          <a:lstStyle/>
          <a:p>
            <a:pPr algn="just">
              <a:lnSpc>
                <a:spcPct val="120000"/>
              </a:lnSpc>
              <a:spcBef>
                <a:spcPts val="0"/>
              </a:spcBef>
              <a:spcAft>
                <a:spcPts val="600"/>
              </a:spcAft>
            </a:pPr>
            <a:r>
              <a:rPr lang="en-US" sz="2800" dirty="0"/>
              <a:t>The rotate shift instructions work like logical shifts except that bits lost off one end of the data are shifted in on the other side. </a:t>
            </a:r>
          </a:p>
          <a:p>
            <a:pPr lvl="1" algn="just">
              <a:lnSpc>
                <a:spcPct val="120000"/>
              </a:lnSpc>
              <a:spcBef>
                <a:spcPts val="0"/>
              </a:spcBef>
              <a:spcAft>
                <a:spcPts val="600"/>
              </a:spcAft>
            </a:pPr>
            <a:r>
              <a:rPr lang="en-US" sz="2400" dirty="0"/>
              <a:t>Thus, the data is treated as if it is a circular structure.</a:t>
            </a:r>
          </a:p>
          <a:p>
            <a:pPr algn="just">
              <a:lnSpc>
                <a:spcPct val="120000"/>
              </a:lnSpc>
              <a:spcBef>
                <a:spcPts val="0"/>
              </a:spcBef>
              <a:spcAft>
                <a:spcPts val="600"/>
              </a:spcAft>
            </a:pPr>
            <a:r>
              <a:rPr lang="en-US" sz="2800" dirty="0"/>
              <a:t>The two simplest rotate instructions are </a:t>
            </a:r>
            <a:r>
              <a:rPr lang="en-US" sz="2800" dirty="0">
                <a:solidFill>
                  <a:srgbClr val="FF0000"/>
                </a:solidFill>
              </a:rPr>
              <a:t>ROL</a:t>
            </a:r>
            <a:r>
              <a:rPr lang="en-US" sz="2800" dirty="0"/>
              <a:t> and </a:t>
            </a:r>
            <a:r>
              <a:rPr lang="en-US" sz="2800" b="1" dirty="0">
                <a:solidFill>
                  <a:srgbClr val="FF0000"/>
                </a:solidFill>
              </a:rPr>
              <a:t>ROR</a:t>
            </a:r>
            <a:r>
              <a:rPr lang="en-US" sz="2800" dirty="0"/>
              <a:t> which make left and right rotations, respectively. </a:t>
            </a:r>
          </a:p>
          <a:p>
            <a:pPr algn="just">
              <a:lnSpc>
                <a:spcPct val="120000"/>
              </a:lnSpc>
              <a:spcBef>
                <a:spcPts val="0"/>
              </a:spcBef>
              <a:spcAft>
                <a:spcPts val="600"/>
              </a:spcAft>
            </a:pPr>
            <a:r>
              <a:rPr lang="en-US" sz="2800" dirty="0"/>
              <a:t>Just as for the other shifts, these shifts leave a copy of the last bit shifted around in the carry fag.</a:t>
            </a:r>
          </a:p>
          <a:p>
            <a:pPr marL="90526" indent="0" algn="just">
              <a:lnSpc>
                <a:spcPct val="120000"/>
              </a:lnSpc>
              <a:spcBef>
                <a:spcPts val="0"/>
              </a:spcBef>
              <a:spcAft>
                <a:spcPts val="600"/>
              </a:spcAft>
              <a:buNone/>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p:txBody>
      </p:sp>
    </p:spTree>
    <p:extLst>
      <p:ext uri="{BB962C8B-B14F-4D97-AF65-F5344CB8AC3E}">
        <p14:creationId xmlns:p14="http://schemas.microsoft.com/office/powerpoint/2010/main" val="1704522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5D2809-EC95-1089-AAB7-544D612B7D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DC7EC9-F5FD-6DAB-CF3D-9873431C5175}"/>
              </a:ext>
            </a:extLst>
          </p:cNvPr>
          <p:cNvSpPr>
            <a:spLocks noGrp="1"/>
          </p:cNvSpPr>
          <p:nvPr>
            <p:ph type="title"/>
          </p:nvPr>
        </p:nvSpPr>
        <p:spPr/>
        <p:txBody>
          <a:bodyPr>
            <a:normAutofit/>
          </a:bodyPr>
          <a:lstStyle/>
          <a:p>
            <a:br>
              <a:rPr lang="en-US" sz="3300" dirty="0"/>
            </a:br>
            <a:r>
              <a:rPr lang="en-US" sz="3300" dirty="0"/>
              <a:t>Rotate Shifts (Examples)</a:t>
            </a:r>
          </a:p>
        </p:txBody>
      </p:sp>
      <p:sp>
        <p:nvSpPr>
          <p:cNvPr id="3" name="Content Placeholder 2">
            <a:extLst>
              <a:ext uri="{FF2B5EF4-FFF2-40B4-BE49-F238E27FC236}">
                <a16:creationId xmlns:a16="http://schemas.microsoft.com/office/drawing/2014/main" id="{5274D833-BCEE-E586-24DC-83FBF792199B}"/>
              </a:ext>
            </a:extLst>
          </p:cNvPr>
          <p:cNvSpPr>
            <a:spLocks noGrp="1"/>
          </p:cNvSpPr>
          <p:nvPr>
            <p:ph idx="1"/>
          </p:nvPr>
        </p:nvSpPr>
        <p:spPr>
          <a:xfrm>
            <a:off x="1579169" y="1606656"/>
            <a:ext cx="8247888" cy="5735928"/>
          </a:xfrm>
        </p:spPr>
        <p:txBody>
          <a:bodyPr numCol="2">
            <a:normAutofit fontScale="85000" lnSpcReduction="20000"/>
          </a:bodyPr>
          <a:lstStyle/>
          <a:p>
            <a:pPr algn="just">
              <a:lnSpc>
                <a:spcPct val="120000"/>
              </a:lnSpc>
              <a:spcBef>
                <a:spcPts val="0"/>
              </a:spcBef>
              <a:spcAft>
                <a:spcPts val="3000"/>
              </a:spcAft>
              <a:tabLst>
                <a:tab pos="2520950" algn="l"/>
              </a:tabLst>
            </a:pPr>
            <a:r>
              <a:rPr lang="en-US" sz="2800" dirty="0"/>
              <a:t>mov ax, 0C</a:t>
            </a:r>
            <a:r>
              <a:rPr lang="en-US" sz="2800" dirty="0">
                <a:latin typeface="Arial" panose="020B0604020202020204" pitchFamily="34" charset="0"/>
                <a:cs typeface="Arial" panose="020B0604020202020204" pitchFamily="34" charset="0"/>
              </a:rPr>
              <a:t>1</a:t>
            </a:r>
            <a:r>
              <a:rPr lang="en-US" sz="2800" dirty="0"/>
              <a:t>23h (</a:t>
            </a:r>
            <a:r>
              <a:rPr lang="en-US" sz="2800" dirty="0">
                <a:latin typeface="Arial" panose="020B0604020202020204" pitchFamily="34" charset="0"/>
                <a:cs typeface="Arial" panose="020B0604020202020204" pitchFamily="34" charset="0"/>
              </a:rPr>
              <a:t>1100000100100011</a:t>
            </a:r>
            <a:r>
              <a:rPr lang="en-US" sz="2800" dirty="0"/>
              <a:t>b)</a:t>
            </a:r>
          </a:p>
          <a:p>
            <a:pPr marL="392278" lvl="1" indent="0" algn="just">
              <a:lnSpc>
                <a:spcPct val="120000"/>
              </a:lnSpc>
              <a:spcBef>
                <a:spcPts val="0"/>
              </a:spcBef>
              <a:spcAft>
                <a:spcPts val="3600"/>
              </a:spcAft>
              <a:buNone/>
            </a:pPr>
            <a:r>
              <a:rPr lang="en-US" sz="2600" dirty="0" err="1"/>
              <a:t>rol</a:t>
            </a:r>
            <a:r>
              <a:rPr lang="en-US" sz="2600" dirty="0"/>
              <a:t> ax, </a:t>
            </a:r>
            <a:r>
              <a:rPr lang="en-US" sz="2600" dirty="0">
                <a:latin typeface="Arial" panose="020B0604020202020204" pitchFamily="34" charset="0"/>
                <a:cs typeface="Arial" panose="020B0604020202020204" pitchFamily="34" charset="0"/>
              </a:rPr>
              <a:t>1</a:t>
            </a:r>
            <a:r>
              <a:rPr lang="en-US" sz="2600" dirty="0"/>
              <a:t> </a:t>
            </a:r>
          </a:p>
          <a:p>
            <a:pPr marL="392278" lvl="1" indent="0" algn="just">
              <a:lnSpc>
                <a:spcPct val="120000"/>
              </a:lnSpc>
              <a:spcBef>
                <a:spcPts val="0"/>
              </a:spcBef>
              <a:spcAft>
                <a:spcPts val="3600"/>
              </a:spcAft>
              <a:buNone/>
            </a:pPr>
            <a:r>
              <a:rPr lang="en-US" sz="2600" dirty="0" err="1"/>
              <a:t>rol</a:t>
            </a:r>
            <a:r>
              <a:rPr lang="en-US" sz="2600" dirty="0"/>
              <a:t> ax, </a:t>
            </a:r>
            <a:r>
              <a:rPr lang="en-US" sz="2600" dirty="0">
                <a:latin typeface="Arial" panose="020B0604020202020204" pitchFamily="34" charset="0"/>
                <a:cs typeface="Arial" panose="020B0604020202020204" pitchFamily="34" charset="0"/>
              </a:rPr>
              <a:t>1</a:t>
            </a:r>
            <a:r>
              <a:rPr lang="en-US" sz="2600" dirty="0"/>
              <a:t> </a:t>
            </a:r>
          </a:p>
          <a:p>
            <a:pPr marL="392278" lvl="1" indent="0" algn="just">
              <a:lnSpc>
                <a:spcPct val="120000"/>
              </a:lnSpc>
              <a:spcBef>
                <a:spcPts val="0"/>
              </a:spcBef>
              <a:spcAft>
                <a:spcPts val="3600"/>
              </a:spcAft>
              <a:buNone/>
            </a:pPr>
            <a:r>
              <a:rPr lang="en-US" sz="2600" dirty="0" err="1"/>
              <a:t>rol</a:t>
            </a:r>
            <a:r>
              <a:rPr lang="en-US" sz="2600" dirty="0"/>
              <a:t> ax, </a:t>
            </a:r>
            <a:r>
              <a:rPr lang="en-US" sz="2600" dirty="0">
                <a:latin typeface="Arial" panose="020B0604020202020204" pitchFamily="34" charset="0"/>
                <a:cs typeface="Arial" panose="020B0604020202020204" pitchFamily="34" charset="0"/>
              </a:rPr>
              <a:t>1</a:t>
            </a:r>
            <a:r>
              <a:rPr lang="en-US" sz="2600" dirty="0"/>
              <a:t> </a:t>
            </a:r>
          </a:p>
          <a:p>
            <a:pPr marL="392278" lvl="1" indent="0" algn="just">
              <a:lnSpc>
                <a:spcPct val="120000"/>
              </a:lnSpc>
              <a:spcBef>
                <a:spcPts val="0"/>
              </a:spcBef>
              <a:spcAft>
                <a:spcPts val="3600"/>
              </a:spcAft>
              <a:buNone/>
            </a:pPr>
            <a:r>
              <a:rPr lang="en-US" sz="2600" dirty="0" err="1"/>
              <a:t>ror</a:t>
            </a:r>
            <a:r>
              <a:rPr lang="en-US" sz="2600" dirty="0"/>
              <a:t> ax, 2 </a:t>
            </a:r>
          </a:p>
          <a:p>
            <a:pPr marL="392278" lvl="1" indent="0" algn="just">
              <a:lnSpc>
                <a:spcPct val="120000"/>
              </a:lnSpc>
              <a:spcBef>
                <a:spcPts val="0"/>
              </a:spcBef>
              <a:spcAft>
                <a:spcPts val="1800"/>
              </a:spcAft>
              <a:buNone/>
            </a:pPr>
            <a:endParaRPr lang="en-US" sz="2600" dirty="0"/>
          </a:p>
          <a:p>
            <a:pPr marL="392278" lvl="1" indent="0" algn="just">
              <a:lnSpc>
                <a:spcPct val="120000"/>
              </a:lnSpc>
              <a:spcBef>
                <a:spcPts val="0"/>
              </a:spcBef>
              <a:spcAft>
                <a:spcPts val="3600"/>
              </a:spcAft>
              <a:buNone/>
            </a:pPr>
            <a:r>
              <a:rPr lang="en-US" sz="2600" dirty="0" err="1"/>
              <a:t>ror</a:t>
            </a:r>
            <a:r>
              <a:rPr lang="en-US" sz="2600" dirty="0"/>
              <a:t> ax, </a:t>
            </a:r>
            <a:r>
              <a:rPr lang="en-US" sz="2600" dirty="0">
                <a:latin typeface="Arial" panose="020B0604020202020204" pitchFamily="34" charset="0"/>
                <a:cs typeface="Arial" panose="020B0604020202020204" pitchFamily="34" charset="0"/>
              </a:rPr>
              <a:t>1</a:t>
            </a:r>
            <a:r>
              <a:rPr lang="en-US" sz="2600" dirty="0"/>
              <a:t> </a:t>
            </a:r>
          </a:p>
          <a:p>
            <a:pPr algn="just">
              <a:lnSpc>
                <a:spcPct val="120000"/>
              </a:lnSpc>
              <a:spcBef>
                <a:spcPts val="0"/>
              </a:spcBef>
              <a:spcAft>
                <a:spcPts val="3000"/>
              </a:spcAft>
            </a:pPr>
            <a:endParaRPr lang="en-US" sz="2800" dirty="0"/>
          </a:p>
          <a:p>
            <a:pPr algn="just">
              <a:lnSpc>
                <a:spcPct val="120000"/>
              </a:lnSpc>
              <a:spcBef>
                <a:spcPts val="0"/>
              </a:spcBef>
              <a:spcAft>
                <a:spcPts val="3000"/>
              </a:spcAft>
            </a:pPr>
            <a:endParaRPr lang="en-US" sz="2800" dirty="0"/>
          </a:p>
          <a:p>
            <a:pPr algn="just">
              <a:lnSpc>
                <a:spcPct val="120000"/>
              </a:lnSpc>
              <a:spcBef>
                <a:spcPts val="0"/>
              </a:spcBef>
              <a:spcAft>
                <a:spcPts val="3000"/>
              </a:spcAft>
            </a:pPr>
            <a:endParaRPr lang="en-US" sz="2800" dirty="0"/>
          </a:p>
          <a:p>
            <a:pPr algn="just">
              <a:lnSpc>
                <a:spcPct val="120000"/>
              </a:lnSpc>
              <a:spcBef>
                <a:spcPts val="0"/>
              </a:spcBef>
              <a:spcAft>
                <a:spcPts val="3000"/>
              </a:spcAft>
            </a:pPr>
            <a:endParaRPr lang="en-US" sz="2800" dirty="0"/>
          </a:p>
          <a:p>
            <a:pPr algn="just">
              <a:lnSpc>
                <a:spcPct val="120000"/>
              </a:lnSpc>
              <a:spcBef>
                <a:spcPts val="0"/>
              </a:spcBef>
              <a:spcAft>
                <a:spcPts val="3000"/>
              </a:spcAft>
            </a:pPr>
            <a:endParaRPr lang="en-US" sz="2800" dirty="0"/>
          </a:p>
          <a:p>
            <a:pPr algn="just">
              <a:lnSpc>
                <a:spcPct val="120000"/>
              </a:lnSpc>
              <a:spcBef>
                <a:spcPts val="0"/>
              </a:spcBef>
              <a:spcAft>
                <a:spcPts val="3000"/>
              </a:spcAft>
            </a:pPr>
            <a:endParaRPr lang="en-US" sz="2800" dirty="0"/>
          </a:p>
          <a:p>
            <a:pPr algn="just">
              <a:lnSpc>
                <a:spcPct val="120000"/>
              </a:lnSpc>
              <a:spcBef>
                <a:spcPts val="0"/>
              </a:spcBef>
              <a:spcAft>
                <a:spcPts val="3000"/>
              </a:spcAft>
            </a:pPr>
            <a:endParaRPr lang="en-US" sz="2800" dirty="0"/>
          </a:p>
          <a:p>
            <a:pPr algn="just">
              <a:lnSpc>
                <a:spcPct val="120000"/>
              </a:lnSpc>
              <a:spcBef>
                <a:spcPts val="0"/>
              </a:spcBef>
              <a:spcAft>
                <a:spcPts val="3000"/>
              </a:spcAft>
            </a:pPr>
            <a:endParaRPr lang="en-US" sz="2800" dirty="0"/>
          </a:p>
          <a:p>
            <a:pPr algn="just">
              <a:lnSpc>
                <a:spcPct val="120000"/>
              </a:lnSpc>
              <a:spcBef>
                <a:spcPts val="0"/>
              </a:spcBef>
              <a:spcAft>
                <a:spcPts val="3000"/>
              </a:spcAft>
            </a:pPr>
            <a:endParaRPr lang="en-US" sz="2800" dirty="0"/>
          </a:p>
        </p:txBody>
      </p:sp>
      <p:sp>
        <p:nvSpPr>
          <p:cNvPr id="4" name="TextBox 3">
            <a:extLst>
              <a:ext uri="{FF2B5EF4-FFF2-40B4-BE49-F238E27FC236}">
                <a16:creationId xmlns:a16="http://schemas.microsoft.com/office/drawing/2014/main" id="{A96AA2EA-DFCB-B481-85E2-2B32C43EB52F}"/>
              </a:ext>
            </a:extLst>
          </p:cNvPr>
          <p:cNvSpPr txBox="1"/>
          <p:nvPr/>
        </p:nvSpPr>
        <p:spPr>
          <a:xfrm>
            <a:off x="5862895" y="2616408"/>
            <a:ext cx="3240360" cy="498150"/>
          </a:xfrm>
          <a:prstGeom prst="rect">
            <a:avLst/>
          </a:prstGeom>
          <a:noFill/>
        </p:spPr>
        <p:txBody>
          <a:bodyPr wrap="square" rtlCol="0">
            <a:spAutoFit/>
          </a:bodyPr>
          <a:lstStyle/>
          <a:p>
            <a:pPr marL="0" lvl="1" algn="just">
              <a:lnSpc>
                <a:spcPct val="120000"/>
              </a:lnSpc>
              <a:spcBef>
                <a:spcPts val="0"/>
              </a:spcBef>
              <a:spcAft>
                <a:spcPts val="3000"/>
              </a:spcAft>
              <a:buNone/>
            </a:pPr>
            <a:r>
              <a:rPr lang="en-US" sz="2400" dirty="0"/>
              <a:t>; ax = </a:t>
            </a:r>
            <a:r>
              <a:rPr lang="en-US" sz="2400" dirty="0">
                <a:solidFill>
                  <a:srgbClr val="00B0F0"/>
                </a:solidFill>
              </a:rPr>
              <a:t>8247h</a:t>
            </a:r>
            <a:r>
              <a:rPr lang="en-US" sz="2400" dirty="0"/>
              <a:t>, CF = </a:t>
            </a:r>
            <a:r>
              <a:rPr lang="en-US" sz="2400" dirty="0">
                <a:solidFill>
                  <a:srgbClr val="00B0F0"/>
                </a:solidFill>
                <a:latin typeface="Arial" panose="020B0604020202020204" pitchFamily="34" charset="0"/>
                <a:cs typeface="Arial" panose="020B0604020202020204" pitchFamily="34" charset="0"/>
              </a:rPr>
              <a:t>1</a:t>
            </a:r>
          </a:p>
        </p:txBody>
      </p:sp>
      <p:sp>
        <p:nvSpPr>
          <p:cNvPr id="5" name="TextBox 4">
            <a:extLst>
              <a:ext uri="{FF2B5EF4-FFF2-40B4-BE49-F238E27FC236}">
                <a16:creationId xmlns:a16="http://schemas.microsoft.com/office/drawing/2014/main" id="{A7D123BA-48DC-97AB-D5AF-5BAC617DD5F5}"/>
              </a:ext>
            </a:extLst>
          </p:cNvPr>
          <p:cNvSpPr txBox="1"/>
          <p:nvPr/>
        </p:nvSpPr>
        <p:spPr>
          <a:xfrm>
            <a:off x="5875630" y="3359564"/>
            <a:ext cx="3240360" cy="498150"/>
          </a:xfrm>
          <a:prstGeom prst="rect">
            <a:avLst/>
          </a:prstGeom>
          <a:noFill/>
        </p:spPr>
        <p:txBody>
          <a:bodyPr wrap="square" rtlCol="0">
            <a:spAutoFit/>
          </a:bodyPr>
          <a:lstStyle/>
          <a:p>
            <a:pPr marL="0" lvl="1" algn="just">
              <a:lnSpc>
                <a:spcPct val="120000"/>
              </a:lnSpc>
              <a:spcBef>
                <a:spcPts val="0"/>
              </a:spcBef>
              <a:spcAft>
                <a:spcPts val="3000"/>
              </a:spcAft>
              <a:buNone/>
            </a:pPr>
            <a:r>
              <a:rPr lang="en-US" sz="2400" dirty="0"/>
              <a:t>; ax = </a:t>
            </a:r>
            <a:r>
              <a:rPr lang="en-US" sz="2400" dirty="0">
                <a:solidFill>
                  <a:srgbClr val="00B0F0"/>
                </a:solidFill>
              </a:rPr>
              <a:t>048F</a:t>
            </a:r>
            <a:r>
              <a:rPr lang="en-US" sz="2400" dirty="0"/>
              <a:t>h, CF = </a:t>
            </a:r>
            <a:r>
              <a:rPr lang="en-US" sz="2400" dirty="0">
                <a:solidFill>
                  <a:srgbClr val="00B0F0"/>
                </a:solidFill>
                <a:latin typeface="Arial" panose="020B0604020202020204" pitchFamily="34" charset="0"/>
                <a:cs typeface="Arial" panose="020B0604020202020204" pitchFamily="34" charset="0"/>
              </a:rPr>
              <a:t>1</a:t>
            </a:r>
          </a:p>
        </p:txBody>
      </p:sp>
      <p:sp>
        <p:nvSpPr>
          <p:cNvPr id="6" name="TextBox 5">
            <a:extLst>
              <a:ext uri="{FF2B5EF4-FFF2-40B4-BE49-F238E27FC236}">
                <a16:creationId xmlns:a16="http://schemas.microsoft.com/office/drawing/2014/main" id="{699406D8-7F9B-7BC8-64BD-BCFFD5A46268}"/>
              </a:ext>
            </a:extLst>
          </p:cNvPr>
          <p:cNvSpPr txBox="1"/>
          <p:nvPr/>
        </p:nvSpPr>
        <p:spPr>
          <a:xfrm>
            <a:off x="5862895" y="4227368"/>
            <a:ext cx="3240360" cy="498150"/>
          </a:xfrm>
          <a:prstGeom prst="rect">
            <a:avLst/>
          </a:prstGeom>
          <a:noFill/>
        </p:spPr>
        <p:txBody>
          <a:bodyPr wrap="square" rtlCol="0">
            <a:spAutoFit/>
          </a:bodyPr>
          <a:lstStyle/>
          <a:p>
            <a:pPr marL="0" lvl="1" algn="just">
              <a:lnSpc>
                <a:spcPct val="120000"/>
              </a:lnSpc>
              <a:spcBef>
                <a:spcPts val="0"/>
              </a:spcBef>
              <a:spcAft>
                <a:spcPts val="3000"/>
              </a:spcAft>
              <a:buNone/>
            </a:pPr>
            <a:r>
              <a:rPr lang="en-US" sz="2400" dirty="0"/>
              <a:t>; ax = </a:t>
            </a:r>
            <a:r>
              <a:rPr lang="en-US" sz="2400" dirty="0">
                <a:solidFill>
                  <a:srgbClr val="00B0F0"/>
                </a:solidFill>
              </a:rPr>
              <a:t>09</a:t>
            </a:r>
            <a:r>
              <a:rPr lang="en-US" sz="2400" dirty="0">
                <a:solidFill>
                  <a:srgbClr val="00B0F0"/>
                </a:solidFill>
                <a:latin typeface="Arial" panose="020B0604020202020204" pitchFamily="34" charset="0"/>
                <a:cs typeface="Arial" panose="020B0604020202020204" pitchFamily="34" charset="0"/>
              </a:rPr>
              <a:t>1</a:t>
            </a:r>
            <a:r>
              <a:rPr lang="en-US" sz="2400" dirty="0">
                <a:solidFill>
                  <a:srgbClr val="00B0F0"/>
                </a:solidFill>
              </a:rPr>
              <a:t>E</a:t>
            </a:r>
            <a:r>
              <a:rPr lang="en-US" sz="2400" dirty="0"/>
              <a:t>h, CF = </a:t>
            </a:r>
            <a:r>
              <a:rPr lang="en-US" sz="2400" dirty="0">
                <a:solidFill>
                  <a:srgbClr val="00B0F0"/>
                </a:solidFill>
                <a:latin typeface="Arial" panose="020B0604020202020204" pitchFamily="34" charset="0"/>
                <a:cs typeface="Arial" panose="020B0604020202020204" pitchFamily="34" charset="0"/>
              </a:rPr>
              <a:t>0</a:t>
            </a:r>
          </a:p>
        </p:txBody>
      </p:sp>
      <p:sp>
        <p:nvSpPr>
          <p:cNvPr id="7" name="TextBox 6">
            <a:extLst>
              <a:ext uri="{FF2B5EF4-FFF2-40B4-BE49-F238E27FC236}">
                <a16:creationId xmlns:a16="http://schemas.microsoft.com/office/drawing/2014/main" id="{1BDC64A6-A5B3-FDD2-BEE2-14D16FE7A6FD}"/>
              </a:ext>
            </a:extLst>
          </p:cNvPr>
          <p:cNvSpPr txBox="1"/>
          <p:nvPr/>
        </p:nvSpPr>
        <p:spPr>
          <a:xfrm>
            <a:off x="5862895" y="5481386"/>
            <a:ext cx="3240360" cy="498150"/>
          </a:xfrm>
          <a:prstGeom prst="rect">
            <a:avLst/>
          </a:prstGeom>
          <a:noFill/>
        </p:spPr>
        <p:txBody>
          <a:bodyPr wrap="square" rtlCol="0">
            <a:spAutoFit/>
          </a:bodyPr>
          <a:lstStyle/>
          <a:p>
            <a:pPr marL="0" lvl="1" algn="just">
              <a:lnSpc>
                <a:spcPct val="120000"/>
              </a:lnSpc>
              <a:spcBef>
                <a:spcPts val="0"/>
              </a:spcBef>
              <a:spcAft>
                <a:spcPts val="3000"/>
              </a:spcAft>
              <a:buNone/>
            </a:pPr>
            <a:r>
              <a:rPr lang="en-US" sz="2400" dirty="0"/>
              <a:t>; ax = </a:t>
            </a:r>
            <a:r>
              <a:rPr lang="en-US" sz="2400" dirty="0">
                <a:solidFill>
                  <a:srgbClr val="00B0F0"/>
                </a:solidFill>
              </a:rPr>
              <a:t>8247</a:t>
            </a:r>
            <a:r>
              <a:rPr lang="en-US" sz="2400" dirty="0"/>
              <a:t>h, CF = </a:t>
            </a:r>
            <a:r>
              <a:rPr lang="en-US" sz="2400" dirty="0">
                <a:solidFill>
                  <a:srgbClr val="00B0F0"/>
                </a:solidFill>
                <a:latin typeface="Arial" panose="020B0604020202020204" pitchFamily="34" charset="0"/>
                <a:cs typeface="Arial" panose="020B0604020202020204" pitchFamily="34" charset="0"/>
              </a:rPr>
              <a:t>1</a:t>
            </a:r>
          </a:p>
        </p:txBody>
      </p:sp>
      <p:sp>
        <p:nvSpPr>
          <p:cNvPr id="8" name="TextBox 7">
            <a:extLst>
              <a:ext uri="{FF2B5EF4-FFF2-40B4-BE49-F238E27FC236}">
                <a16:creationId xmlns:a16="http://schemas.microsoft.com/office/drawing/2014/main" id="{9DA8A243-7865-4416-3A43-B85FAB262E17}"/>
              </a:ext>
            </a:extLst>
          </p:cNvPr>
          <p:cNvSpPr txBox="1"/>
          <p:nvPr/>
        </p:nvSpPr>
        <p:spPr>
          <a:xfrm>
            <a:off x="5862895" y="6374860"/>
            <a:ext cx="3240360" cy="498150"/>
          </a:xfrm>
          <a:prstGeom prst="rect">
            <a:avLst/>
          </a:prstGeom>
          <a:noFill/>
        </p:spPr>
        <p:txBody>
          <a:bodyPr wrap="square" rtlCol="0">
            <a:spAutoFit/>
          </a:bodyPr>
          <a:lstStyle/>
          <a:p>
            <a:pPr marL="0" lvl="1" algn="just">
              <a:lnSpc>
                <a:spcPct val="120000"/>
              </a:lnSpc>
              <a:spcBef>
                <a:spcPts val="0"/>
              </a:spcBef>
              <a:spcAft>
                <a:spcPts val="3000"/>
              </a:spcAft>
              <a:buNone/>
            </a:pPr>
            <a:r>
              <a:rPr lang="en-US" sz="2400" dirty="0"/>
              <a:t>; ax = </a:t>
            </a:r>
            <a:r>
              <a:rPr lang="en-US" sz="2400" dirty="0">
                <a:solidFill>
                  <a:srgbClr val="00B0F0"/>
                </a:solidFill>
              </a:rPr>
              <a:t>C</a:t>
            </a:r>
            <a:r>
              <a:rPr lang="en-US" sz="2400" dirty="0">
                <a:solidFill>
                  <a:srgbClr val="00B0F0"/>
                </a:solidFill>
                <a:latin typeface="Arial" panose="020B0604020202020204" pitchFamily="34" charset="0"/>
                <a:cs typeface="Arial" panose="020B0604020202020204" pitchFamily="34" charset="0"/>
              </a:rPr>
              <a:t>1</a:t>
            </a:r>
            <a:r>
              <a:rPr lang="en-US" sz="2400" dirty="0">
                <a:solidFill>
                  <a:srgbClr val="00B0F0"/>
                </a:solidFill>
              </a:rPr>
              <a:t>23</a:t>
            </a:r>
            <a:r>
              <a:rPr lang="en-US" sz="2400" dirty="0"/>
              <a:t>h, CF = </a:t>
            </a:r>
            <a:r>
              <a:rPr lang="en-US" sz="2400" dirty="0">
                <a:solidFill>
                  <a:srgbClr val="00B0F0"/>
                </a:solidFill>
                <a:latin typeface="Arial" panose="020B0604020202020204" pitchFamily="34" charset="0"/>
                <a:cs typeface="Arial" panose="020B0604020202020204" pitchFamily="34" charset="0"/>
              </a:rPr>
              <a:t>1</a:t>
            </a:r>
          </a:p>
        </p:txBody>
      </p:sp>
      <p:sp>
        <p:nvSpPr>
          <p:cNvPr id="10" name="TextBox 9">
            <a:extLst>
              <a:ext uri="{FF2B5EF4-FFF2-40B4-BE49-F238E27FC236}">
                <a16:creationId xmlns:a16="http://schemas.microsoft.com/office/drawing/2014/main" id="{C26D1E93-4F09-6CAE-4CF5-FCF06E3F514D}"/>
              </a:ext>
            </a:extLst>
          </p:cNvPr>
          <p:cNvSpPr txBox="1"/>
          <p:nvPr/>
        </p:nvSpPr>
        <p:spPr>
          <a:xfrm>
            <a:off x="3156992" y="2725010"/>
            <a:ext cx="2707657" cy="430887"/>
          </a:xfrm>
          <a:prstGeom prst="rect">
            <a:avLst/>
          </a:prstGeom>
          <a:noFill/>
        </p:spPr>
        <p:txBody>
          <a:bodyPr wrap="square">
            <a:spAutoFit/>
          </a:bodyPr>
          <a:lstStyle/>
          <a:p>
            <a:r>
              <a:rPr lang="en-US" sz="2200" dirty="0">
                <a:latin typeface="+mj-lt"/>
                <a:cs typeface="Arial" panose="020B0604020202020204" pitchFamily="34" charset="0"/>
              </a:rPr>
              <a:t>1100000100100011</a:t>
            </a:r>
            <a:endParaRPr lang="en-US" sz="2200" dirty="0">
              <a:latin typeface="+mj-lt"/>
            </a:endParaRPr>
          </a:p>
        </p:txBody>
      </p:sp>
      <p:sp>
        <p:nvSpPr>
          <p:cNvPr id="11" name="TextBox 10">
            <a:extLst>
              <a:ext uri="{FF2B5EF4-FFF2-40B4-BE49-F238E27FC236}">
                <a16:creationId xmlns:a16="http://schemas.microsoft.com/office/drawing/2014/main" id="{DD40DFF1-D9F3-BC51-C1F3-7FC40E840C29}"/>
              </a:ext>
            </a:extLst>
          </p:cNvPr>
          <p:cNvSpPr txBox="1"/>
          <p:nvPr/>
        </p:nvSpPr>
        <p:spPr>
          <a:xfrm>
            <a:off x="3156992" y="2700996"/>
            <a:ext cx="432048" cy="430887"/>
          </a:xfrm>
          <a:prstGeom prst="rect">
            <a:avLst/>
          </a:prstGeom>
          <a:noFill/>
        </p:spPr>
        <p:txBody>
          <a:bodyPr wrap="square" rtlCol="0">
            <a:spAutoFit/>
          </a:bodyPr>
          <a:lstStyle/>
          <a:p>
            <a:r>
              <a:rPr lang="en-US" sz="2200" dirty="0">
                <a:solidFill>
                  <a:srgbClr val="00B0F0"/>
                </a:solidFill>
              </a:rPr>
              <a:t>x</a:t>
            </a:r>
          </a:p>
        </p:txBody>
      </p:sp>
      <p:sp>
        <p:nvSpPr>
          <p:cNvPr id="12" name="TextBox 11">
            <a:extLst>
              <a:ext uri="{FF2B5EF4-FFF2-40B4-BE49-F238E27FC236}">
                <a16:creationId xmlns:a16="http://schemas.microsoft.com/office/drawing/2014/main" id="{92A12532-99E8-D4EA-0D9F-914294357251}"/>
              </a:ext>
            </a:extLst>
          </p:cNvPr>
          <p:cNvSpPr txBox="1"/>
          <p:nvPr/>
        </p:nvSpPr>
        <p:spPr>
          <a:xfrm>
            <a:off x="5404061" y="2725009"/>
            <a:ext cx="432048" cy="430887"/>
          </a:xfrm>
          <a:prstGeom prst="rect">
            <a:avLst/>
          </a:prstGeom>
          <a:noFill/>
        </p:spPr>
        <p:txBody>
          <a:bodyPr wrap="square" rtlCol="0">
            <a:spAutoFit/>
          </a:bodyPr>
          <a:lstStyle/>
          <a:p>
            <a:r>
              <a:rPr lang="en-US" sz="2200" dirty="0">
                <a:solidFill>
                  <a:srgbClr val="00B0F0"/>
                </a:solidFill>
              </a:rPr>
              <a:t>1</a:t>
            </a:r>
          </a:p>
        </p:txBody>
      </p:sp>
      <p:sp>
        <p:nvSpPr>
          <p:cNvPr id="13" name="TextBox 12">
            <a:extLst>
              <a:ext uri="{FF2B5EF4-FFF2-40B4-BE49-F238E27FC236}">
                <a16:creationId xmlns:a16="http://schemas.microsoft.com/office/drawing/2014/main" id="{5A694AC7-282B-9637-48CF-C2D3AB5937B1}"/>
              </a:ext>
            </a:extLst>
          </p:cNvPr>
          <p:cNvSpPr txBox="1"/>
          <p:nvPr/>
        </p:nvSpPr>
        <p:spPr>
          <a:xfrm>
            <a:off x="3156992" y="3492657"/>
            <a:ext cx="2707657" cy="430887"/>
          </a:xfrm>
          <a:prstGeom prst="rect">
            <a:avLst/>
          </a:prstGeom>
          <a:noFill/>
        </p:spPr>
        <p:txBody>
          <a:bodyPr wrap="square">
            <a:spAutoFit/>
          </a:bodyPr>
          <a:lstStyle/>
          <a:p>
            <a:r>
              <a:rPr lang="en-US" sz="2200" dirty="0">
                <a:latin typeface="+mj-lt"/>
                <a:cs typeface="Arial" panose="020B0604020202020204" pitchFamily="34" charset="0"/>
              </a:rPr>
              <a:t>1000001001000111</a:t>
            </a:r>
            <a:endParaRPr lang="en-US" sz="2200" dirty="0">
              <a:latin typeface="+mj-lt"/>
            </a:endParaRPr>
          </a:p>
        </p:txBody>
      </p:sp>
      <p:sp>
        <p:nvSpPr>
          <p:cNvPr id="14" name="TextBox 13">
            <a:extLst>
              <a:ext uri="{FF2B5EF4-FFF2-40B4-BE49-F238E27FC236}">
                <a16:creationId xmlns:a16="http://schemas.microsoft.com/office/drawing/2014/main" id="{A77F9BDC-7CC8-CFB5-D6CD-F184EAFC480C}"/>
              </a:ext>
            </a:extLst>
          </p:cNvPr>
          <p:cNvSpPr txBox="1"/>
          <p:nvPr/>
        </p:nvSpPr>
        <p:spPr>
          <a:xfrm>
            <a:off x="3156992" y="3463898"/>
            <a:ext cx="432048" cy="430887"/>
          </a:xfrm>
          <a:prstGeom prst="rect">
            <a:avLst/>
          </a:prstGeom>
          <a:noFill/>
        </p:spPr>
        <p:txBody>
          <a:bodyPr wrap="square" rtlCol="0">
            <a:spAutoFit/>
          </a:bodyPr>
          <a:lstStyle/>
          <a:p>
            <a:r>
              <a:rPr lang="en-US" sz="2200" dirty="0">
                <a:solidFill>
                  <a:srgbClr val="00B0F0"/>
                </a:solidFill>
              </a:rPr>
              <a:t>x</a:t>
            </a:r>
          </a:p>
        </p:txBody>
      </p:sp>
      <p:sp>
        <p:nvSpPr>
          <p:cNvPr id="15" name="TextBox 14">
            <a:extLst>
              <a:ext uri="{FF2B5EF4-FFF2-40B4-BE49-F238E27FC236}">
                <a16:creationId xmlns:a16="http://schemas.microsoft.com/office/drawing/2014/main" id="{2E557B70-772C-72C1-12DF-315169BB0D0E}"/>
              </a:ext>
            </a:extLst>
          </p:cNvPr>
          <p:cNvSpPr txBox="1"/>
          <p:nvPr/>
        </p:nvSpPr>
        <p:spPr>
          <a:xfrm>
            <a:off x="5407805" y="3481958"/>
            <a:ext cx="432048" cy="430887"/>
          </a:xfrm>
          <a:prstGeom prst="rect">
            <a:avLst/>
          </a:prstGeom>
          <a:noFill/>
        </p:spPr>
        <p:txBody>
          <a:bodyPr wrap="square" rtlCol="0">
            <a:spAutoFit/>
          </a:bodyPr>
          <a:lstStyle/>
          <a:p>
            <a:r>
              <a:rPr lang="en-US" sz="2200" dirty="0">
                <a:solidFill>
                  <a:srgbClr val="00B0F0"/>
                </a:solidFill>
              </a:rPr>
              <a:t>1</a:t>
            </a:r>
          </a:p>
        </p:txBody>
      </p:sp>
      <p:sp>
        <p:nvSpPr>
          <p:cNvPr id="16" name="TextBox 15">
            <a:extLst>
              <a:ext uri="{FF2B5EF4-FFF2-40B4-BE49-F238E27FC236}">
                <a16:creationId xmlns:a16="http://schemas.microsoft.com/office/drawing/2014/main" id="{0464E917-277F-F373-4D29-F05E56D07391}"/>
              </a:ext>
            </a:extLst>
          </p:cNvPr>
          <p:cNvSpPr txBox="1"/>
          <p:nvPr/>
        </p:nvSpPr>
        <p:spPr>
          <a:xfrm>
            <a:off x="3162973" y="4319409"/>
            <a:ext cx="2707657" cy="430887"/>
          </a:xfrm>
          <a:prstGeom prst="rect">
            <a:avLst/>
          </a:prstGeom>
          <a:noFill/>
        </p:spPr>
        <p:txBody>
          <a:bodyPr wrap="square">
            <a:spAutoFit/>
          </a:bodyPr>
          <a:lstStyle/>
          <a:p>
            <a:r>
              <a:rPr lang="en-US" sz="2200" dirty="0">
                <a:latin typeface="+mj-lt"/>
                <a:cs typeface="Arial" panose="020B0604020202020204" pitchFamily="34" charset="0"/>
              </a:rPr>
              <a:t>0000010010001111</a:t>
            </a:r>
            <a:endParaRPr lang="en-US" sz="2200" dirty="0">
              <a:latin typeface="+mj-lt"/>
            </a:endParaRPr>
          </a:p>
        </p:txBody>
      </p:sp>
      <p:sp>
        <p:nvSpPr>
          <p:cNvPr id="17" name="TextBox 16">
            <a:extLst>
              <a:ext uri="{FF2B5EF4-FFF2-40B4-BE49-F238E27FC236}">
                <a16:creationId xmlns:a16="http://schemas.microsoft.com/office/drawing/2014/main" id="{7891E1E5-6C65-50E9-926B-21218FB9C98A}"/>
              </a:ext>
            </a:extLst>
          </p:cNvPr>
          <p:cNvSpPr txBox="1"/>
          <p:nvPr/>
        </p:nvSpPr>
        <p:spPr>
          <a:xfrm>
            <a:off x="3156992" y="4294631"/>
            <a:ext cx="432048" cy="430887"/>
          </a:xfrm>
          <a:prstGeom prst="rect">
            <a:avLst/>
          </a:prstGeom>
          <a:noFill/>
        </p:spPr>
        <p:txBody>
          <a:bodyPr wrap="square" rtlCol="0">
            <a:spAutoFit/>
          </a:bodyPr>
          <a:lstStyle/>
          <a:p>
            <a:r>
              <a:rPr lang="en-US" sz="2200" dirty="0">
                <a:solidFill>
                  <a:srgbClr val="00B0F0"/>
                </a:solidFill>
              </a:rPr>
              <a:t>x</a:t>
            </a:r>
          </a:p>
        </p:txBody>
      </p:sp>
      <p:sp>
        <p:nvSpPr>
          <p:cNvPr id="18" name="TextBox 17">
            <a:extLst>
              <a:ext uri="{FF2B5EF4-FFF2-40B4-BE49-F238E27FC236}">
                <a16:creationId xmlns:a16="http://schemas.microsoft.com/office/drawing/2014/main" id="{A7E24AC6-E9F7-67FC-F6D1-24C48F79300B}"/>
              </a:ext>
            </a:extLst>
          </p:cNvPr>
          <p:cNvSpPr txBox="1"/>
          <p:nvPr/>
        </p:nvSpPr>
        <p:spPr>
          <a:xfrm>
            <a:off x="5404061" y="4314387"/>
            <a:ext cx="432048" cy="430887"/>
          </a:xfrm>
          <a:prstGeom prst="rect">
            <a:avLst/>
          </a:prstGeom>
          <a:noFill/>
        </p:spPr>
        <p:txBody>
          <a:bodyPr wrap="square" rtlCol="0">
            <a:spAutoFit/>
          </a:bodyPr>
          <a:lstStyle/>
          <a:p>
            <a:r>
              <a:rPr lang="en-US" sz="2200" dirty="0">
                <a:solidFill>
                  <a:srgbClr val="00B0F0"/>
                </a:solidFill>
              </a:rPr>
              <a:t>0</a:t>
            </a:r>
          </a:p>
        </p:txBody>
      </p:sp>
      <p:sp>
        <p:nvSpPr>
          <p:cNvPr id="19" name="TextBox 18">
            <a:extLst>
              <a:ext uri="{FF2B5EF4-FFF2-40B4-BE49-F238E27FC236}">
                <a16:creationId xmlns:a16="http://schemas.microsoft.com/office/drawing/2014/main" id="{17A6C86F-F9D3-02E2-F6E9-C198F82068EA}"/>
              </a:ext>
            </a:extLst>
          </p:cNvPr>
          <p:cNvSpPr txBox="1"/>
          <p:nvPr/>
        </p:nvSpPr>
        <p:spPr>
          <a:xfrm>
            <a:off x="3332579" y="5103686"/>
            <a:ext cx="2707657" cy="430887"/>
          </a:xfrm>
          <a:prstGeom prst="rect">
            <a:avLst/>
          </a:prstGeom>
          <a:noFill/>
        </p:spPr>
        <p:txBody>
          <a:bodyPr wrap="square">
            <a:spAutoFit/>
          </a:bodyPr>
          <a:lstStyle/>
          <a:p>
            <a:r>
              <a:rPr lang="en-US" sz="2200" dirty="0">
                <a:latin typeface="+mj-lt"/>
                <a:cs typeface="Arial" panose="020B0604020202020204" pitchFamily="34" charset="0"/>
              </a:rPr>
              <a:t>0000100100011110</a:t>
            </a:r>
            <a:endParaRPr lang="en-US" sz="2200" dirty="0">
              <a:latin typeface="+mj-lt"/>
            </a:endParaRPr>
          </a:p>
        </p:txBody>
      </p:sp>
      <p:sp>
        <p:nvSpPr>
          <p:cNvPr id="20" name="TextBox 19">
            <a:extLst>
              <a:ext uri="{FF2B5EF4-FFF2-40B4-BE49-F238E27FC236}">
                <a16:creationId xmlns:a16="http://schemas.microsoft.com/office/drawing/2014/main" id="{1B446B7E-B528-3C56-98ED-6AD815CB10B4}"/>
              </a:ext>
            </a:extLst>
          </p:cNvPr>
          <p:cNvSpPr txBox="1"/>
          <p:nvPr/>
        </p:nvSpPr>
        <p:spPr>
          <a:xfrm>
            <a:off x="5430847" y="5065481"/>
            <a:ext cx="432048" cy="430887"/>
          </a:xfrm>
          <a:prstGeom prst="rect">
            <a:avLst/>
          </a:prstGeom>
          <a:noFill/>
        </p:spPr>
        <p:txBody>
          <a:bodyPr wrap="square" rtlCol="0">
            <a:spAutoFit/>
          </a:bodyPr>
          <a:lstStyle/>
          <a:p>
            <a:r>
              <a:rPr lang="en-US" sz="2200" dirty="0">
                <a:solidFill>
                  <a:srgbClr val="00B0F0"/>
                </a:solidFill>
              </a:rPr>
              <a:t>x</a:t>
            </a:r>
          </a:p>
        </p:txBody>
      </p:sp>
      <p:sp>
        <p:nvSpPr>
          <p:cNvPr id="21" name="TextBox 20">
            <a:extLst>
              <a:ext uri="{FF2B5EF4-FFF2-40B4-BE49-F238E27FC236}">
                <a16:creationId xmlns:a16="http://schemas.microsoft.com/office/drawing/2014/main" id="{2A72880D-2FE8-7DEA-995F-17E1C4D02CBF}"/>
              </a:ext>
            </a:extLst>
          </p:cNvPr>
          <p:cNvSpPr txBox="1"/>
          <p:nvPr/>
        </p:nvSpPr>
        <p:spPr>
          <a:xfrm>
            <a:off x="3156992" y="5103344"/>
            <a:ext cx="432048" cy="430887"/>
          </a:xfrm>
          <a:prstGeom prst="rect">
            <a:avLst/>
          </a:prstGeom>
          <a:noFill/>
        </p:spPr>
        <p:txBody>
          <a:bodyPr wrap="square" rtlCol="0">
            <a:spAutoFit/>
          </a:bodyPr>
          <a:lstStyle/>
          <a:p>
            <a:r>
              <a:rPr lang="en-US" sz="2200" dirty="0">
                <a:solidFill>
                  <a:srgbClr val="00B0F0"/>
                </a:solidFill>
              </a:rPr>
              <a:t>0</a:t>
            </a:r>
          </a:p>
        </p:txBody>
      </p:sp>
      <p:sp>
        <p:nvSpPr>
          <p:cNvPr id="22" name="TextBox 21">
            <a:extLst>
              <a:ext uri="{FF2B5EF4-FFF2-40B4-BE49-F238E27FC236}">
                <a16:creationId xmlns:a16="http://schemas.microsoft.com/office/drawing/2014/main" id="{F99B15D6-F224-2F8E-ED94-9D737B0634E0}"/>
              </a:ext>
            </a:extLst>
          </p:cNvPr>
          <p:cNvSpPr txBox="1"/>
          <p:nvPr/>
        </p:nvSpPr>
        <p:spPr>
          <a:xfrm>
            <a:off x="3309181" y="5596109"/>
            <a:ext cx="2707657" cy="430887"/>
          </a:xfrm>
          <a:prstGeom prst="rect">
            <a:avLst/>
          </a:prstGeom>
          <a:noFill/>
        </p:spPr>
        <p:txBody>
          <a:bodyPr wrap="square">
            <a:spAutoFit/>
          </a:bodyPr>
          <a:lstStyle/>
          <a:p>
            <a:r>
              <a:rPr lang="en-US" sz="2200" dirty="0">
                <a:latin typeface="+mj-lt"/>
                <a:cs typeface="Arial" panose="020B0604020202020204" pitchFamily="34" charset="0"/>
              </a:rPr>
              <a:t>0000010010001111</a:t>
            </a:r>
            <a:endParaRPr lang="en-US" sz="2200" dirty="0">
              <a:latin typeface="+mj-lt"/>
            </a:endParaRPr>
          </a:p>
        </p:txBody>
      </p:sp>
      <p:sp>
        <p:nvSpPr>
          <p:cNvPr id="23" name="TextBox 22">
            <a:extLst>
              <a:ext uri="{FF2B5EF4-FFF2-40B4-BE49-F238E27FC236}">
                <a16:creationId xmlns:a16="http://schemas.microsoft.com/office/drawing/2014/main" id="{8D420D88-CCDF-A83F-E574-0C7A1A3CDF62}"/>
              </a:ext>
            </a:extLst>
          </p:cNvPr>
          <p:cNvSpPr txBox="1"/>
          <p:nvPr/>
        </p:nvSpPr>
        <p:spPr>
          <a:xfrm>
            <a:off x="5404061" y="5565969"/>
            <a:ext cx="432048" cy="430887"/>
          </a:xfrm>
          <a:prstGeom prst="rect">
            <a:avLst/>
          </a:prstGeom>
          <a:noFill/>
        </p:spPr>
        <p:txBody>
          <a:bodyPr wrap="square" rtlCol="0">
            <a:spAutoFit/>
          </a:bodyPr>
          <a:lstStyle/>
          <a:p>
            <a:r>
              <a:rPr lang="en-US" sz="2200" dirty="0">
                <a:solidFill>
                  <a:srgbClr val="00B0F0"/>
                </a:solidFill>
              </a:rPr>
              <a:t>x</a:t>
            </a:r>
          </a:p>
        </p:txBody>
      </p:sp>
      <p:sp>
        <p:nvSpPr>
          <p:cNvPr id="24" name="TextBox 23">
            <a:extLst>
              <a:ext uri="{FF2B5EF4-FFF2-40B4-BE49-F238E27FC236}">
                <a16:creationId xmlns:a16="http://schemas.microsoft.com/office/drawing/2014/main" id="{6FB8DA9A-D095-E847-8067-83F88BB7E9AE}"/>
              </a:ext>
            </a:extLst>
          </p:cNvPr>
          <p:cNvSpPr txBox="1"/>
          <p:nvPr/>
        </p:nvSpPr>
        <p:spPr>
          <a:xfrm>
            <a:off x="3128912" y="5602388"/>
            <a:ext cx="432048" cy="430887"/>
          </a:xfrm>
          <a:prstGeom prst="rect">
            <a:avLst/>
          </a:prstGeom>
          <a:noFill/>
        </p:spPr>
        <p:txBody>
          <a:bodyPr wrap="square" rtlCol="0">
            <a:spAutoFit/>
          </a:bodyPr>
          <a:lstStyle/>
          <a:p>
            <a:r>
              <a:rPr lang="en-US" sz="2200" dirty="0">
                <a:solidFill>
                  <a:srgbClr val="00B0F0"/>
                </a:solidFill>
              </a:rPr>
              <a:t>1</a:t>
            </a:r>
          </a:p>
        </p:txBody>
      </p:sp>
      <p:sp>
        <p:nvSpPr>
          <p:cNvPr id="25" name="TextBox 24">
            <a:extLst>
              <a:ext uri="{FF2B5EF4-FFF2-40B4-BE49-F238E27FC236}">
                <a16:creationId xmlns:a16="http://schemas.microsoft.com/office/drawing/2014/main" id="{1DADC5AD-0340-0305-9A3A-E62DFE901436}"/>
              </a:ext>
            </a:extLst>
          </p:cNvPr>
          <p:cNvSpPr txBox="1"/>
          <p:nvPr/>
        </p:nvSpPr>
        <p:spPr>
          <a:xfrm>
            <a:off x="3309180" y="6442123"/>
            <a:ext cx="2707657" cy="430887"/>
          </a:xfrm>
          <a:prstGeom prst="rect">
            <a:avLst/>
          </a:prstGeom>
          <a:noFill/>
        </p:spPr>
        <p:txBody>
          <a:bodyPr wrap="square">
            <a:spAutoFit/>
          </a:bodyPr>
          <a:lstStyle/>
          <a:p>
            <a:r>
              <a:rPr lang="en-US" sz="2200" dirty="0">
                <a:latin typeface="+mj-lt"/>
                <a:cs typeface="Arial" panose="020B0604020202020204" pitchFamily="34" charset="0"/>
              </a:rPr>
              <a:t>1000001001000111</a:t>
            </a:r>
            <a:endParaRPr lang="en-US" sz="2200" dirty="0">
              <a:latin typeface="+mj-lt"/>
            </a:endParaRPr>
          </a:p>
        </p:txBody>
      </p:sp>
      <p:sp>
        <p:nvSpPr>
          <p:cNvPr id="26" name="TextBox 25">
            <a:extLst>
              <a:ext uri="{FF2B5EF4-FFF2-40B4-BE49-F238E27FC236}">
                <a16:creationId xmlns:a16="http://schemas.microsoft.com/office/drawing/2014/main" id="{6A0FA5C0-B55E-57AD-E47E-56F92A077ECA}"/>
              </a:ext>
            </a:extLst>
          </p:cNvPr>
          <p:cNvSpPr txBox="1"/>
          <p:nvPr/>
        </p:nvSpPr>
        <p:spPr>
          <a:xfrm flipH="1">
            <a:off x="5411654" y="6394123"/>
            <a:ext cx="284451" cy="430887"/>
          </a:xfrm>
          <a:prstGeom prst="rect">
            <a:avLst/>
          </a:prstGeom>
          <a:noFill/>
        </p:spPr>
        <p:txBody>
          <a:bodyPr wrap="square" rtlCol="0">
            <a:spAutoFit/>
          </a:bodyPr>
          <a:lstStyle/>
          <a:p>
            <a:r>
              <a:rPr lang="en-US" sz="2200" dirty="0">
                <a:solidFill>
                  <a:srgbClr val="00B0F0"/>
                </a:solidFill>
              </a:rPr>
              <a:t>x</a:t>
            </a:r>
          </a:p>
        </p:txBody>
      </p:sp>
      <p:sp>
        <p:nvSpPr>
          <p:cNvPr id="9" name="TextBox 8">
            <a:extLst>
              <a:ext uri="{FF2B5EF4-FFF2-40B4-BE49-F238E27FC236}">
                <a16:creationId xmlns:a16="http://schemas.microsoft.com/office/drawing/2014/main" id="{F4EF33A5-634B-4DEC-3F4F-DF69466A2AE5}"/>
              </a:ext>
            </a:extLst>
          </p:cNvPr>
          <p:cNvSpPr txBox="1"/>
          <p:nvPr/>
        </p:nvSpPr>
        <p:spPr>
          <a:xfrm>
            <a:off x="3156992" y="6458579"/>
            <a:ext cx="432048" cy="430887"/>
          </a:xfrm>
          <a:prstGeom prst="rect">
            <a:avLst/>
          </a:prstGeom>
          <a:noFill/>
        </p:spPr>
        <p:txBody>
          <a:bodyPr wrap="square" rtlCol="0">
            <a:spAutoFit/>
          </a:bodyPr>
          <a:lstStyle/>
          <a:p>
            <a:r>
              <a:rPr lang="en-US" sz="2200" dirty="0">
                <a:solidFill>
                  <a:srgbClr val="00B0F0"/>
                </a:solidFill>
              </a:rPr>
              <a:t>1</a:t>
            </a:r>
          </a:p>
        </p:txBody>
      </p:sp>
    </p:spTree>
    <p:extLst>
      <p:ext uri="{BB962C8B-B14F-4D97-AF65-F5344CB8AC3E}">
        <p14:creationId xmlns:p14="http://schemas.microsoft.com/office/powerpoint/2010/main" val="3262091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2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9"/>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C71B2-C3F4-76EC-E255-FBEDE1EF9486}"/>
              </a:ext>
            </a:extLst>
          </p:cNvPr>
          <p:cNvSpPr>
            <a:spLocks noGrp="1"/>
          </p:cNvSpPr>
          <p:nvPr>
            <p:ph type="title"/>
          </p:nvPr>
        </p:nvSpPr>
        <p:spPr/>
        <p:txBody>
          <a:bodyPr>
            <a:normAutofit/>
          </a:bodyPr>
          <a:lstStyle/>
          <a:p>
            <a:br>
              <a:rPr lang="en-US" sz="3300" dirty="0"/>
            </a:br>
            <a:r>
              <a:rPr lang="en-US" sz="3300" dirty="0"/>
              <a:t>Rotate through Carry Shifts</a:t>
            </a:r>
          </a:p>
        </p:txBody>
      </p:sp>
      <p:sp>
        <p:nvSpPr>
          <p:cNvPr id="3" name="Content Placeholder 2">
            <a:extLst>
              <a:ext uri="{FF2B5EF4-FFF2-40B4-BE49-F238E27FC236}">
                <a16:creationId xmlns:a16="http://schemas.microsoft.com/office/drawing/2014/main" id="{7D839B1E-8494-C5C8-F834-61B57D6F96B6}"/>
              </a:ext>
            </a:extLst>
          </p:cNvPr>
          <p:cNvSpPr>
            <a:spLocks noGrp="1"/>
          </p:cNvSpPr>
          <p:nvPr>
            <p:ph idx="1"/>
          </p:nvPr>
        </p:nvSpPr>
        <p:spPr>
          <a:xfrm>
            <a:off x="1579169" y="1606656"/>
            <a:ext cx="8247888" cy="5440680"/>
          </a:xfrm>
        </p:spPr>
        <p:txBody>
          <a:bodyPr>
            <a:normAutofit/>
          </a:bodyPr>
          <a:lstStyle/>
          <a:p>
            <a:pPr algn="just">
              <a:spcBef>
                <a:spcPts val="0"/>
              </a:spcBef>
              <a:spcAft>
                <a:spcPts val="1200"/>
              </a:spcAft>
            </a:pPr>
            <a:r>
              <a:rPr lang="en-US" sz="2800" dirty="0"/>
              <a:t>There are two additional rotate instructions that shift the bits in the data and the carry flag named </a:t>
            </a:r>
            <a:r>
              <a:rPr lang="en-US" sz="2800" dirty="0">
                <a:solidFill>
                  <a:srgbClr val="FF0000"/>
                </a:solidFill>
              </a:rPr>
              <a:t>RCL</a:t>
            </a:r>
            <a:r>
              <a:rPr lang="en-US" sz="2800" dirty="0"/>
              <a:t> and </a:t>
            </a:r>
            <a:r>
              <a:rPr lang="en-US" sz="2800" dirty="0">
                <a:solidFill>
                  <a:srgbClr val="FF0000"/>
                </a:solidFill>
              </a:rPr>
              <a:t>RCR</a:t>
            </a:r>
            <a:r>
              <a:rPr lang="en-US" sz="2800" dirty="0"/>
              <a:t>. </a:t>
            </a:r>
          </a:p>
          <a:p>
            <a:pPr algn="just">
              <a:spcBef>
                <a:spcPts val="0"/>
              </a:spcBef>
              <a:spcAft>
                <a:spcPts val="1200"/>
              </a:spcAft>
            </a:pPr>
            <a:r>
              <a:rPr lang="en-US" sz="2800" dirty="0"/>
              <a:t>The Instruction RCL (Rotate through Carry Left) shifts the bits of the destination to the left. The </a:t>
            </a:r>
            <a:r>
              <a:rPr lang="en-US" sz="2800" dirty="0" err="1"/>
              <a:t>msb</a:t>
            </a:r>
            <a:r>
              <a:rPr lang="en-US" sz="2800" dirty="0"/>
              <a:t> is shifted Into the CF, and the previous value of CF is shifted Into the rightmost bit. </a:t>
            </a:r>
          </a:p>
          <a:p>
            <a:pPr algn="just">
              <a:spcBef>
                <a:spcPts val="0"/>
              </a:spcBef>
              <a:spcAft>
                <a:spcPts val="1200"/>
              </a:spcAft>
            </a:pPr>
            <a:r>
              <a:rPr lang="en-US" sz="2800" dirty="0"/>
              <a:t>RCL works like just like ROL, except that CF is part of the circle of bits being rotated. The syntax is similar to ROL.</a:t>
            </a:r>
          </a:p>
          <a:p>
            <a:pPr algn="just">
              <a:spcBef>
                <a:spcPts val="0"/>
              </a:spcBef>
              <a:spcAft>
                <a:spcPts val="1200"/>
              </a:spcAft>
            </a:pPr>
            <a:endParaRPr lang="en-US" sz="2800" dirty="0"/>
          </a:p>
          <a:p>
            <a:pPr algn="just">
              <a:spcBef>
                <a:spcPts val="0"/>
              </a:spcBef>
              <a:spcAft>
                <a:spcPts val="1200"/>
              </a:spcAft>
            </a:pPr>
            <a:endParaRPr lang="en-US" sz="2800" dirty="0"/>
          </a:p>
          <a:p>
            <a:pPr algn="just">
              <a:spcBef>
                <a:spcPts val="0"/>
              </a:spcBef>
              <a:spcAft>
                <a:spcPts val="1200"/>
              </a:spcAft>
            </a:pPr>
            <a:endParaRPr lang="en-US" sz="2800" dirty="0"/>
          </a:p>
          <a:p>
            <a:pPr algn="just">
              <a:spcBef>
                <a:spcPts val="0"/>
              </a:spcBef>
              <a:spcAft>
                <a:spcPts val="1200"/>
              </a:spcAft>
            </a:pPr>
            <a:endParaRPr lang="en-US" sz="2800" dirty="0"/>
          </a:p>
          <a:p>
            <a:pPr algn="just">
              <a:spcBef>
                <a:spcPts val="0"/>
              </a:spcBef>
              <a:spcAft>
                <a:spcPts val="1200"/>
              </a:spcAft>
            </a:pPr>
            <a:endParaRPr lang="en-US" sz="2800" dirty="0"/>
          </a:p>
          <a:p>
            <a:pPr algn="just">
              <a:spcBef>
                <a:spcPts val="0"/>
              </a:spcBef>
              <a:spcAft>
                <a:spcPts val="1200"/>
              </a:spcAft>
            </a:pPr>
            <a:endParaRPr lang="en-US" sz="2800" dirty="0"/>
          </a:p>
          <a:p>
            <a:pPr algn="just">
              <a:spcBef>
                <a:spcPts val="0"/>
              </a:spcBef>
              <a:spcAft>
                <a:spcPts val="1200"/>
              </a:spcAft>
            </a:pPr>
            <a:endParaRPr lang="en-US" sz="2800" dirty="0"/>
          </a:p>
          <a:p>
            <a:pPr algn="just">
              <a:spcBef>
                <a:spcPts val="0"/>
              </a:spcBef>
              <a:spcAft>
                <a:spcPts val="1200"/>
              </a:spcAft>
            </a:pPr>
            <a:endParaRPr lang="en-US" sz="2800" dirty="0"/>
          </a:p>
          <a:p>
            <a:pPr algn="just">
              <a:spcBef>
                <a:spcPts val="0"/>
              </a:spcBef>
              <a:spcAft>
                <a:spcPts val="1200"/>
              </a:spcAft>
            </a:pPr>
            <a:endParaRPr lang="en-US" sz="2800" dirty="0"/>
          </a:p>
          <a:p>
            <a:pPr algn="just">
              <a:spcBef>
                <a:spcPts val="0"/>
              </a:spcBef>
              <a:spcAft>
                <a:spcPts val="1200"/>
              </a:spcAft>
            </a:pPr>
            <a:endParaRPr lang="en-US" sz="2800" dirty="0"/>
          </a:p>
          <a:p>
            <a:pPr algn="just">
              <a:spcBef>
                <a:spcPts val="0"/>
              </a:spcBef>
              <a:spcAft>
                <a:spcPts val="1200"/>
              </a:spcAft>
            </a:pPr>
            <a:endParaRPr lang="en-US" sz="2800" dirty="0"/>
          </a:p>
          <a:p>
            <a:pPr algn="just">
              <a:spcBef>
                <a:spcPts val="0"/>
              </a:spcBef>
              <a:spcAft>
                <a:spcPts val="1200"/>
              </a:spcAft>
            </a:pPr>
            <a:endParaRPr lang="en-US" sz="2800" dirty="0"/>
          </a:p>
        </p:txBody>
      </p:sp>
    </p:spTree>
    <p:extLst>
      <p:ext uri="{BB962C8B-B14F-4D97-AF65-F5344CB8AC3E}">
        <p14:creationId xmlns:p14="http://schemas.microsoft.com/office/powerpoint/2010/main" val="2386111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C71B2-C3F4-76EC-E255-FBEDE1EF9486}"/>
              </a:ext>
            </a:extLst>
          </p:cNvPr>
          <p:cNvSpPr>
            <a:spLocks noGrp="1"/>
          </p:cNvSpPr>
          <p:nvPr>
            <p:ph type="title"/>
          </p:nvPr>
        </p:nvSpPr>
        <p:spPr/>
        <p:txBody>
          <a:bodyPr>
            <a:normAutofit/>
          </a:bodyPr>
          <a:lstStyle/>
          <a:p>
            <a:br>
              <a:rPr lang="en-US" sz="3300" dirty="0"/>
            </a:br>
            <a:r>
              <a:rPr lang="en-US" sz="3300" dirty="0"/>
              <a:t>Rotate Shifts: Example</a:t>
            </a:r>
          </a:p>
        </p:txBody>
      </p:sp>
      <p:sp>
        <p:nvSpPr>
          <p:cNvPr id="3" name="Content Placeholder 2">
            <a:extLst>
              <a:ext uri="{FF2B5EF4-FFF2-40B4-BE49-F238E27FC236}">
                <a16:creationId xmlns:a16="http://schemas.microsoft.com/office/drawing/2014/main" id="{7D839B1E-8494-C5C8-F834-61B57D6F96B6}"/>
              </a:ext>
            </a:extLst>
          </p:cNvPr>
          <p:cNvSpPr>
            <a:spLocks noGrp="1"/>
          </p:cNvSpPr>
          <p:nvPr>
            <p:ph idx="1"/>
          </p:nvPr>
        </p:nvSpPr>
        <p:spPr>
          <a:xfrm>
            <a:off x="1579169" y="1606656"/>
            <a:ext cx="8247888" cy="5440680"/>
          </a:xfrm>
        </p:spPr>
        <p:txBody>
          <a:bodyPr>
            <a:normAutofit/>
          </a:bodyPr>
          <a:lstStyle/>
          <a:p>
            <a:pPr algn="just">
              <a:spcBef>
                <a:spcPts val="0"/>
              </a:spcBef>
              <a:spcAft>
                <a:spcPts val="1800"/>
              </a:spcAft>
            </a:pPr>
            <a:r>
              <a:rPr lang="en-US" sz="2800" dirty="0"/>
              <a:t>For example, if the AX register is rotated with these instructions, the 17-bits made up of AX and the carry flag are rotated.</a:t>
            </a:r>
          </a:p>
          <a:p>
            <a:pPr marL="90526" indent="0" algn="just">
              <a:spcBef>
                <a:spcPts val="0"/>
              </a:spcBef>
              <a:spcAft>
                <a:spcPts val="600"/>
              </a:spcAft>
              <a:buNone/>
            </a:pPr>
            <a:r>
              <a:rPr lang="en-US" sz="2400" dirty="0"/>
              <a:t>	</a:t>
            </a:r>
            <a:r>
              <a:rPr lang="en-US" sz="2400" dirty="0">
                <a:latin typeface="Comic Sans MS" panose="030F0702030302020204" pitchFamily="66" charset="0"/>
              </a:rPr>
              <a:t>mov ax, 0C123h</a:t>
            </a:r>
          </a:p>
          <a:p>
            <a:pPr marL="90526" indent="0" algn="just">
              <a:spcBef>
                <a:spcPts val="0"/>
              </a:spcBef>
              <a:spcAft>
                <a:spcPts val="600"/>
              </a:spcAft>
              <a:buNone/>
            </a:pPr>
            <a:r>
              <a:rPr lang="en-US" sz="2400" dirty="0">
                <a:latin typeface="Comic Sans MS" panose="030F0702030302020204" pitchFamily="66" charset="0"/>
              </a:rPr>
              <a:t>	</a:t>
            </a:r>
            <a:r>
              <a:rPr lang="en-US" sz="2400" dirty="0" err="1">
                <a:latin typeface="Comic Sans MS" panose="030F0702030302020204" pitchFamily="66" charset="0"/>
              </a:rPr>
              <a:t>clc</a:t>
            </a:r>
            <a:r>
              <a:rPr lang="en-US" sz="2400" dirty="0">
                <a:latin typeface="Comic Sans MS" panose="030F0702030302020204" pitchFamily="66" charset="0"/>
              </a:rPr>
              <a:t>                      ; clear the carry flag (CF = 0)</a:t>
            </a:r>
          </a:p>
          <a:p>
            <a:pPr marL="90526" indent="0" algn="just">
              <a:spcBef>
                <a:spcPts val="0"/>
              </a:spcBef>
              <a:spcAft>
                <a:spcPts val="600"/>
              </a:spcAft>
              <a:buNone/>
            </a:pPr>
            <a:r>
              <a:rPr lang="en-US" sz="2200" dirty="0">
                <a:latin typeface="Comic Sans MS" panose="030F0702030302020204" pitchFamily="66" charset="0"/>
              </a:rPr>
              <a:t>           </a:t>
            </a:r>
            <a:r>
              <a:rPr lang="en-US" sz="2400" dirty="0" err="1">
                <a:latin typeface="Comic Sans MS" panose="030F0702030302020204" pitchFamily="66" charset="0"/>
              </a:rPr>
              <a:t>rcl</a:t>
            </a:r>
            <a:r>
              <a:rPr lang="en-US" sz="2400" dirty="0">
                <a:latin typeface="Comic Sans MS" panose="030F0702030302020204" pitchFamily="66" charset="0"/>
              </a:rPr>
              <a:t> ax, 1</a:t>
            </a:r>
          </a:p>
          <a:p>
            <a:pPr marL="90526" indent="0" algn="just">
              <a:spcBef>
                <a:spcPts val="0"/>
              </a:spcBef>
              <a:spcAft>
                <a:spcPts val="600"/>
              </a:spcAft>
              <a:buNone/>
            </a:pPr>
            <a:endParaRPr lang="en-US" sz="2400" dirty="0">
              <a:latin typeface="Comic Sans MS" panose="030F0702030302020204" pitchFamily="66" charset="0"/>
            </a:endParaRPr>
          </a:p>
          <a:p>
            <a:pPr marL="90526" indent="0" algn="just">
              <a:spcBef>
                <a:spcPts val="0"/>
              </a:spcBef>
              <a:spcAft>
                <a:spcPts val="600"/>
              </a:spcAft>
              <a:buNone/>
            </a:pPr>
            <a:endParaRPr lang="en-US" sz="2400" dirty="0">
              <a:latin typeface="Comic Sans MS" panose="030F0702030302020204" pitchFamily="66" charset="0"/>
            </a:endParaRPr>
          </a:p>
          <a:p>
            <a:pPr marL="90526" indent="0" algn="just">
              <a:spcBef>
                <a:spcPts val="0"/>
              </a:spcBef>
              <a:spcAft>
                <a:spcPts val="600"/>
              </a:spcAft>
              <a:buNone/>
            </a:pPr>
            <a:r>
              <a:rPr lang="en-US" sz="2400" dirty="0">
                <a:latin typeface="Comic Sans MS" panose="030F0702030302020204" pitchFamily="66" charset="0"/>
              </a:rPr>
              <a:t>So, ax = 8246h and CF =1</a:t>
            </a:r>
          </a:p>
          <a:p>
            <a:pPr algn="just">
              <a:spcBef>
                <a:spcPts val="0"/>
              </a:spcBef>
              <a:spcAft>
                <a:spcPts val="600"/>
              </a:spcAft>
            </a:pPr>
            <a:endParaRPr lang="en-US" sz="2800" dirty="0"/>
          </a:p>
          <a:p>
            <a:pPr algn="just">
              <a:spcBef>
                <a:spcPts val="0"/>
              </a:spcBef>
              <a:spcAft>
                <a:spcPts val="600"/>
              </a:spcAft>
            </a:pPr>
            <a:endParaRPr lang="en-US" sz="2800" dirty="0"/>
          </a:p>
          <a:p>
            <a:pPr algn="just">
              <a:spcBef>
                <a:spcPts val="0"/>
              </a:spcBef>
              <a:spcAft>
                <a:spcPts val="600"/>
              </a:spcAft>
            </a:pPr>
            <a:endParaRPr lang="en-US" sz="2800" dirty="0"/>
          </a:p>
          <a:p>
            <a:pPr algn="just">
              <a:spcBef>
                <a:spcPts val="0"/>
              </a:spcBef>
              <a:spcAft>
                <a:spcPts val="600"/>
              </a:spcAft>
            </a:pPr>
            <a:endParaRPr lang="en-US" sz="2800" dirty="0"/>
          </a:p>
          <a:p>
            <a:pPr algn="just">
              <a:spcBef>
                <a:spcPts val="0"/>
              </a:spcBef>
              <a:spcAft>
                <a:spcPts val="600"/>
              </a:spcAft>
            </a:pPr>
            <a:endParaRPr lang="en-US" sz="2800" dirty="0"/>
          </a:p>
          <a:p>
            <a:pPr algn="just">
              <a:spcBef>
                <a:spcPts val="0"/>
              </a:spcBef>
              <a:spcAft>
                <a:spcPts val="600"/>
              </a:spcAft>
            </a:pPr>
            <a:endParaRPr lang="en-US" sz="2800" dirty="0"/>
          </a:p>
          <a:p>
            <a:pPr algn="just">
              <a:spcBef>
                <a:spcPts val="0"/>
              </a:spcBef>
              <a:spcAft>
                <a:spcPts val="600"/>
              </a:spcAft>
            </a:pPr>
            <a:endParaRPr lang="en-US" sz="2800" dirty="0"/>
          </a:p>
          <a:p>
            <a:pPr algn="just">
              <a:spcBef>
                <a:spcPts val="0"/>
              </a:spcBef>
              <a:spcAft>
                <a:spcPts val="600"/>
              </a:spcAft>
            </a:pPr>
            <a:endParaRPr lang="en-US" sz="2800" dirty="0"/>
          </a:p>
          <a:p>
            <a:pPr algn="just">
              <a:spcBef>
                <a:spcPts val="0"/>
              </a:spcBef>
              <a:spcAft>
                <a:spcPts val="600"/>
              </a:spcAft>
            </a:pPr>
            <a:endParaRPr lang="en-US" sz="2800" dirty="0"/>
          </a:p>
          <a:p>
            <a:pPr algn="just">
              <a:spcBef>
                <a:spcPts val="0"/>
              </a:spcBef>
              <a:spcAft>
                <a:spcPts val="600"/>
              </a:spcAft>
            </a:pPr>
            <a:endParaRPr lang="en-US" sz="2800" dirty="0"/>
          </a:p>
          <a:p>
            <a:pPr algn="just">
              <a:spcBef>
                <a:spcPts val="0"/>
              </a:spcBef>
              <a:spcAft>
                <a:spcPts val="600"/>
              </a:spcAft>
            </a:pPr>
            <a:endParaRPr lang="en-US" sz="2800" dirty="0"/>
          </a:p>
          <a:p>
            <a:pPr algn="just">
              <a:spcBef>
                <a:spcPts val="0"/>
              </a:spcBef>
              <a:spcAft>
                <a:spcPts val="600"/>
              </a:spcAft>
            </a:pPr>
            <a:endParaRPr lang="en-US" sz="2800" dirty="0"/>
          </a:p>
        </p:txBody>
      </p:sp>
      <p:sp>
        <p:nvSpPr>
          <p:cNvPr id="4" name="TextBox 3">
            <a:extLst>
              <a:ext uri="{FF2B5EF4-FFF2-40B4-BE49-F238E27FC236}">
                <a16:creationId xmlns:a16="http://schemas.microsoft.com/office/drawing/2014/main" id="{ED14D11B-1F85-76D7-DE6A-CBCE8BB5142C}"/>
              </a:ext>
            </a:extLst>
          </p:cNvPr>
          <p:cNvSpPr txBox="1"/>
          <p:nvPr/>
        </p:nvSpPr>
        <p:spPr>
          <a:xfrm>
            <a:off x="2004864" y="4822304"/>
            <a:ext cx="3600400" cy="369332"/>
          </a:xfrm>
          <a:prstGeom prst="rect">
            <a:avLst/>
          </a:prstGeom>
          <a:noFill/>
        </p:spPr>
        <p:txBody>
          <a:bodyPr wrap="square" rtlCol="0">
            <a:spAutoFit/>
          </a:bodyPr>
          <a:lstStyle/>
          <a:p>
            <a:r>
              <a:rPr lang="en-US" dirty="0">
                <a:latin typeface="Comic Sans MS" panose="030F0702030302020204" pitchFamily="66" charset="0"/>
              </a:rPr>
              <a:t>1 1 0 0 0 0 0 1 0 0 1 0 0 0 1 1 0</a:t>
            </a:r>
          </a:p>
        </p:txBody>
      </p:sp>
      <p:sp>
        <p:nvSpPr>
          <p:cNvPr id="6" name="TextBox 5">
            <a:extLst>
              <a:ext uri="{FF2B5EF4-FFF2-40B4-BE49-F238E27FC236}">
                <a16:creationId xmlns:a16="http://schemas.microsoft.com/office/drawing/2014/main" id="{8D12A981-1DA9-8227-83F2-442B060C8211}"/>
              </a:ext>
            </a:extLst>
          </p:cNvPr>
          <p:cNvSpPr txBox="1"/>
          <p:nvPr/>
        </p:nvSpPr>
        <p:spPr>
          <a:xfrm>
            <a:off x="1998406" y="4786709"/>
            <a:ext cx="504056" cy="400110"/>
          </a:xfrm>
          <a:prstGeom prst="rect">
            <a:avLst/>
          </a:prstGeom>
          <a:noFill/>
        </p:spPr>
        <p:txBody>
          <a:bodyPr wrap="square" rtlCol="0">
            <a:spAutoFit/>
          </a:bodyPr>
          <a:lstStyle/>
          <a:p>
            <a:r>
              <a:rPr lang="en-US" sz="2000" dirty="0">
                <a:solidFill>
                  <a:srgbClr val="00B0F0"/>
                </a:solidFill>
              </a:rPr>
              <a:t>x</a:t>
            </a:r>
          </a:p>
        </p:txBody>
      </p:sp>
      <p:sp>
        <p:nvSpPr>
          <p:cNvPr id="7" name="TextBox 6">
            <a:extLst>
              <a:ext uri="{FF2B5EF4-FFF2-40B4-BE49-F238E27FC236}">
                <a16:creationId xmlns:a16="http://schemas.microsoft.com/office/drawing/2014/main" id="{B03B57FF-CB69-7F18-982A-393E02ECD2D7}"/>
              </a:ext>
            </a:extLst>
          </p:cNvPr>
          <p:cNvSpPr txBox="1"/>
          <p:nvPr/>
        </p:nvSpPr>
        <p:spPr>
          <a:xfrm>
            <a:off x="5333666" y="4822304"/>
            <a:ext cx="360040" cy="369332"/>
          </a:xfrm>
          <a:prstGeom prst="rect">
            <a:avLst/>
          </a:prstGeom>
          <a:noFill/>
        </p:spPr>
        <p:txBody>
          <a:bodyPr wrap="square" rtlCol="0">
            <a:spAutoFit/>
          </a:bodyPr>
          <a:lstStyle/>
          <a:p>
            <a:r>
              <a:rPr lang="en-US" dirty="0">
                <a:solidFill>
                  <a:srgbClr val="00B0F0"/>
                </a:solidFill>
              </a:rPr>
              <a:t>0</a:t>
            </a:r>
          </a:p>
        </p:txBody>
      </p:sp>
      <p:sp>
        <p:nvSpPr>
          <p:cNvPr id="8" name="TextBox 7">
            <a:extLst>
              <a:ext uri="{FF2B5EF4-FFF2-40B4-BE49-F238E27FC236}">
                <a16:creationId xmlns:a16="http://schemas.microsoft.com/office/drawing/2014/main" id="{9EB3A375-95A1-702E-BBBF-C6AFC72A7F1C}"/>
              </a:ext>
            </a:extLst>
          </p:cNvPr>
          <p:cNvSpPr txBox="1"/>
          <p:nvPr/>
        </p:nvSpPr>
        <p:spPr>
          <a:xfrm>
            <a:off x="5749280" y="4417377"/>
            <a:ext cx="864096" cy="369332"/>
          </a:xfrm>
          <a:prstGeom prst="rect">
            <a:avLst/>
          </a:prstGeom>
          <a:noFill/>
        </p:spPr>
        <p:txBody>
          <a:bodyPr wrap="square" rtlCol="0">
            <a:spAutoFit/>
          </a:bodyPr>
          <a:lstStyle/>
          <a:p>
            <a:r>
              <a:rPr lang="en-US" dirty="0">
                <a:solidFill>
                  <a:srgbClr val="00B0F0"/>
                </a:solidFill>
              </a:rPr>
              <a:t>CF =0</a:t>
            </a:r>
          </a:p>
        </p:txBody>
      </p:sp>
      <p:cxnSp>
        <p:nvCxnSpPr>
          <p:cNvPr id="10" name="Straight Arrow Connector 9">
            <a:extLst>
              <a:ext uri="{FF2B5EF4-FFF2-40B4-BE49-F238E27FC236}">
                <a16:creationId xmlns:a16="http://schemas.microsoft.com/office/drawing/2014/main" id="{9E9597D8-3A4A-5125-61DB-D2F1E995264A}"/>
              </a:ext>
            </a:extLst>
          </p:cNvPr>
          <p:cNvCxnSpPr>
            <a:cxnSpLocks/>
          </p:cNvCxnSpPr>
          <p:nvPr/>
        </p:nvCxnSpPr>
        <p:spPr>
          <a:xfrm flipH="1">
            <a:off x="5513686" y="4640911"/>
            <a:ext cx="317578" cy="345853"/>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393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55CC6B-E8A7-A375-3818-D381FC08FB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9E8351-DC3C-1C33-FC5F-A8EFB010FF66}"/>
              </a:ext>
            </a:extLst>
          </p:cNvPr>
          <p:cNvSpPr>
            <a:spLocks noGrp="1"/>
          </p:cNvSpPr>
          <p:nvPr>
            <p:ph type="title"/>
          </p:nvPr>
        </p:nvSpPr>
        <p:spPr/>
        <p:txBody>
          <a:bodyPr>
            <a:normAutofit/>
          </a:bodyPr>
          <a:lstStyle/>
          <a:p>
            <a:br>
              <a:rPr lang="en-US" sz="3300" dirty="0"/>
            </a:br>
            <a:r>
              <a:rPr lang="en-US" sz="3300" dirty="0"/>
              <a:t>Rotate Shifts: Exercise</a:t>
            </a:r>
          </a:p>
        </p:txBody>
      </p:sp>
      <p:sp>
        <p:nvSpPr>
          <p:cNvPr id="3" name="Content Placeholder 2">
            <a:extLst>
              <a:ext uri="{FF2B5EF4-FFF2-40B4-BE49-F238E27FC236}">
                <a16:creationId xmlns:a16="http://schemas.microsoft.com/office/drawing/2014/main" id="{603E8833-6401-97D1-7C11-CDFDC0E3F0F6}"/>
              </a:ext>
            </a:extLst>
          </p:cNvPr>
          <p:cNvSpPr>
            <a:spLocks noGrp="1"/>
          </p:cNvSpPr>
          <p:nvPr>
            <p:ph idx="1"/>
          </p:nvPr>
        </p:nvSpPr>
        <p:spPr>
          <a:xfrm>
            <a:off x="1579169" y="1606656"/>
            <a:ext cx="8247888" cy="5440680"/>
          </a:xfrm>
        </p:spPr>
        <p:txBody>
          <a:bodyPr>
            <a:normAutofit/>
          </a:bodyPr>
          <a:lstStyle/>
          <a:p>
            <a:pPr marL="90526" indent="0" algn="just">
              <a:spcBef>
                <a:spcPts val="0"/>
              </a:spcBef>
              <a:spcAft>
                <a:spcPts val="1800"/>
              </a:spcAft>
              <a:buNone/>
            </a:pPr>
            <a:r>
              <a:rPr lang="en-US" sz="2800" dirty="0">
                <a:latin typeface="Comic Sans MS" panose="030F0702030302020204" pitchFamily="66" charset="0"/>
              </a:rPr>
              <a:t>mov ax, 8246h, CF =1</a:t>
            </a:r>
          </a:p>
          <a:p>
            <a:pPr marL="90526" indent="0" algn="just">
              <a:spcBef>
                <a:spcPts val="0"/>
              </a:spcBef>
              <a:spcAft>
                <a:spcPts val="1800"/>
              </a:spcAft>
              <a:buNone/>
            </a:pPr>
            <a:r>
              <a:rPr lang="en-US" sz="2800" dirty="0" err="1">
                <a:latin typeface="Comic Sans MS" panose="030F0702030302020204" pitchFamily="66" charset="0"/>
              </a:rPr>
              <a:t>rcl</a:t>
            </a:r>
            <a:r>
              <a:rPr lang="en-US" sz="2800" dirty="0">
                <a:latin typeface="Comic Sans MS" panose="030F0702030302020204" pitchFamily="66" charset="0"/>
              </a:rPr>
              <a:t> ax, 1           ; ax = ??, CF = ??</a:t>
            </a:r>
          </a:p>
          <a:p>
            <a:pPr marL="90526" indent="0" algn="just">
              <a:spcBef>
                <a:spcPts val="0"/>
              </a:spcBef>
              <a:spcAft>
                <a:spcPts val="1800"/>
              </a:spcAft>
              <a:buNone/>
            </a:pPr>
            <a:r>
              <a:rPr lang="en-US" sz="2800" dirty="0" err="1">
                <a:latin typeface="Comic Sans MS" panose="030F0702030302020204" pitchFamily="66" charset="0"/>
              </a:rPr>
              <a:t>rcl</a:t>
            </a:r>
            <a:r>
              <a:rPr lang="en-US" sz="2800" dirty="0">
                <a:latin typeface="Comic Sans MS" panose="030F0702030302020204" pitchFamily="66" charset="0"/>
              </a:rPr>
              <a:t> ax, 1           ; ax = ??, CF = ??</a:t>
            </a:r>
          </a:p>
          <a:p>
            <a:pPr marL="90526" indent="0" algn="just">
              <a:spcBef>
                <a:spcPts val="0"/>
              </a:spcBef>
              <a:spcAft>
                <a:spcPts val="1800"/>
              </a:spcAft>
              <a:buNone/>
            </a:pPr>
            <a:r>
              <a:rPr lang="en-US" sz="2800" dirty="0" err="1">
                <a:latin typeface="Comic Sans MS" panose="030F0702030302020204" pitchFamily="66" charset="0"/>
              </a:rPr>
              <a:t>rcr</a:t>
            </a:r>
            <a:r>
              <a:rPr lang="en-US" sz="2800" dirty="0">
                <a:latin typeface="Comic Sans MS" panose="030F0702030302020204" pitchFamily="66" charset="0"/>
              </a:rPr>
              <a:t> ax, 2          ; ax = ??, CF = ??</a:t>
            </a:r>
          </a:p>
          <a:p>
            <a:pPr marL="90526" indent="0" algn="just">
              <a:spcBef>
                <a:spcPts val="0"/>
              </a:spcBef>
              <a:spcAft>
                <a:spcPts val="1800"/>
              </a:spcAft>
              <a:buNone/>
            </a:pPr>
            <a:r>
              <a:rPr lang="en-US" sz="2800" dirty="0" err="1">
                <a:latin typeface="Comic Sans MS" panose="030F0702030302020204" pitchFamily="66" charset="0"/>
              </a:rPr>
              <a:t>rcr</a:t>
            </a:r>
            <a:r>
              <a:rPr lang="en-US" sz="2800" dirty="0">
                <a:latin typeface="Comic Sans MS" panose="030F0702030302020204" pitchFamily="66" charset="0"/>
              </a:rPr>
              <a:t> ax 1	       ; ax = ??, CF = ??</a:t>
            </a:r>
          </a:p>
          <a:p>
            <a:pPr algn="just">
              <a:spcBef>
                <a:spcPts val="0"/>
              </a:spcBef>
              <a:spcAft>
                <a:spcPts val="1800"/>
              </a:spcAft>
            </a:pPr>
            <a:endParaRPr lang="en-US" sz="2800" dirty="0"/>
          </a:p>
          <a:p>
            <a:pPr algn="just">
              <a:spcBef>
                <a:spcPts val="0"/>
              </a:spcBef>
              <a:spcAft>
                <a:spcPts val="1800"/>
              </a:spcAft>
            </a:pPr>
            <a:endParaRPr lang="en-US" sz="2800" dirty="0"/>
          </a:p>
          <a:p>
            <a:pPr algn="just">
              <a:spcBef>
                <a:spcPts val="0"/>
              </a:spcBef>
              <a:spcAft>
                <a:spcPts val="1800"/>
              </a:spcAft>
            </a:pPr>
            <a:endParaRPr lang="en-US" sz="2800" dirty="0"/>
          </a:p>
          <a:p>
            <a:pPr algn="just">
              <a:spcBef>
                <a:spcPts val="0"/>
              </a:spcBef>
              <a:spcAft>
                <a:spcPts val="1800"/>
              </a:spcAft>
            </a:pPr>
            <a:endParaRPr lang="en-US" sz="2800" dirty="0"/>
          </a:p>
          <a:p>
            <a:pPr algn="just">
              <a:spcBef>
                <a:spcPts val="0"/>
              </a:spcBef>
              <a:spcAft>
                <a:spcPts val="1800"/>
              </a:spcAft>
            </a:pPr>
            <a:endParaRPr lang="en-US" sz="2800" dirty="0"/>
          </a:p>
          <a:p>
            <a:pPr algn="just">
              <a:spcBef>
                <a:spcPts val="0"/>
              </a:spcBef>
              <a:spcAft>
                <a:spcPts val="1800"/>
              </a:spcAft>
            </a:pPr>
            <a:endParaRPr lang="en-US" sz="2800" dirty="0"/>
          </a:p>
          <a:p>
            <a:pPr algn="just">
              <a:spcBef>
                <a:spcPts val="0"/>
              </a:spcBef>
              <a:spcAft>
                <a:spcPts val="1800"/>
              </a:spcAft>
            </a:pPr>
            <a:endParaRPr lang="en-US" sz="2800" dirty="0"/>
          </a:p>
          <a:p>
            <a:pPr algn="just">
              <a:spcBef>
                <a:spcPts val="0"/>
              </a:spcBef>
              <a:spcAft>
                <a:spcPts val="1800"/>
              </a:spcAft>
            </a:pPr>
            <a:endParaRPr lang="en-US" sz="2800" dirty="0"/>
          </a:p>
          <a:p>
            <a:pPr algn="just">
              <a:spcBef>
                <a:spcPts val="0"/>
              </a:spcBef>
              <a:spcAft>
                <a:spcPts val="1800"/>
              </a:spcAft>
            </a:pPr>
            <a:endParaRPr lang="en-US" sz="2800" dirty="0"/>
          </a:p>
          <a:p>
            <a:pPr algn="just">
              <a:spcBef>
                <a:spcPts val="0"/>
              </a:spcBef>
              <a:spcAft>
                <a:spcPts val="1800"/>
              </a:spcAft>
            </a:pPr>
            <a:endParaRPr lang="en-US" sz="2800" dirty="0"/>
          </a:p>
          <a:p>
            <a:pPr algn="just">
              <a:spcBef>
                <a:spcPts val="0"/>
              </a:spcBef>
              <a:spcAft>
                <a:spcPts val="1800"/>
              </a:spcAft>
            </a:pPr>
            <a:endParaRPr lang="en-US" sz="2800" dirty="0"/>
          </a:p>
          <a:p>
            <a:pPr algn="just">
              <a:spcBef>
                <a:spcPts val="0"/>
              </a:spcBef>
              <a:spcAft>
                <a:spcPts val="1800"/>
              </a:spcAft>
            </a:pPr>
            <a:endParaRPr lang="en-US" sz="2800" dirty="0"/>
          </a:p>
          <a:p>
            <a:pPr algn="just">
              <a:spcBef>
                <a:spcPts val="0"/>
              </a:spcBef>
              <a:spcAft>
                <a:spcPts val="1800"/>
              </a:spcAft>
            </a:pPr>
            <a:endParaRPr lang="en-US" sz="2800" dirty="0"/>
          </a:p>
        </p:txBody>
      </p:sp>
    </p:spTree>
    <p:extLst>
      <p:ext uri="{BB962C8B-B14F-4D97-AF65-F5344CB8AC3E}">
        <p14:creationId xmlns:p14="http://schemas.microsoft.com/office/powerpoint/2010/main" val="3323964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103A90-3F34-FF11-12F3-F9F236BB12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3F7FD8-2CD4-9A03-CFD9-021244D1BEC6}"/>
              </a:ext>
            </a:extLst>
          </p:cNvPr>
          <p:cNvSpPr>
            <a:spLocks noGrp="1"/>
          </p:cNvSpPr>
          <p:nvPr>
            <p:ph type="title"/>
          </p:nvPr>
        </p:nvSpPr>
        <p:spPr/>
        <p:txBody>
          <a:bodyPr>
            <a:normAutofit/>
          </a:bodyPr>
          <a:lstStyle/>
          <a:p>
            <a:br>
              <a:rPr lang="en-US" sz="3300" dirty="0"/>
            </a:br>
            <a:r>
              <a:rPr lang="en-US" sz="3300" dirty="0"/>
              <a:t>Rotate Shifts: Exercise (Solution)</a:t>
            </a:r>
          </a:p>
        </p:txBody>
      </p:sp>
      <p:sp>
        <p:nvSpPr>
          <p:cNvPr id="3" name="Content Placeholder 2">
            <a:extLst>
              <a:ext uri="{FF2B5EF4-FFF2-40B4-BE49-F238E27FC236}">
                <a16:creationId xmlns:a16="http://schemas.microsoft.com/office/drawing/2014/main" id="{FB136D53-B881-4917-0473-A2B9A2C3684E}"/>
              </a:ext>
            </a:extLst>
          </p:cNvPr>
          <p:cNvSpPr>
            <a:spLocks noGrp="1"/>
          </p:cNvSpPr>
          <p:nvPr>
            <p:ph idx="1"/>
          </p:nvPr>
        </p:nvSpPr>
        <p:spPr>
          <a:xfrm>
            <a:off x="1579169" y="1606656"/>
            <a:ext cx="8247888" cy="5440680"/>
          </a:xfrm>
        </p:spPr>
        <p:txBody>
          <a:bodyPr>
            <a:normAutofit/>
          </a:bodyPr>
          <a:lstStyle/>
          <a:p>
            <a:pPr marL="90526" indent="0" algn="just">
              <a:spcBef>
                <a:spcPts val="0"/>
              </a:spcBef>
              <a:spcAft>
                <a:spcPts val="1800"/>
              </a:spcAft>
              <a:buNone/>
            </a:pPr>
            <a:r>
              <a:rPr lang="en-US" sz="2800" dirty="0">
                <a:latin typeface="Comic Sans MS" panose="030F0702030302020204" pitchFamily="66" charset="0"/>
              </a:rPr>
              <a:t>mov ax, 8246h, CF =1</a:t>
            </a:r>
          </a:p>
          <a:p>
            <a:pPr marL="90526" indent="0" algn="just">
              <a:spcBef>
                <a:spcPts val="0"/>
              </a:spcBef>
              <a:spcAft>
                <a:spcPts val="1800"/>
              </a:spcAft>
              <a:buNone/>
            </a:pPr>
            <a:r>
              <a:rPr lang="en-US" sz="2800" dirty="0" err="1">
                <a:latin typeface="Comic Sans MS" panose="030F0702030302020204" pitchFamily="66" charset="0"/>
              </a:rPr>
              <a:t>rcl</a:t>
            </a:r>
            <a:r>
              <a:rPr lang="en-US" sz="2800" dirty="0">
                <a:latin typeface="Comic Sans MS" panose="030F0702030302020204" pitchFamily="66" charset="0"/>
              </a:rPr>
              <a:t> ax, 1           ; ax = 048Dh, CF = 1</a:t>
            </a:r>
          </a:p>
          <a:p>
            <a:pPr marL="90526" indent="0" algn="just">
              <a:spcBef>
                <a:spcPts val="0"/>
              </a:spcBef>
              <a:spcAft>
                <a:spcPts val="1800"/>
              </a:spcAft>
              <a:buNone/>
            </a:pPr>
            <a:r>
              <a:rPr lang="en-US" sz="2800" dirty="0" err="1">
                <a:latin typeface="Comic Sans MS" panose="030F0702030302020204" pitchFamily="66" charset="0"/>
              </a:rPr>
              <a:t>rcl</a:t>
            </a:r>
            <a:r>
              <a:rPr lang="en-US" sz="2800" dirty="0">
                <a:latin typeface="Comic Sans MS" panose="030F0702030302020204" pitchFamily="66" charset="0"/>
              </a:rPr>
              <a:t> ax, 1           ; ax = 091Bh, CF = 0</a:t>
            </a:r>
          </a:p>
          <a:p>
            <a:pPr marL="90526" indent="0" algn="just">
              <a:spcBef>
                <a:spcPts val="0"/>
              </a:spcBef>
              <a:spcAft>
                <a:spcPts val="1800"/>
              </a:spcAft>
              <a:buNone/>
            </a:pPr>
            <a:r>
              <a:rPr lang="en-US" sz="2800" dirty="0" err="1">
                <a:latin typeface="Comic Sans MS" panose="030F0702030302020204" pitchFamily="66" charset="0"/>
              </a:rPr>
              <a:t>rcr</a:t>
            </a:r>
            <a:r>
              <a:rPr lang="en-US" sz="2800" dirty="0">
                <a:latin typeface="Comic Sans MS" panose="030F0702030302020204" pitchFamily="66" charset="0"/>
              </a:rPr>
              <a:t> ax, 2          ; ax = 8246h, CF = 1</a:t>
            </a:r>
          </a:p>
          <a:p>
            <a:pPr marL="90526" indent="0" algn="just">
              <a:spcBef>
                <a:spcPts val="0"/>
              </a:spcBef>
              <a:spcAft>
                <a:spcPts val="1800"/>
              </a:spcAft>
              <a:buNone/>
            </a:pPr>
            <a:r>
              <a:rPr lang="en-US" sz="2800" dirty="0" err="1">
                <a:latin typeface="Comic Sans MS" panose="030F0702030302020204" pitchFamily="66" charset="0"/>
              </a:rPr>
              <a:t>rcr</a:t>
            </a:r>
            <a:r>
              <a:rPr lang="en-US" sz="2800" dirty="0">
                <a:latin typeface="Comic Sans MS" panose="030F0702030302020204" pitchFamily="66" charset="0"/>
              </a:rPr>
              <a:t> ax, 1	       ; ax = C123h, CF = 0</a:t>
            </a:r>
          </a:p>
          <a:p>
            <a:pPr algn="just">
              <a:spcBef>
                <a:spcPts val="0"/>
              </a:spcBef>
              <a:spcAft>
                <a:spcPts val="1800"/>
              </a:spcAft>
            </a:pPr>
            <a:endParaRPr lang="en-US" sz="2800" dirty="0"/>
          </a:p>
          <a:p>
            <a:pPr algn="just">
              <a:spcBef>
                <a:spcPts val="0"/>
              </a:spcBef>
              <a:spcAft>
                <a:spcPts val="1800"/>
              </a:spcAft>
            </a:pPr>
            <a:endParaRPr lang="en-US" sz="2800" dirty="0"/>
          </a:p>
          <a:p>
            <a:pPr algn="just">
              <a:spcBef>
                <a:spcPts val="0"/>
              </a:spcBef>
              <a:spcAft>
                <a:spcPts val="1800"/>
              </a:spcAft>
            </a:pPr>
            <a:endParaRPr lang="en-US" sz="2800" dirty="0"/>
          </a:p>
          <a:p>
            <a:pPr algn="just">
              <a:spcBef>
                <a:spcPts val="0"/>
              </a:spcBef>
              <a:spcAft>
                <a:spcPts val="1800"/>
              </a:spcAft>
            </a:pPr>
            <a:endParaRPr lang="en-US" sz="2800" dirty="0"/>
          </a:p>
          <a:p>
            <a:pPr algn="just">
              <a:spcBef>
                <a:spcPts val="0"/>
              </a:spcBef>
              <a:spcAft>
                <a:spcPts val="1800"/>
              </a:spcAft>
            </a:pPr>
            <a:endParaRPr lang="en-US" sz="2800" dirty="0"/>
          </a:p>
          <a:p>
            <a:pPr algn="just">
              <a:spcBef>
                <a:spcPts val="0"/>
              </a:spcBef>
              <a:spcAft>
                <a:spcPts val="1800"/>
              </a:spcAft>
            </a:pPr>
            <a:endParaRPr lang="en-US" sz="2800" dirty="0"/>
          </a:p>
          <a:p>
            <a:pPr algn="just">
              <a:spcBef>
                <a:spcPts val="0"/>
              </a:spcBef>
              <a:spcAft>
                <a:spcPts val="1800"/>
              </a:spcAft>
            </a:pPr>
            <a:endParaRPr lang="en-US" sz="2800" dirty="0"/>
          </a:p>
          <a:p>
            <a:pPr algn="just">
              <a:spcBef>
                <a:spcPts val="0"/>
              </a:spcBef>
              <a:spcAft>
                <a:spcPts val="1800"/>
              </a:spcAft>
            </a:pPr>
            <a:endParaRPr lang="en-US" sz="2800" dirty="0"/>
          </a:p>
          <a:p>
            <a:pPr algn="just">
              <a:spcBef>
                <a:spcPts val="0"/>
              </a:spcBef>
              <a:spcAft>
                <a:spcPts val="1800"/>
              </a:spcAft>
            </a:pPr>
            <a:endParaRPr lang="en-US" sz="2800" dirty="0"/>
          </a:p>
          <a:p>
            <a:pPr algn="just">
              <a:spcBef>
                <a:spcPts val="0"/>
              </a:spcBef>
              <a:spcAft>
                <a:spcPts val="1800"/>
              </a:spcAft>
            </a:pPr>
            <a:endParaRPr lang="en-US" sz="2800" dirty="0"/>
          </a:p>
          <a:p>
            <a:pPr algn="just">
              <a:spcBef>
                <a:spcPts val="0"/>
              </a:spcBef>
              <a:spcAft>
                <a:spcPts val="1800"/>
              </a:spcAft>
            </a:pPr>
            <a:endParaRPr lang="en-US" sz="2800" dirty="0"/>
          </a:p>
          <a:p>
            <a:pPr algn="just">
              <a:spcBef>
                <a:spcPts val="0"/>
              </a:spcBef>
              <a:spcAft>
                <a:spcPts val="1800"/>
              </a:spcAft>
            </a:pPr>
            <a:endParaRPr lang="en-US" sz="2800" dirty="0"/>
          </a:p>
          <a:p>
            <a:pPr algn="just">
              <a:spcBef>
                <a:spcPts val="0"/>
              </a:spcBef>
              <a:spcAft>
                <a:spcPts val="1800"/>
              </a:spcAft>
            </a:pPr>
            <a:endParaRPr lang="en-US" sz="2800" dirty="0"/>
          </a:p>
        </p:txBody>
      </p:sp>
    </p:spTree>
    <p:extLst>
      <p:ext uri="{BB962C8B-B14F-4D97-AF65-F5344CB8AC3E}">
        <p14:creationId xmlns:p14="http://schemas.microsoft.com/office/powerpoint/2010/main" val="1423638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C71B2-C3F4-76EC-E255-FBEDE1EF9486}"/>
              </a:ext>
            </a:extLst>
          </p:cNvPr>
          <p:cNvSpPr>
            <a:spLocks noGrp="1"/>
          </p:cNvSpPr>
          <p:nvPr>
            <p:ph type="title"/>
          </p:nvPr>
        </p:nvSpPr>
        <p:spPr/>
        <p:txBody>
          <a:bodyPr>
            <a:normAutofit/>
          </a:bodyPr>
          <a:lstStyle/>
          <a:p>
            <a:br>
              <a:rPr lang="en-US" sz="3300" dirty="0"/>
            </a:br>
            <a:r>
              <a:rPr lang="en-US" sz="3300" dirty="0"/>
              <a:t>Logical Shift Instructions</a:t>
            </a:r>
          </a:p>
        </p:txBody>
      </p:sp>
      <p:sp>
        <p:nvSpPr>
          <p:cNvPr id="3" name="Content Placeholder 2">
            <a:extLst>
              <a:ext uri="{FF2B5EF4-FFF2-40B4-BE49-F238E27FC236}">
                <a16:creationId xmlns:a16="http://schemas.microsoft.com/office/drawing/2014/main" id="{7D839B1E-8494-C5C8-F834-61B57D6F96B6}"/>
              </a:ext>
            </a:extLst>
          </p:cNvPr>
          <p:cNvSpPr>
            <a:spLocks noGrp="1"/>
          </p:cNvSpPr>
          <p:nvPr>
            <p:ph idx="1"/>
          </p:nvPr>
        </p:nvSpPr>
        <p:spPr>
          <a:xfrm>
            <a:off x="1579169" y="1606656"/>
            <a:ext cx="8247888" cy="5440680"/>
          </a:xfrm>
        </p:spPr>
        <p:txBody>
          <a:bodyPr>
            <a:normAutofit/>
          </a:bodyPr>
          <a:lstStyle/>
          <a:p>
            <a:pPr algn="just">
              <a:spcBef>
                <a:spcPts val="600"/>
              </a:spcBef>
              <a:spcAft>
                <a:spcPts val="600"/>
              </a:spcAft>
            </a:pPr>
            <a:r>
              <a:rPr lang="en-US" sz="2800" dirty="0"/>
              <a:t>The logical shift instructions have the following general format:</a:t>
            </a:r>
          </a:p>
          <a:p>
            <a:pPr lvl="1" algn="just">
              <a:spcBef>
                <a:spcPts val="600"/>
              </a:spcBef>
              <a:spcAft>
                <a:spcPts val="600"/>
              </a:spcAft>
            </a:pPr>
            <a:r>
              <a:rPr lang="en-US" sz="2600" dirty="0" err="1"/>
              <a:t>shl</a:t>
            </a:r>
            <a:r>
              <a:rPr lang="en-US" sz="2600" dirty="0"/>
              <a:t> destination, count</a:t>
            </a:r>
          </a:p>
          <a:p>
            <a:pPr lvl="1" algn="just">
              <a:spcBef>
                <a:spcPts val="600"/>
              </a:spcBef>
              <a:spcAft>
                <a:spcPts val="600"/>
              </a:spcAft>
            </a:pPr>
            <a:r>
              <a:rPr lang="en-US" sz="2600" dirty="0" err="1"/>
              <a:t>shr</a:t>
            </a:r>
            <a:r>
              <a:rPr lang="en-US" sz="2600" dirty="0"/>
              <a:t> destination, count</a:t>
            </a:r>
          </a:p>
          <a:p>
            <a:pPr algn="just">
              <a:spcBef>
                <a:spcPts val="600"/>
              </a:spcBef>
              <a:spcAft>
                <a:spcPts val="600"/>
              </a:spcAft>
            </a:pPr>
            <a:r>
              <a:rPr lang="en-US" sz="2800" dirty="0"/>
              <a:t>The destination can be an 8-, 16- or 32-bit operand stored either in a register or in memory. </a:t>
            </a:r>
          </a:p>
          <a:p>
            <a:pPr algn="just">
              <a:spcBef>
                <a:spcPts val="600"/>
              </a:spcBef>
              <a:spcAft>
                <a:spcPts val="600"/>
              </a:spcAft>
            </a:pPr>
            <a:r>
              <a:rPr lang="en-US" sz="2800" dirty="0"/>
              <a:t>The second operand specifies the number of bit positions to be shifted. </a:t>
            </a:r>
          </a:p>
          <a:p>
            <a:pPr algn="just">
              <a:spcBef>
                <a:spcPts val="600"/>
              </a:spcBef>
              <a:spcAft>
                <a:spcPts val="600"/>
              </a:spcAft>
            </a:pPr>
            <a:r>
              <a:rPr lang="en-US" sz="2800" dirty="0"/>
              <a:t>The destination is shifted left or right by count bit positions.</a:t>
            </a:r>
          </a:p>
          <a:p>
            <a:pPr algn="just">
              <a:spcBef>
                <a:spcPts val="600"/>
              </a:spcBef>
              <a:spcAft>
                <a:spcPts val="600"/>
              </a:spcAft>
            </a:pPr>
            <a:endParaRPr lang="en-US" sz="2800" dirty="0"/>
          </a:p>
          <a:p>
            <a:pPr algn="just">
              <a:spcBef>
                <a:spcPts val="600"/>
              </a:spcBef>
              <a:spcAft>
                <a:spcPts val="600"/>
              </a:spcAft>
            </a:pPr>
            <a:endParaRPr lang="en-US" sz="2800" dirty="0"/>
          </a:p>
          <a:p>
            <a:pPr algn="just">
              <a:spcBef>
                <a:spcPts val="600"/>
              </a:spcBef>
              <a:spcAft>
                <a:spcPts val="600"/>
              </a:spcAft>
            </a:pPr>
            <a:endParaRPr lang="en-US" sz="2800" dirty="0"/>
          </a:p>
          <a:p>
            <a:pPr algn="just">
              <a:spcBef>
                <a:spcPts val="600"/>
              </a:spcBef>
              <a:spcAft>
                <a:spcPts val="600"/>
              </a:spcAft>
            </a:pPr>
            <a:endParaRPr lang="en-US" sz="2800" dirty="0"/>
          </a:p>
        </p:txBody>
      </p:sp>
    </p:spTree>
    <p:extLst>
      <p:ext uri="{BB962C8B-B14F-4D97-AF65-F5344CB8AC3E}">
        <p14:creationId xmlns:p14="http://schemas.microsoft.com/office/powerpoint/2010/main" val="47282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846A9-0EDC-B3C8-742C-8A82ECEFACA4}"/>
              </a:ext>
            </a:extLst>
          </p:cNvPr>
          <p:cNvSpPr>
            <a:spLocks noGrp="1"/>
          </p:cNvSpPr>
          <p:nvPr>
            <p:ph type="title"/>
          </p:nvPr>
        </p:nvSpPr>
        <p:spPr>
          <a:xfrm>
            <a:off x="1579169" y="502568"/>
            <a:ext cx="8247888" cy="1295400"/>
          </a:xfrm>
        </p:spPr>
        <p:txBody>
          <a:bodyPr/>
          <a:lstStyle/>
          <a:p>
            <a:r>
              <a:rPr lang="en-US" dirty="0"/>
              <a:t>Logical Left Shift Instruction</a:t>
            </a:r>
          </a:p>
        </p:txBody>
      </p:sp>
      <p:sp>
        <p:nvSpPr>
          <p:cNvPr id="3" name="Content Placeholder 2">
            <a:extLst>
              <a:ext uri="{FF2B5EF4-FFF2-40B4-BE49-F238E27FC236}">
                <a16:creationId xmlns:a16="http://schemas.microsoft.com/office/drawing/2014/main" id="{764E0078-B0B0-DF5A-51F2-C6C44F0127C9}"/>
              </a:ext>
            </a:extLst>
          </p:cNvPr>
          <p:cNvSpPr>
            <a:spLocks noGrp="1"/>
          </p:cNvSpPr>
          <p:nvPr>
            <p:ph idx="1"/>
          </p:nvPr>
        </p:nvSpPr>
        <p:spPr/>
        <p:txBody>
          <a:bodyPr/>
          <a:lstStyle/>
          <a:p>
            <a:r>
              <a:rPr lang="en-US" dirty="0"/>
              <a:t>The </a:t>
            </a:r>
            <a:r>
              <a:rPr lang="en-US" dirty="0" err="1"/>
              <a:t>shl</a:t>
            </a:r>
            <a:r>
              <a:rPr lang="en-US" dirty="0"/>
              <a:t> instruction can be used to left shift a destination operand. </a:t>
            </a:r>
          </a:p>
          <a:p>
            <a:pPr algn="just"/>
            <a:r>
              <a:rPr lang="en-US" dirty="0"/>
              <a:t>Each bit shift to the left causes the leftmost bit to move to the carry flag (CF), and the vacated rightmost bit is filled with a 0 bit. </a:t>
            </a:r>
          </a:p>
          <a:p>
            <a:pPr algn="just"/>
            <a:r>
              <a:rPr lang="en-US" dirty="0"/>
              <a:t>The bit that was in CF is lost as a result of the left shift operation.</a:t>
            </a:r>
          </a:p>
        </p:txBody>
      </p:sp>
      <p:pic>
        <p:nvPicPr>
          <p:cNvPr id="5" name="Picture 4">
            <a:extLst>
              <a:ext uri="{FF2B5EF4-FFF2-40B4-BE49-F238E27FC236}">
                <a16:creationId xmlns:a16="http://schemas.microsoft.com/office/drawing/2014/main" id="{74CF71D9-4B4E-5DC6-4120-B50E5E47E3C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2364904" y="5207506"/>
            <a:ext cx="6449325" cy="924054"/>
          </a:xfrm>
          <a:prstGeom prst="rect">
            <a:avLst/>
          </a:prstGeom>
        </p:spPr>
      </p:pic>
    </p:spTree>
    <p:extLst>
      <p:ext uri="{BB962C8B-B14F-4D97-AF65-F5344CB8AC3E}">
        <p14:creationId xmlns:p14="http://schemas.microsoft.com/office/powerpoint/2010/main" val="402860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45A406-085F-A85A-5520-50622E6558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6DE522-0981-C879-65D1-3C55FB082353}"/>
              </a:ext>
            </a:extLst>
          </p:cNvPr>
          <p:cNvSpPr>
            <a:spLocks noGrp="1"/>
          </p:cNvSpPr>
          <p:nvPr>
            <p:ph type="title"/>
          </p:nvPr>
        </p:nvSpPr>
        <p:spPr>
          <a:xfrm>
            <a:off x="1579169" y="502568"/>
            <a:ext cx="8247888" cy="1295400"/>
          </a:xfrm>
        </p:spPr>
        <p:txBody>
          <a:bodyPr/>
          <a:lstStyle/>
          <a:p>
            <a:r>
              <a:rPr lang="en-US" dirty="0"/>
              <a:t>Logical Right Shift Instruction</a:t>
            </a:r>
          </a:p>
        </p:txBody>
      </p:sp>
      <p:sp>
        <p:nvSpPr>
          <p:cNvPr id="3" name="Content Placeholder 2">
            <a:extLst>
              <a:ext uri="{FF2B5EF4-FFF2-40B4-BE49-F238E27FC236}">
                <a16:creationId xmlns:a16="http://schemas.microsoft.com/office/drawing/2014/main" id="{DE0C0A36-22FC-82F5-34B2-70A687413B3A}"/>
              </a:ext>
            </a:extLst>
          </p:cNvPr>
          <p:cNvSpPr>
            <a:spLocks noGrp="1"/>
          </p:cNvSpPr>
          <p:nvPr>
            <p:ph idx="1"/>
          </p:nvPr>
        </p:nvSpPr>
        <p:spPr>
          <a:xfrm>
            <a:off x="1579168" y="1640840"/>
            <a:ext cx="8247888" cy="5628992"/>
          </a:xfrm>
        </p:spPr>
        <p:txBody>
          <a:bodyPr>
            <a:normAutofit fontScale="70000" lnSpcReduction="20000"/>
          </a:bodyPr>
          <a:lstStyle/>
          <a:p>
            <a:pPr algn="just"/>
            <a:r>
              <a:rPr lang="en-US" dirty="0"/>
              <a:t>The </a:t>
            </a:r>
            <a:r>
              <a:rPr lang="en-US" dirty="0" err="1"/>
              <a:t>shr</a:t>
            </a:r>
            <a:r>
              <a:rPr lang="en-US" dirty="0"/>
              <a:t> instruction works similarly but shifts bits to the right.</a:t>
            </a:r>
          </a:p>
          <a:p>
            <a:pPr algn="just"/>
            <a:endParaRPr lang="en-US" dirty="0"/>
          </a:p>
          <a:p>
            <a:pPr algn="just"/>
            <a:endParaRPr lang="en-US" dirty="0"/>
          </a:p>
          <a:p>
            <a:pPr algn="just"/>
            <a:endParaRPr lang="en-US" dirty="0"/>
          </a:p>
          <a:p>
            <a:pPr algn="just"/>
            <a:endParaRPr lang="en-US" dirty="0"/>
          </a:p>
          <a:p>
            <a:pPr algn="just"/>
            <a:endParaRPr lang="en-US" dirty="0"/>
          </a:p>
          <a:p>
            <a:pPr algn="just"/>
            <a:r>
              <a:rPr lang="en-US" dirty="0"/>
              <a:t>There are two versions of each instruction depending on how the count value is specified. The count can be given as an immediate value or in the CL register. Thus, the formats of these instructions are,</a:t>
            </a:r>
          </a:p>
          <a:p>
            <a:pPr marL="1087438" lvl="1" indent="-234950" algn="just">
              <a:buFont typeface="+mj-lt"/>
              <a:buAutoNum type="arabicPeriod"/>
            </a:pPr>
            <a:r>
              <a:rPr lang="en-US" dirty="0" err="1">
                <a:solidFill>
                  <a:schemeClr val="accent1">
                    <a:lumMod val="75000"/>
                  </a:schemeClr>
                </a:solidFill>
              </a:rPr>
              <a:t>shl</a:t>
            </a:r>
            <a:r>
              <a:rPr lang="en-US" dirty="0">
                <a:solidFill>
                  <a:schemeClr val="accent1">
                    <a:lumMod val="75000"/>
                  </a:schemeClr>
                </a:solidFill>
              </a:rPr>
              <a:t> destination, count            </a:t>
            </a:r>
            <a:r>
              <a:rPr lang="en-US" dirty="0" err="1">
                <a:solidFill>
                  <a:schemeClr val="accent1">
                    <a:lumMod val="75000"/>
                  </a:schemeClr>
                </a:solidFill>
              </a:rPr>
              <a:t>shr</a:t>
            </a:r>
            <a:r>
              <a:rPr lang="en-US" dirty="0">
                <a:solidFill>
                  <a:schemeClr val="accent1">
                    <a:lumMod val="75000"/>
                  </a:schemeClr>
                </a:solidFill>
              </a:rPr>
              <a:t> destination, count</a:t>
            </a:r>
          </a:p>
          <a:p>
            <a:pPr marL="1087438" lvl="1" indent="-234950" algn="just">
              <a:spcAft>
                <a:spcPts val="1200"/>
              </a:spcAft>
              <a:buFont typeface="+mj-lt"/>
              <a:buAutoNum type="arabicPeriod"/>
            </a:pPr>
            <a:r>
              <a:rPr lang="en-US" dirty="0" err="1">
                <a:solidFill>
                  <a:schemeClr val="accent1">
                    <a:lumMod val="75000"/>
                  </a:schemeClr>
                </a:solidFill>
              </a:rPr>
              <a:t>shl</a:t>
            </a:r>
            <a:r>
              <a:rPr lang="en-US" dirty="0">
                <a:solidFill>
                  <a:schemeClr val="accent1">
                    <a:lumMod val="75000"/>
                  </a:schemeClr>
                </a:solidFill>
              </a:rPr>
              <a:t> </a:t>
            </a:r>
            <a:r>
              <a:rPr lang="en-US" dirty="0" err="1">
                <a:solidFill>
                  <a:schemeClr val="accent1">
                    <a:lumMod val="75000"/>
                  </a:schemeClr>
                </a:solidFill>
              </a:rPr>
              <a:t>destination,CL</a:t>
            </a:r>
            <a:r>
              <a:rPr lang="en-US" dirty="0">
                <a:solidFill>
                  <a:schemeClr val="accent1">
                    <a:lumMod val="75000"/>
                  </a:schemeClr>
                </a:solidFill>
              </a:rPr>
              <a:t>                 </a:t>
            </a:r>
            <a:r>
              <a:rPr lang="en-US" dirty="0" err="1">
                <a:solidFill>
                  <a:schemeClr val="accent1">
                    <a:lumMod val="75000"/>
                  </a:schemeClr>
                </a:solidFill>
              </a:rPr>
              <a:t>shr</a:t>
            </a:r>
            <a:r>
              <a:rPr lang="en-US" dirty="0">
                <a:solidFill>
                  <a:schemeClr val="accent1">
                    <a:lumMod val="75000"/>
                  </a:schemeClr>
                </a:solidFill>
              </a:rPr>
              <a:t> </a:t>
            </a:r>
            <a:r>
              <a:rPr lang="en-US" dirty="0" err="1">
                <a:solidFill>
                  <a:schemeClr val="accent1">
                    <a:lumMod val="75000"/>
                  </a:schemeClr>
                </a:solidFill>
              </a:rPr>
              <a:t>destination,CL</a:t>
            </a:r>
            <a:endParaRPr lang="en-US" dirty="0">
              <a:solidFill>
                <a:schemeClr val="accent1">
                  <a:lumMod val="75000"/>
                </a:schemeClr>
              </a:solidFill>
            </a:endParaRPr>
          </a:p>
          <a:p>
            <a:pPr algn="just">
              <a:spcAft>
                <a:spcPts val="1200"/>
              </a:spcAft>
            </a:pPr>
            <a:r>
              <a:rPr lang="en-US" dirty="0"/>
              <a:t>The first format can be used to specify directly the number of bit positions to be shifted. The value of count can range from 0 to 31. </a:t>
            </a:r>
          </a:p>
          <a:p>
            <a:pPr algn="just">
              <a:spcAft>
                <a:spcPts val="1200"/>
              </a:spcAft>
            </a:pPr>
            <a:r>
              <a:rPr lang="en-US" dirty="0"/>
              <a:t>The second format can be used to indirectly specify the shift count, which is assumed to be in the CL register. The CL register contents are not changed by the </a:t>
            </a:r>
            <a:r>
              <a:rPr lang="en-US" dirty="0" err="1"/>
              <a:t>shl</a:t>
            </a:r>
            <a:r>
              <a:rPr lang="en-US" dirty="0"/>
              <a:t> and </a:t>
            </a:r>
            <a:r>
              <a:rPr lang="en-US" dirty="0" err="1"/>
              <a:t>shr</a:t>
            </a:r>
            <a:r>
              <a:rPr lang="en-US" dirty="0"/>
              <a:t> instructions. </a:t>
            </a:r>
          </a:p>
          <a:p>
            <a:pPr algn="just"/>
            <a:r>
              <a:rPr lang="en-US" dirty="0"/>
              <a:t>The CL versions are useful when we don't know the count value (e.g., given as a parameter in a procedure call). In general, the first format is faster.</a:t>
            </a:r>
          </a:p>
        </p:txBody>
      </p:sp>
      <p:pic>
        <p:nvPicPr>
          <p:cNvPr id="6" name="Picture 5">
            <a:extLst>
              <a:ext uri="{FF2B5EF4-FFF2-40B4-BE49-F238E27FC236}">
                <a16:creationId xmlns:a16="http://schemas.microsoft.com/office/drawing/2014/main" id="{DD22C5AF-F7AC-E7A9-697A-334BE4FE25BB}"/>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2292896" y="2086000"/>
            <a:ext cx="6411220" cy="981212"/>
          </a:xfrm>
          <a:prstGeom prst="rect">
            <a:avLst/>
          </a:prstGeom>
        </p:spPr>
      </p:pic>
    </p:spTree>
    <p:extLst>
      <p:ext uri="{BB962C8B-B14F-4D97-AF65-F5344CB8AC3E}">
        <p14:creationId xmlns:p14="http://schemas.microsoft.com/office/powerpoint/2010/main" val="3155885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C71B2-C3F4-76EC-E255-FBEDE1EF9486}"/>
              </a:ext>
            </a:extLst>
          </p:cNvPr>
          <p:cNvSpPr>
            <a:spLocks noGrp="1"/>
          </p:cNvSpPr>
          <p:nvPr>
            <p:ph type="title"/>
          </p:nvPr>
        </p:nvSpPr>
        <p:spPr/>
        <p:txBody>
          <a:bodyPr>
            <a:normAutofit/>
          </a:bodyPr>
          <a:lstStyle/>
          <a:p>
            <a:br>
              <a:rPr lang="en-US" sz="3300" dirty="0"/>
            </a:br>
            <a:r>
              <a:rPr lang="en-US" sz="3300" dirty="0"/>
              <a:t>Logical Shifts (Examples)</a:t>
            </a:r>
          </a:p>
        </p:txBody>
      </p:sp>
      <p:sp>
        <p:nvSpPr>
          <p:cNvPr id="3" name="Content Placeholder 2">
            <a:extLst>
              <a:ext uri="{FF2B5EF4-FFF2-40B4-BE49-F238E27FC236}">
                <a16:creationId xmlns:a16="http://schemas.microsoft.com/office/drawing/2014/main" id="{7D839B1E-8494-C5C8-F834-61B57D6F96B6}"/>
              </a:ext>
            </a:extLst>
          </p:cNvPr>
          <p:cNvSpPr>
            <a:spLocks noGrp="1"/>
          </p:cNvSpPr>
          <p:nvPr>
            <p:ph idx="1"/>
          </p:nvPr>
        </p:nvSpPr>
        <p:spPr>
          <a:xfrm>
            <a:off x="1579169" y="1606656"/>
            <a:ext cx="8247888" cy="5440680"/>
          </a:xfrm>
        </p:spPr>
        <p:txBody>
          <a:bodyPr>
            <a:normAutofit/>
          </a:bodyPr>
          <a:lstStyle/>
          <a:p>
            <a:pPr algn="just">
              <a:lnSpc>
                <a:spcPct val="120000"/>
              </a:lnSpc>
              <a:spcBef>
                <a:spcPts val="0"/>
              </a:spcBef>
              <a:spcAft>
                <a:spcPts val="1800"/>
              </a:spcAft>
            </a:pPr>
            <a:r>
              <a:rPr lang="en-US" sz="2800" dirty="0"/>
              <a:t>Here are some code examples:</a:t>
            </a:r>
          </a:p>
          <a:p>
            <a:pPr algn="just">
              <a:lnSpc>
                <a:spcPct val="120000"/>
              </a:lnSpc>
              <a:spcBef>
                <a:spcPts val="0"/>
              </a:spcBef>
              <a:spcAft>
                <a:spcPts val="1800"/>
              </a:spcAft>
            </a:pPr>
            <a:r>
              <a:rPr lang="en-US" sz="2800" dirty="0"/>
              <a:t>mov ax</a:t>
            </a:r>
            <a:r>
              <a:rPr lang="en-US" sz="2600"/>
              <a:t>, 0C</a:t>
            </a:r>
            <a:r>
              <a:rPr lang="en-US" sz="2800">
                <a:latin typeface="Arial" panose="020B0604020202020204" pitchFamily="34" charset="0"/>
                <a:cs typeface="Arial" panose="020B0604020202020204" pitchFamily="34" charset="0"/>
              </a:rPr>
              <a:t>1</a:t>
            </a:r>
            <a:r>
              <a:rPr lang="en-US" sz="2600"/>
              <a:t>23h</a:t>
            </a:r>
            <a:endParaRPr lang="en-US" sz="2600" dirty="0"/>
          </a:p>
          <a:p>
            <a:pPr algn="just">
              <a:lnSpc>
                <a:spcPct val="120000"/>
              </a:lnSpc>
              <a:spcBef>
                <a:spcPts val="0"/>
              </a:spcBef>
              <a:spcAft>
                <a:spcPts val="1800"/>
              </a:spcAft>
            </a:pPr>
            <a:r>
              <a:rPr lang="en-US" sz="2800" dirty="0"/>
              <a:t>shl ax, </a:t>
            </a:r>
            <a:r>
              <a:rPr lang="en-US" sz="2800" dirty="0">
                <a:latin typeface="Arial" panose="020B0604020202020204" pitchFamily="34" charset="0"/>
                <a:cs typeface="Arial" panose="020B0604020202020204" pitchFamily="34" charset="0"/>
              </a:rPr>
              <a:t>1</a:t>
            </a:r>
            <a:r>
              <a:rPr lang="en-US" sz="2800" dirty="0"/>
              <a:t> ; shift </a:t>
            </a:r>
            <a:r>
              <a:rPr lang="en-US" sz="2800" dirty="0">
                <a:latin typeface="Arial" panose="020B0604020202020204" pitchFamily="34" charset="0"/>
                <a:cs typeface="Arial" panose="020B0604020202020204" pitchFamily="34" charset="0"/>
              </a:rPr>
              <a:t>1</a:t>
            </a:r>
            <a:r>
              <a:rPr lang="en-US" sz="2800" dirty="0"/>
              <a:t> bit to left, ax = </a:t>
            </a:r>
            <a:r>
              <a:rPr lang="en-US" sz="2800" dirty="0">
                <a:latin typeface="Arial" panose="020B0604020202020204" pitchFamily="34" charset="0"/>
                <a:cs typeface="Arial" panose="020B0604020202020204" pitchFamily="34" charset="0"/>
              </a:rPr>
              <a:t>???</a:t>
            </a:r>
            <a:r>
              <a:rPr lang="en-US" sz="2800" dirty="0"/>
              <a:t>, CF = </a:t>
            </a:r>
            <a:r>
              <a:rPr lang="en-US" sz="2800" dirty="0">
                <a:latin typeface="Arial" panose="020B0604020202020204" pitchFamily="34" charset="0"/>
                <a:cs typeface="Arial" panose="020B0604020202020204" pitchFamily="34" charset="0"/>
              </a:rPr>
              <a:t>???</a:t>
            </a:r>
          </a:p>
          <a:p>
            <a:pPr algn="just">
              <a:lnSpc>
                <a:spcPct val="120000"/>
              </a:lnSpc>
              <a:spcBef>
                <a:spcPts val="0"/>
              </a:spcBef>
              <a:spcAft>
                <a:spcPts val="1800"/>
              </a:spcAft>
            </a:pPr>
            <a:endParaRPr lang="en-US" sz="2800" dirty="0">
              <a:latin typeface="Arial" panose="020B0604020202020204" pitchFamily="34" charset="0"/>
              <a:cs typeface="Arial" panose="020B0604020202020204" pitchFamily="34" charset="0"/>
            </a:endParaRPr>
          </a:p>
          <a:p>
            <a:pPr algn="just">
              <a:lnSpc>
                <a:spcPct val="120000"/>
              </a:lnSpc>
              <a:spcBef>
                <a:spcPts val="0"/>
              </a:spcBef>
              <a:spcAft>
                <a:spcPts val="1800"/>
              </a:spcAft>
            </a:pPr>
            <a:r>
              <a:rPr lang="en-US" sz="2800" dirty="0">
                <a:latin typeface="Arial" panose="020B0604020202020204" pitchFamily="34" charset="0"/>
                <a:cs typeface="Arial" panose="020B0604020202020204" pitchFamily="34" charset="0"/>
              </a:rPr>
              <a:t>After 1 left shift</a:t>
            </a:r>
          </a:p>
          <a:p>
            <a:pPr algn="just">
              <a:lnSpc>
                <a:spcPct val="120000"/>
              </a:lnSpc>
              <a:spcBef>
                <a:spcPts val="0"/>
              </a:spcBef>
              <a:spcAft>
                <a:spcPts val="1800"/>
              </a:spcAft>
            </a:pPr>
            <a:endParaRPr lang="en-US" sz="2800" dirty="0">
              <a:latin typeface="Arial" panose="020B0604020202020204" pitchFamily="34" charset="0"/>
              <a:cs typeface="Arial" panose="020B0604020202020204" pitchFamily="34" charset="0"/>
            </a:endParaRPr>
          </a:p>
          <a:p>
            <a:pPr algn="just">
              <a:lnSpc>
                <a:spcPct val="120000"/>
              </a:lnSpc>
              <a:spcBef>
                <a:spcPts val="0"/>
              </a:spcBef>
              <a:spcAft>
                <a:spcPts val="1800"/>
              </a:spcAft>
            </a:pPr>
            <a:r>
              <a:rPr lang="en-US" sz="2800" dirty="0"/>
              <a:t>ax = </a:t>
            </a:r>
            <a:r>
              <a:rPr lang="en-US" sz="2800" dirty="0">
                <a:latin typeface="Arial" panose="020B0604020202020204" pitchFamily="34" charset="0"/>
                <a:cs typeface="Arial" panose="020B0604020202020204" pitchFamily="34" charset="0"/>
              </a:rPr>
              <a:t>8246h</a:t>
            </a:r>
            <a:r>
              <a:rPr lang="en-US" sz="2800" dirty="0"/>
              <a:t>, CF = </a:t>
            </a:r>
            <a:r>
              <a:rPr lang="en-US" sz="2800" dirty="0">
                <a:latin typeface="Arial" panose="020B0604020202020204" pitchFamily="34" charset="0"/>
                <a:cs typeface="Arial" panose="020B0604020202020204" pitchFamily="34" charset="0"/>
              </a:rPr>
              <a:t>1</a:t>
            </a:r>
            <a:endParaRPr lang="en-US" sz="2800" dirty="0"/>
          </a:p>
          <a:p>
            <a:pPr marL="90526" indent="0" algn="just">
              <a:lnSpc>
                <a:spcPct val="120000"/>
              </a:lnSpc>
              <a:spcBef>
                <a:spcPts val="0"/>
              </a:spcBef>
              <a:spcAft>
                <a:spcPts val="1800"/>
              </a:spcAft>
              <a:buNone/>
            </a:pPr>
            <a:endParaRPr lang="en-US" sz="2800" dirty="0"/>
          </a:p>
        </p:txBody>
      </p:sp>
      <p:graphicFrame>
        <p:nvGraphicFramePr>
          <p:cNvPr id="4" name="Table 3">
            <a:extLst>
              <a:ext uri="{FF2B5EF4-FFF2-40B4-BE49-F238E27FC236}">
                <a16:creationId xmlns:a16="http://schemas.microsoft.com/office/drawing/2014/main" id="{682F3D06-FA77-1FB4-E5E0-82443BF32BA9}"/>
              </a:ext>
            </a:extLst>
          </p:cNvPr>
          <p:cNvGraphicFramePr>
            <a:graphicFrameLocks noGrp="1"/>
          </p:cNvGraphicFramePr>
          <p:nvPr>
            <p:extLst>
              <p:ext uri="{D42A27DB-BD31-4B8C-83A1-F6EECF244321}">
                <p14:modId xmlns:p14="http://schemas.microsoft.com/office/powerpoint/2010/main" val="1184321260"/>
              </p:ext>
            </p:extLst>
          </p:nvPr>
        </p:nvGraphicFramePr>
        <p:xfrm>
          <a:off x="1860848" y="3886200"/>
          <a:ext cx="6940912" cy="446320"/>
        </p:xfrm>
        <a:graphic>
          <a:graphicData uri="http://schemas.openxmlformats.org/drawingml/2006/table">
            <a:tbl>
              <a:tblPr firstRow="1" bandRow="1">
                <a:tableStyleId>{5C22544A-7EE6-4342-B048-85BDC9FD1C3A}</a:tableStyleId>
              </a:tblPr>
              <a:tblGrid>
                <a:gridCol w="433807">
                  <a:extLst>
                    <a:ext uri="{9D8B030D-6E8A-4147-A177-3AD203B41FA5}">
                      <a16:colId xmlns:a16="http://schemas.microsoft.com/office/drawing/2014/main" val="1333913447"/>
                    </a:ext>
                  </a:extLst>
                </a:gridCol>
                <a:gridCol w="433807">
                  <a:extLst>
                    <a:ext uri="{9D8B030D-6E8A-4147-A177-3AD203B41FA5}">
                      <a16:colId xmlns:a16="http://schemas.microsoft.com/office/drawing/2014/main" val="112025297"/>
                    </a:ext>
                  </a:extLst>
                </a:gridCol>
                <a:gridCol w="433807">
                  <a:extLst>
                    <a:ext uri="{9D8B030D-6E8A-4147-A177-3AD203B41FA5}">
                      <a16:colId xmlns:a16="http://schemas.microsoft.com/office/drawing/2014/main" val="162513727"/>
                    </a:ext>
                  </a:extLst>
                </a:gridCol>
                <a:gridCol w="433807">
                  <a:extLst>
                    <a:ext uri="{9D8B030D-6E8A-4147-A177-3AD203B41FA5}">
                      <a16:colId xmlns:a16="http://schemas.microsoft.com/office/drawing/2014/main" val="2422770976"/>
                    </a:ext>
                  </a:extLst>
                </a:gridCol>
                <a:gridCol w="433807">
                  <a:extLst>
                    <a:ext uri="{9D8B030D-6E8A-4147-A177-3AD203B41FA5}">
                      <a16:colId xmlns:a16="http://schemas.microsoft.com/office/drawing/2014/main" val="4223512415"/>
                    </a:ext>
                  </a:extLst>
                </a:gridCol>
                <a:gridCol w="433807">
                  <a:extLst>
                    <a:ext uri="{9D8B030D-6E8A-4147-A177-3AD203B41FA5}">
                      <a16:colId xmlns:a16="http://schemas.microsoft.com/office/drawing/2014/main" val="3837188277"/>
                    </a:ext>
                  </a:extLst>
                </a:gridCol>
                <a:gridCol w="433807">
                  <a:extLst>
                    <a:ext uri="{9D8B030D-6E8A-4147-A177-3AD203B41FA5}">
                      <a16:colId xmlns:a16="http://schemas.microsoft.com/office/drawing/2014/main" val="1309835761"/>
                    </a:ext>
                  </a:extLst>
                </a:gridCol>
                <a:gridCol w="433807">
                  <a:extLst>
                    <a:ext uri="{9D8B030D-6E8A-4147-A177-3AD203B41FA5}">
                      <a16:colId xmlns:a16="http://schemas.microsoft.com/office/drawing/2014/main" val="2437413210"/>
                    </a:ext>
                  </a:extLst>
                </a:gridCol>
                <a:gridCol w="433807">
                  <a:extLst>
                    <a:ext uri="{9D8B030D-6E8A-4147-A177-3AD203B41FA5}">
                      <a16:colId xmlns:a16="http://schemas.microsoft.com/office/drawing/2014/main" val="203843582"/>
                    </a:ext>
                  </a:extLst>
                </a:gridCol>
                <a:gridCol w="433807">
                  <a:extLst>
                    <a:ext uri="{9D8B030D-6E8A-4147-A177-3AD203B41FA5}">
                      <a16:colId xmlns:a16="http://schemas.microsoft.com/office/drawing/2014/main" val="2538834855"/>
                    </a:ext>
                  </a:extLst>
                </a:gridCol>
                <a:gridCol w="433807">
                  <a:extLst>
                    <a:ext uri="{9D8B030D-6E8A-4147-A177-3AD203B41FA5}">
                      <a16:colId xmlns:a16="http://schemas.microsoft.com/office/drawing/2014/main" val="3662338332"/>
                    </a:ext>
                  </a:extLst>
                </a:gridCol>
                <a:gridCol w="433807">
                  <a:extLst>
                    <a:ext uri="{9D8B030D-6E8A-4147-A177-3AD203B41FA5}">
                      <a16:colId xmlns:a16="http://schemas.microsoft.com/office/drawing/2014/main" val="1274915299"/>
                    </a:ext>
                  </a:extLst>
                </a:gridCol>
                <a:gridCol w="433807">
                  <a:extLst>
                    <a:ext uri="{9D8B030D-6E8A-4147-A177-3AD203B41FA5}">
                      <a16:colId xmlns:a16="http://schemas.microsoft.com/office/drawing/2014/main" val="1523838884"/>
                    </a:ext>
                  </a:extLst>
                </a:gridCol>
                <a:gridCol w="433807">
                  <a:extLst>
                    <a:ext uri="{9D8B030D-6E8A-4147-A177-3AD203B41FA5}">
                      <a16:colId xmlns:a16="http://schemas.microsoft.com/office/drawing/2014/main" val="3516631065"/>
                    </a:ext>
                  </a:extLst>
                </a:gridCol>
                <a:gridCol w="433807">
                  <a:extLst>
                    <a:ext uri="{9D8B030D-6E8A-4147-A177-3AD203B41FA5}">
                      <a16:colId xmlns:a16="http://schemas.microsoft.com/office/drawing/2014/main" val="47268442"/>
                    </a:ext>
                  </a:extLst>
                </a:gridCol>
                <a:gridCol w="433807">
                  <a:extLst>
                    <a:ext uri="{9D8B030D-6E8A-4147-A177-3AD203B41FA5}">
                      <a16:colId xmlns:a16="http://schemas.microsoft.com/office/drawing/2014/main" val="400554521"/>
                    </a:ext>
                  </a:extLst>
                </a:gridCol>
              </a:tblGrid>
              <a:tr h="446320">
                <a:tc>
                  <a:txBody>
                    <a:bodyPr/>
                    <a:lstStyle/>
                    <a:p>
                      <a:r>
                        <a:rPr lang="en-US" b="1" dirty="0">
                          <a:solidFill>
                            <a:schemeClr val="bg1"/>
                          </a:solidFill>
                          <a:latin typeface="Arial" panose="020B0604020202020204" pitchFamily="34" charset="0"/>
                          <a:cs typeface="Arial" panose="020B0604020202020204" pitchFamily="34" charset="0"/>
                        </a:rPr>
                        <a:t>1</a:t>
                      </a:r>
                    </a:p>
                  </a:txBody>
                  <a:tcPr anchor="ctr"/>
                </a:tc>
                <a:tc>
                  <a:txBody>
                    <a:bodyPr/>
                    <a:lstStyle/>
                    <a:p>
                      <a:r>
                        <a:rPr lang="en-US" b="1" dirty="0">
                          <a:solidFill>
                            <a:schemeClr val="bg1"/>
                          </a:solidFill>
                          <a:latin typeface="Arial" panose="020B0604020202020204" pitchFamily="34" charset="0"/>
                          <a:cs typeface="Arial" panose="020B0604020202020204" pitchFamily="34" charset="0"/>
                        </a:rPr>
                        <a:t>1</a:t>
                      </a:r>
                    </a:p>
                  </a:txBody>
                  <a:tcPr anchor="ctr"/>
                </a:tc>
                <a:tc>
                  <a:txBody>
                    <a:bodyPr/>
                    <a:lstStyle/>
                    <a:p>
                      <a:r>
                        <a:rPr lang="en-US" b="1" dirty="0">
                          <a:solidFill>
                            <a:schemeClr val="bg1"/>
                          </a:solidFill>
                          <a:latin typeface="Arial" panose="020B0604020202020204" pitchFamily="34" charset="0"/>
                          <a:cs typeface="Arial" panose="020B0604020202020204" pitchFamily="34" charset="0"/>
                        </a:rPr>
                        <a:t>0</a:t>
                      </a:r>
                    </a:p>
                  </a:txBody>
                  <a:tcPr anchor="ctr"/>
                </a:tc>
                <a:tc>
                  <a:txBody>
                    <a:bodyPr/>
                    <a:lstStyle/>
                    <a:p>
                      <a:r>
                        <a:rPr lang="en-US" b="1" dirty="0">
                          <a:solidFill>
                            <a:schemeClr val="bg1"/>
                          </a:solidFill>
                          <a:latin typeface="Arial" panose="020B0604020202020204" pitchFamily="34" charset="0"/>
                          <a:cs typeface="Arial" panose="020B0604020202020204" pitchFamily="34" charset="0"/>
                        </a:rPr>
                        <a:t>0</a:t>
                      </a:r>
                    </a:p>
                  </a:txBody>
                  <a:tcPr anchor="ctr"/>
                </a:tc>
                <a:tc>
                  <a:txBody>
                    <a:bodyPr/>
                    <a:lstStyle/>
                    <a:p>
                      <a:r>
                        <a:rPr lang="en-US" b="1" dirty="0">
                          <a:solidFill>
                            <a:schemeClr val="bg1"/>
                          </a:solidFill>
                          <a:latin typeface="Arial" panose="020B0604020202020204" pitchFamily="34" charset="0"/>
                          <a:cs typeface="Arial" panose="020B0604020202020204" pitchFamily="34" charset="0"/>
                        </a:rPr>
                        <a:t>0</a:t>
                      </a:r>
                    </a:p>
                  </a:txBody>
                  <a:tcPr anchor="ctr"/>
                </a:tc>
                <a:tc>
                  <a:txBody>
                    <a:bodyPr/>
                    <a:lstStyle/>
                    <a:p>
                      <a:r>
                        <a:rPr lang="en-US" b="1" dirty="0">
                          <a:solidFill>
                            <a:schemeClr val="bg1"/>
                          </a:solidFill>
                          <a:latin typeface="Arial" panose="020B0604020202020204" pitchFamily="34" charset="0"/>
                          <a:cs typeface="Arial" panose="020B0604020202020204" pitchFamily="34" charset="0"/>
                        </a:rPr>
                        <a:t>0</a:t>
                      </a:r>
                    </a:p>
                  </a:txBody>
                  <a:tcPr anchor="ctr"/>
                </a:tc>
                <a:tc>
                  <a:txBody>
                    <a:bodyPr/>
                    <a:lstStyle/>
                    <a:p>
                      <a:r>
                        <a:rPr lang="en-US" b="1" dirty="0">
                          <a:solidFill>
                            <a:schemeClr val="bg1"/>
                          </a:solidFill>
                          <a:latin typeface="Arial" panose="020B0604020202020204" pitchFamily="34" charset="0"/>
                          <a:cs typeface="Arial" panose="020B0604020202020204" pitchFamily="34" charset="0"/>
                        </a:rPr>
                        <a:t>0</a:t>
                      </a:r>
                    </a:p>
                  </a:txBody>
                  <a:tcPr anchor="ctr"/>
                </a:tc>
                <a:tc>
                  <a:txBody>
                    <a:bodyPr/>
                    <a:lstStyle/>
                    <a:p>
                      <a:pPr algn="ctr"/>
                      <a:r>
                        <a:rPr lang="en-US" b="1" dirty="0">
                          <a:solidFill>
                            <a:schemeClr val="bg1"/>
                          </a:solidFill>
                          <a:latin typeface="Arial" panose="020B0604020202020204" pitchFamily="34" charset="0"/>
                          <a:cs typeface="Arial" panose="020B0604020202020204" pitchFamily="34" charset="0"/>
                        </a:rPr>
                        <a:t>1</a:t>
                      </a:r>
                    </a:p>
                  </a:txBody>
                  <a:tcPr anchor="ctr"/>
                </a:tc>
                <a:tc>
                  <a:txBody>
                    <a:bodyPr/>
                    <a:lstStyle/>
                    <a:p>
                      <a:r>
                        <a:rPr lang="en-US" b="1" dirty="0">
                          <a:solidFill>
                            <a:schemeClr val="bg1"/>
                          </a:solidFill>
                          <a:latin typeface="Arial" panose="020B0604020202020204" pitchFamily="34" charset="0"/>
                          <a:cs typeface="Arial" panose="020B0604020202020204" pitchFamily="34" charset="0"/>
                        </a:rPr>
                        <a:t>0</a:t>
                      </a:r>
                    </a:p>
                  </a:txBody>
                  <a:tcPr anchor="ctr"/>
                </a:tc>
                <a:tc>
                  <a:txBody>
                    <a:bodyPr/>
                    <a:lstStyle/>
                    <a:p>
                      <a:r>
                        <a:rPr lang="en-US" b="1" dirty="0">
                          <a:solidFill>
                            <a:schemeClr val="bg1"/>
                          </a:solidFill>
                          <a:latin typeface="Arial" panose="020B0604020202020204" pitchFamily="34" charset="0"/>
                          <a:cs typeface="Arial" panose="020B0604020202020204" pitchFamily="34" charset="0"/>
                        </a:rPr>
                        <a:t>0</a:t>
                      </a:r>
                    </a:p>
                  </a:txBody>
                  <a:tcPr anchor="ctr"/>
                </a:tc>
                <a:tc>
                  <a:txBody>
                    <a:bodyPr/>
                    <a:lstStyle/>
                    <a:p>
                      <a:r>
                        <a:rPr lang="en-US" b="1" dirty="0">
                          <a:solidFill>
                            <a:schemeClr val="bg1"/>
                          </a:solidFill>
                          <a:latin typeface="Arial" panose="020B0604020202020204" pitchFamily="34" charset="0"/>
                          <a:cs typeface="Arial" panose="020B0604020202020204" pitchFamily="34" charset="0"/>
                        </a:rPr>
                        <a:t>1</a:t>
                      </a:r>
                    </a:p>
                  </a:txBody>
                  <a:tcPr anchor="ctr"/>
                </a:tc>
                <a:tc>
                  <a:txBody>
                    <a:bodyPr/>
                    <a:lstStyle/>
                    <a:p>
                      <a:r>
                        <a:rPr lang="en-US" b="1" dirty="0">
                          <a:solidFill>
                            <a:schemeClr val="bg1"/>
                          </a:solidFill>
                          <a:latin typeface="Arial" panose="020B0604020202020204" pitchFamily="34" charset="0"/>
                          <a:cs typeface="Arial" panose="020B0604020202020204" pitchFamily="34" charset="0"/>
                        </a:rPr>
                        <a:t>0</a:t>
                      </a:r>
                    </a:p>
                  </a:txBody>
                  <a:tcPr anchor="ctr"/>
                </a:tc>
                <a:tc>
                  <a:txBody>
                    <a:bodyPr/>
                    <a:lstStyle/>
                    <a:p>
                      <a:r>
                        <a:rPr lang="en-US" b="1" dirty="0">
                          <a:solidFill>
                            <a:schemeClr val="bg1"/>
                          </a:solidFill>
                          <a:latin typeface="Arial" panose="020B0604020202020204" pitchFamily="34" charset="0"/>
                          <a:cs typeface="Arial" panose="020B0604020202020204" pitchFamily="34" charset="0"/>
                        </a:rPr>
                        <a:t>0</a:t>
                      </a:r>
                    </a:p>
                  </a:txBody>
                  <a:tcPr anchor="ctr"/>
                </a:tc>
                <a:tc>
                  <a:txBody>
                    <a:bodyPr/>
                    <a:lstStyle/>
                    <a:p>
                      <a:r>
                        <a:rPr lang="en-US" b="1" dirty="0">
                          <a:solidFill>
                            <a:schemeClr val="bg1"/>
                          </a:solidFill>
                          <a:latin typeface="Arial" panose="020B0604020202020204" pitchFamily="34" charset="0"/>
                          <a:cs typeface="Arial" panose="020B0604020202020204" pitchFamily="34" charset="0"/>
                        </a:rPr>
                        <a:t>0</a:t>
                      </a:r>
                    </a:p>
                  </a:txBody>
                  <a:tcPr anchor="ctr"/>
                </a:tc>
                <a:tc>
                  <a:txBody>
                    <a:bodyPr/>
                    <a:lstStyle/>
                    <a:p>
                      <a:r>
                        <a:rPr lang="en-US" b="1" dirty="0">
                          <a:solidFill>
                            <a:schemeClr val="bg1"/>
                          </a:solidFill>
                          <a:latin typeface="Arial" panose="020B0604020202020204" pitchFamily="34" charset="0"/>
                          <a:cs typeface="Arial" panose="020B0604020202020204" pitchFamily="34" charset="0"/>
                        </a:rPr>
                        <a:t>1</a:t>
                      </a:r>
                    </a:p>
                  </a:txBody>
                  <a:tcPr anchor="ctr"/>
                </a:tc>
                <a:tc>
                  <a:txBody>
                    <a:bodyPr/>
                    <a:lstStyle/>
                    <a:p>
                      <a:r>
                        <a:rPr lang="en-US" b="1" dirty="0">
                          <a:solidFill>
                            <a:schemeClr val="bg1"/>
                          </a:solidFill>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3948355194"/>
                  </a:ext>
                </a:extLst>
              </a:tr>
            </a:tbl>
          </a:graphicData>
        </a:graphic>
      </p:graphicFrame>
      <p:graphicFrame>
        <p:nvGraphicFramePr>
          <p:cNvPr id="5" name="Table 4">
            <a:extLst>
              <a:ext uri="{FF2B5EF4-FFF2-40B4-BE49-F238E27FC236}">
                <a16:creationId xmlns:a16="http://schemas.microsoft.com/office/drawing/2014/main" id="{6F288450-70C9-BDB0-1F2A-D7237ED11706}"/>
              </a:ext>
            </a:extLst>
          </p:cNvPr>
          <p:cNvGraphicFramePr>
            <a:graphicFrameLocks noGrp="1"/>
          </p:cNvGraphicFramePr>
          <p:nvPr>
            <p:extLst>
              <p:ext uri="{D42A27DB-BD31-4B8C-83A1-F6EECF244321}">
                <p14:modId xmlns:p14="http://schemas.microsoft.com/office/powerpoint/2010/main" val="3756346391"/>
              </p:ext>
            </p:extLst>
          </p:nvPr>
        </p:nvGraphicFramePr>
        <p:xfrm>
          <a:off x="1860848" y="5528112"/>
          <a:ext cx="6940912" cy="446320"/>
        </p:xfrm>
        <a:graphic>
          <a:graphicData uri="http://schemas.openxmlformats.org/drawingml/2006/table">
            <a:tbl>
              <a:tblPr firstRow="1" bandRow="1">
                <a:tableStyleId>{5C22544A-7EE6-4342-B048-85BDC9FD1C3A}</a:tableStyleId>
              </a:tblPr>
              <a:tblGrid>
                <a:gridCol w="433807">
                  <a:extLst>
                    <a:ext uri="{9D8B030D-6E8A-4147-A177-3AD203B41FA5}">
                      <a16:colId xmlns:a16="http://schemas.microsoft.com/office/drawing/2014/main" val="1333913447"/>
                    </a:ext>
                  </a:extLst>
                </a:gridCol>
                <a:gridCol w="433807">
                  <a:extLst>
                    <a:ext uri="{9D8B030D-6E8A-4147-A177-3AD203B41FA5}">
                      <a16:colId xmlns:a16="http://schemas.microsoft.com/office/drawing/2014/main" val="112025297"/>
                    </a:ext>
                  </a:extLst>
                </a:gridCol>
                <a:gridCol w="433807">
                  <a:extLst>
                    <a:ext uri="{9D8B030D-6E8A-4147-A177-3AD203B41FA5}">
                      <a16:colId xmlns:a16="http://schemas.microsoft.com/office/drawing/2014/main" val="162513727"/>
                    </a:ext>
                  </a:extLst>
                </a:gridCol>
                <a:gridCol w="433807">
                  <a:extLst>
                    <a:ext uri="{9D8B030D-6E8A-4147-A177-3AD203B41FA5}">
                      <a16:colId xmlns:a16="http://schemas.microsoft.com/office/drawing/2014/main" val="2422770976"/>
                    </a:ext>
                  </a:extLst>
                </a:gridCol>
                <a:gridCol w="433807">
                  <a:extLst>
                    <a:ext uri="{9D8B030D-6E8A-4147-A177-3AD203B41FA5}">
                      <a16:colId xmlns:a16="http://schemas.microsoft.com/office/drawing/2014/main" val="4223512415"/>
                    </a:ext>
                  </a:extLst>
                </a:gridCol>
                <a:gridCol w="433807">
                  <a:extLst>
                    <a:ext uri="{9D8B030D-6E8A-4147-A177-3AD203B41FA5}">
                      <a16:colId xmlns:a16="http://schemas.microsoft.com/office/drawing/2014/main" val="3837188277"/>
                    </a:ext>
                  </a:extLst>
                </a:gridCol>
                <a:gridCol w="433807">
                  <a:extLst>
                    <a:ext uri="{9D8B030D-6E8A-4147-A177-3AD203B41FA5}">
                      <a16:colId xmlns:a16="http://schemas.microsoft.com/office/drawing/2014/main" val="1309835761"/>
                    </a:ext>
                  </a:extLst>
                </a:gridCol>
                <a:gridCol w="433807">
                  <a:extLst>
                    <a:ext uri="{9D8B030D-6E8A-4147-A177-3AD203B41FA5}">
                      <a16:colId xmlns:a16="http://schemas.microsoft.com/office/drawing/2014/main" val="2437413210"/>
                    </a:ext>
                  </a:extLst>
                </a:gridCol>
                <a:gridCol w="433807">
                  <a:extLst>
                    <a:ext uri="{9D8B030D-6E8A-4147-A177-3AD203B41FA5}">
                      <a16:colId xmlns:a16="http://schemas.microsoft.com/office/drawing/2014/main" val="203843582"/>
                    </a:ext>
                  </a:extLst>
                </a:gridCol>
                <a:gridCol w="433807">
                  <a:extLst>
                    <a:ext uri="{9D8B030D-6E8A-4147-A177-3AD203B41FA5}">
                      <a16:colId xmlns:a16="http://schemas.microsoft.com/office/drawing/2014/main" val="2538834855"/>
                    </a:ext>
                  </a:extLst>
                </a:gridCol>
                <a:gridCol w="433807">
                  <a:extLst>
                    <a:ext uri="{9D8B030D-6E8A-4147-A177-3AD203B41FA5}">
                      <a16:colId xmlns:a16="http://schemas.microsoft.com/office/drawing/2014/main" val="3662338332"/>
                    </a:ext>
                  </a:extLst>
                </a:gridCol>
                <a:gridCol w="433807">
                  <a:extLst>
                    <a:ext uri="{9D8B030D-6E8A-4147-A177-3AD203B41FA5}">
                      <a16:colId xmlns:a16="http://schemas.microsoft.com/office/drawing/2014/main" val="1274915299"/>
                    </a:ext>
                  </a:extLst>
                </a:gridCol>
                <a:gridCol w="433807">
                  <a:extLst>
                    <a:ext uri="{9D8B030D-6E8A-4147-A177-3AD203B41FA5}">
                      <a16:colId xmlns:a16="http://schemas.microsoft.com/office/drawing/2014/main" val="1523838884"/>
                    </a:ext>
                  </a:extLst>
                </a:gridCol>
                <a:gridCol w="433807">
                  <a:extLst>
                    <a:ext uri="{9D8B030D-6E8A-4147-A177-3AD203B41FA5}">
                      <a16:colId xmlns:a16="http://schemas.microsoft.com/office/drawing/2014/main" val="3516631065"/>
                    </a:ext>
                  </a:extLst>
                </a:gridCol>
                <a:gridCol w="433807">
                  <a:extLst>
                    <a:ext uri="{9D8B030D-6E8A-4147-A177-3AD203B41FA5}">
                      <a16:colId xmlns:a16="http://schemas.microsoft.com/office/drawing/2014/main" val="47268442"/>
                    </a:ext>
                  </a:extLst>
                </a:gridCol>
                <a:gridCol w="433807">
                  <a:extLst>
                    <a:ext uri="{9D8B030D-6E8A-4147-A177-3AD203B41FA5}">
                      <a16:colId xmlns:a16="http://schemas.microsoft.com/office/drawing/2014/main" val="400554521"/>
                    </a:ext>
                  </a:extLst>
                </a:gridCol>
              </a:tblGrid>
              <a:tr h="446320">
                <a:tc>
                  <a:txBody>
                    <a:bodyPr/>
                    <a:lstStyle/>
                    <a:p>
                      <a:r>
                        <a:rPr lang="en-US" dirty="0">
                          <a:solidFill>
                            <a:schemeClr val="bg1"/>
                          </a:solidFill>
                          <a:latin typeface="Arial" panose="020B0604020202020204" pitchFamily="34" charset="0"/>
                          <a:cs typeface="Arial" panose="020B0604020202020204" pitchFamily="34" charset="0"/>
                        </a:rPr>
                        <a:t>1</a:t>
                      </a:r>
                    </a:p>
                  </a:txBody>
                  <a:tcPr anchor="ctr"/>
                </a:tc>
                <a:tc>
                  <a:txBody>
                    <a:bodyPr/>
                    <a:lstStyle/>
                    <a:p>
                      <a:r>
                        <a:rPr lang="en-US" dirty="0">
                          <a:solidFill>
                            <a:schemeClr val="bg1"/>
                          </a:solidFill>
                          <a:latin typeface="Arial" panose="020B0604020202020204" pitchFamily="34" charset="0"/>
                          <a:cs typeface="Arial" panose="020B0604020202020204" pitchFamily="34" charset="0"/>
                        </a:rPr>
                        <a:t>0</a:t>
                      </a:r>
                    </a:p>
                  </a:txBody>
                  <a:tcPr anchor="ctr"/>
                </a:tc>
                <a:tc>
                  <a:txBody>
                    <a:bodyPr/>
                    <a:lstStyle/>
                    <a:p>
                      <a:r>
                        <a:rPr lang="en-US" dirty="0">
                          <a:solidFill>
                            <a:schemeClr val="bg1"/>
                          </a:solidFill>
                          <a:latin typeface="Arial" panose="020B0604020202020204" pitchFamily="34" charset="0"/>
                          <a:cs typeface="Arial" panose="020B0604020202020204" pitchFamily="34" charset="0"/>
                        </a:rPr>
                        <a:t>0</a:t>
                      </a:r>
                    </a:p>
                  </a:txBody>
                  <a:tcPr anchor="ctr"/>
                </a:tc>
                <a:tc>
                  <a:txBody>
                    <a:bodyPr/>
                    <a:lstStyle/>
                    <a:p>
                      <a:r>
                        <a:rPr lang="en-US" dirty="0">
                          <a:solidFill>
                            <a:schemeClr val="bg1"/>
                          </a:solidFill>
                          <a:latin typeface="Arial" panose="020B0604020202020204" pitchFamily="34" charset="0"/>
                          <a:cs typeface="Arial" panose="020B0604020202020204" pitchFamily="34" charset="0"/>
                        </a:rPr>
                        <a:t>0</a:t>
                      </a:r>
                    </a:p>
                  </a:txBody>
                  <a:tcPr anchor="ctr"/>
                </a:tc>
                <a:tc>
                  <a:txBody>
                    <a:bodyPr/>
                    <a:lstStyle/>
                    <a:p>
                      <a:r>
                        <a:rPr lang="en-US" dirty="0">
                          <a:solidFill>
                            <a:schemeClr val="bg1"/>
                          </a:solidFill>
                          <a:latin typeface="Arial" panose="020B0604020202020204" pitchFamily="34" charset="0"/>
                          <a:cs typeface="Arial" panose="020B0604020202020204" pitchFamily="34" charset="0"/>
                        </a:rPr>
                        <a:t>0</a:t>
                      </a:r>
                    </a:p>
                  </a:txBody>
                  <a:tcPr anchor="ctr"/>
                </a:tc>
                <a:tc>
                  <a:txBody>
                    <a:bodyPr/>
                    <a:lstStyle/>
                    <a:p>
                      <a:r>
                        <a:rPr lang="en-US" dirty="0">
                          <a:solidFill>
                            <a:schemeClr val="bg1"/>
                          </a:solidFill>
                          <a:latin typeface="Arial" panose="020B0604020202020204" pitchFamily="34" charset="0"/>
                          <a:cs typeface="Arial" panose="020B0604020202020204" pitchFamily="34" charset="0"/>
                        </a:rPr>
                        <a:t>0</a:t>
                      </a:r>
                    </a:p>
                  </a:txBody>
                  <a:tcPr anchor="ctr"/>
                </a:tc>
                <a:tc>
                  <a:txBody>
                    <a:bodyPr/>
                    <a:lstStyle/>
                    <a:p>
                      <a:r>
                        <a:rPr lang="en-US" dirty="0">
                          <a:solidFill>
                            <a:schemeClr val="bg1"/>
                          </a:solidFill>
                          <a:latin typeface="Arial" panose="020B0604020202020204" pitchFamily="34" charset="0"/>
                          <a:cs typeface="Arial" panose="020B0604020202020204" pitchFamily="34" charset="0"/>
                        </a:rPr>
                        <a:t>1</a:t>
                      </a:r>
                    </a:p>
                  </a:txBody>
                  <a:tcPr anchor="ctr"/>
                </a:tc>
                <a:tc>
                  <a:txBody>
                    <a:bodyPr/>
                    <a:lstStyle/>
                    <a:p>
                      <a:pPr algn="ctr"/>
                      <a:r>
                        <a:rPr lang="en-US" dirty="0">
                          <a:solidFill>
                            <a:schemeClr val="bg1"/>
                          </a:solidFill>
                          <a:latin typeface="Arial" panose="020B0604020202020204" pitchFamily="34" charset="0"/>
                          <a:cs typeface="Arial" panose="020B0604020202020204" pitchFamily="34" charset="0"/>
                        </a:rPr>
                        <a:t>0</a:t>
                      </a:r>
                    </a:p>
                  </a:txBody>
                  <a:tcPr anchor="ctr"/>
                </a:tc>
                <a:tc>
                  <a:txBody>
                    <a:bodyPr/>
                    <a:lstStyle/>
                    <a:p>
                      <a:r>
                        <a:rPr lang="en-US" dirty="0">
                          <a:solidFill>
                            <a:schemeClr val="bg1"/>
                          </a:solidFill>
                          <a:latin typeface="Arial" panose="020B0604020202020204" pitchFamily="34" charset="0"/>
                          <a:cs typeface="Arial" panose="020B0604020202020204" pitchFamily="34" charset="0"/>
                        </a:rPr>
                        <a:t>0</a:t>
                      </a:r>
                    </a:p>
                  </a:txBody>
                  <a:tcPr anchor="ctr"/>
                </a:tc>
                <a:tc>
                  <a:txBody>
                    <a:bodyPr/>
                    <a:lstStyle/>
                    <a:p>
                      <a:r>
                        <a:rPr lang="en-US" dirty="0">
                          <a:solidFill>
                            <a:schemeClr val="bg1"/>
                          </a:solidFill>
                          <a:latin typeface="Arial" panose="020B0604020202020204" pitchFamily="34" charset="0"/>
                          <a:cs typeface="Arial" panose="020B0604020202020204" pitchFamily="34" charset="0"/>
                        </a:rPr>
                        <a:t>1</a:t>
                      </a:r>
                    </a:p>
                  </a:txBody>
                  <a:tcPr anchor="ctr"/>
                </a:tc>
                <a:tc>
                  <a:txBody>
                    <a:bodyPr/>
                    <a:lstStyle/>
                    <a:p>
                      <a:r>
                        <a:rPr lang="en-US" dirty="0">
                          <a:solidFill>
                            <a:schemeClr val="bg1"/>
                          </a:solidFill>
                          <a:latin typeface="Arial" panose="020B0604020202020204" pitchFamily="34" charset="0"/>
                          <a:cs typeface="Arial" panose="020B0604020202020204" pitchFamily="34" charset="0"/>
                        </a:rPr>
                        <a:t>0</a:t>
                      </a:r>
                    </a:p>
                  </a:txBody>
                  <a:tcPr anchor="ctr"/>
                </a:tc>
                <a:tc>
                  <a:txBody>
                    <a:bodyPr/>
                    <a:lstStyle/>
                    <a:p>
                      <a:r>
                        <a:rPr lang="en-US" dirty="0">
                          <a:solidFill>
                            <a:schemeClr val="bg1"/>
                          </a:solidFill>
                          <a:latin typeface="Arial" panose="020B0604020202020204" pitchFamily="34" charset="0"/>
                          <a:cs typeface="Arial" panose="020B0604020202020204" pitchFamily="34" charset="0"/>
                        </a:rPr>
                        <a:t>0</a:t>
                      </a:r>
                    </a:p>
                  </a:txBody>
                  <a:tcPr anchor="ctr"/>
                </a:tc>
                <a:tc>
                  <a:txBody>
                    <a:bodyPr/>
                    <a:lstStyle/>
                    <a:p>
                      <a:r>
                        <a:rPr lang="en-US" dirty="0">
                          <a:solidFill>
                            <a:schemeClr val="bg1"/>
                          </a:solidFill>
                          <a:latin typeface="Arial" panose="020B0604020202020204" pitchFamily="34" charset="0"/>
                          <a:cs typeface="Arial" panose="020B0604020202020204" pitchFamily="34" charset="0"/>
                        </a:rPr>
                        <a:t>0</a:t>
                      </a:r>
                    </a:p>
                  </a:txBody>
                  <a:tcPr anchor="ctr"/>
                </a:tc>
                <a:tc>
                  <a:txBody>
                    <a:bodyPr/>
                    <a:lstStyle/>
                    <a:p>
                      <a:r>
                        <a:rPr lang="en-US" dirty="0">
                          <a:solidFill>
                            <a:schemeClr val="bg1"/>
                          </a:solidFill>
                          <a:latin typeface="Arial" panose="020B0604020202020204" pitchFamily="34" charset="0"/>
                          <a:cs typeface="Arial" panose="020B0604020202020204" pitchFamily="34" charset="0"/>
                        </a:rPr>
                        <a:t>1</a:t>
                      </a:r>
                    </a:p>
                  </a:txBody>
                  <a:tcPr anchor="ctr"/>
                </a:tc>
                <a:tc>
                  <a:txBody>
                    <a:bodyPr/>
                    <a:lstStyle/>
                    <a:p>
                      <a:r>
                        <a:rPr lang="en-US" dirty="0">
                          <a:solidFill>
                            <a:schemeClr val="bg1"/>
                          </a:solidFill>
                          <a:latin typeface="Arial" panose="020B0604020202020204" pitchFamily="34" charset="0"/>
                          <a:cs typeface="Arial" panose="020B0604020202020204" pitchFamily="34" charset="0"/>
                        </a:rPr>
                        <a:t>1</a:t>
                      </a:r>
                    </a:p>
                  </a:txBody>
                  <a:tcPr anchor="ctr"/>
                </a:tc>
                <a:tc>
                  <a:txBody>
                    <a:bodyPr/>
                    <a:lstStyle/>
                    <a:p>
                      <a:r>
                        <a:rPr lang="en-US" dirty="0">
                          <a:solidFill>
                            <a:schemeClr val="bg1"/>
                          </a:solidFill>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3948355194"/>
                  </a:ext>
                </a:extLst>
              </a:tr>
            </a:tbl>
          </a:graphicData>
        </a:graphic>
      </p:graphicFrame>
    </p:spTree>
    <p:extLst>
      <p:ext uri="{BB962C8B-B14F-4D97-AF65-F5344CB8AC3E}">
        <p14:creationId xmlns:p14="http://schemas.microsoft.com/office/powerpoint/2010/main" val="3528335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C71B2-C3F4-76EC-E255-FBEDE1EF9486}"/>
              </a:ext>
            </a:extLst>
          </p:cNvPr>
          <p:cNvSpPr>
            <a:spLocks noGrp="1"/>
          </p:cNvSpPr>
          <p:nvPr>
            <p:ph type="title"/>
          </p:nvPr>
        </p:nvSpPr>
        <p:spPr/>
        <p:txBody>
          <a:bodyPr>
            <a:normAutofit/>
          </a:bodyPr>
          <a:lstStyle/>
          <a:p>
            <a:br>
              <a:rPr lang="en-US" sz="3300" dirty="0"/>
            </a:br>
            <a:r>
              <a:rPr lang="en-US" sz="3300" dirty="0"/>
              <a:t>Exercise: Logical Shifts:</a:t>
            </a:r>
          </a:p>
        </p:txBody>
      </p:sp>
      <p:sp>
        <p:nvSpPr>
          <p:cNvPr id="3" name="Content Placeholder 2">
            <a:extLst>
              <a:ext uri="{FF2B5EF4-FFF2-40B4-BE49-F238E27FC236}">
                <a16:creationId xmlns:a16="http://schemas.microsoft.com/office/drawing/2014/main" id="{7D839B1E-8494-C5C8-F834-61B57D6F96B6}"/>
              </a:ext>
            </a:extLst>
          </p:cNvPr>
          <p:cNvSpPr>
            <a:spLocks noGrp="1"/>
          </p:cNvSpPr>
          <p:nvPr>
            <p:ph idx="1"/>
          </p:nvPr>
        </p:nvSpPr>
        <p:spPr>
          <a:xfrm>
            <a:off x="1579169" y="1606656"/>
            <a:ext cx="8247888" cy="5440680"/>
          </a:xfrm>
        </p:spPr>
        <p:txBody>
          <a:bodyPr>
            <a:normAutofit/>
          </a:bodyPr>
          <a:lstStyle/>
          <a:p>
            <a:pPr algn="just">
              <a:lnSpc>
                <a:spcPct val="120000"/>
              </a:lnSpc>
              <a:spcBef>
                <a:spcPts val="0"/>
              </a:spcBef>
              <a:spcAft>
                <a:spcPts val="3000"/>
              </a:spcAft>
            </a:pPr>
            <a:r>
              <a:rPr lang="en-US" sz="2800" dirty="0"/>
              <a:t>Evaluate the values of ax and CF after each of the following logical shifts.</a:t>
            </a:r>
          </a:p>
          <a:p>
            <a:pPr marL="90526" indent="0" algn="just">
              <a:lnSpc>
                <a:spcPct val="120000"/>
              </a:lnSpc>
              <a:spcBef>
                <a:spcPts val="0"/>
              </a:spcBef>
              <a:spcAft>
                <a:spcPts val="3000"/>
              </a:spcAft>
              <a:buNone/>
            </a:pPr>
            <a:r>
              <a:rPr lang="en-US" sz="2800" dirty="0"/>
              <a:t>	</a:t>
            </a:r>
            <a:r>
              <a:rPr lang="en-US" sz="2800" dirty="0">
                <a:latin typeface="Comic Sans MS" panose="030F0702030302020204" pitchFamily="66" charset="0"/>
                <a:cs typeface="Times New Roman" panose="02020603050405020304" pitchFamily="18" charset="0"/>
              </a:rPr>
              <a:t>mov ax</a:t>
            </a:r>
            <a:r>
              <a:rPr lang="en-US" sz="2600" dirty="0">
                <a:latin typeface="Comic Sans MS" panose="030F0702030302020204" pitchFamily="66" charset="0"/>
                <a:cs typeface="Times New Roman" panose="02020603050405020304" pitchFamily="18" charset="0"/>
              </a:rPr>
              <a:t>, 8246h</a:t>
            </a:r>
          </a:p>
          <a:p>
            <a:pPr marL="90526" indent="0" algn="just">
              <a:lnSpc>
                <a:spcPct val="120000"/>
              </a:lnSpc>
              <a:spcBef>
                <a:spcPts val="0"/>
              </a:spcBef>
              <a:spcAft>
                <a:spcPts val="3000"/>
              </a:spcAft>
              <a:buNone/>
            </a:pPr>
            <a:r>
              <a:rPr lang="en-US" sz="2800" dirty="0">
                <a:latin typeface="Comic Sans MS" panose="030F0702030302020204" pitchFamily="66" charset="0"/>
                <a:cs typeface="Times New Roman" panose="02020603050405020304" pitchFamily="18" charset="0"/>
              </a:rPr>
              <a:t>	</a:t>
            </a:r>
            <a:r>
              <a:rPr lang="en-US" sz="2800" dirty="0" err="1">
                <a:latin typeface="Comic Sans MS" panose="030F0702030302020204" pitchFamily="66" charset="0"/>
                <a:cs typeface="Times New Roman" panose="02020603050405020304" pitchFamily="18" charset="0"/>
              </a:rPr>
              <a:t>shr</a:t>
            </a:r>
            <a:r>
              <a:rPr lang="en-US" sz="2800" dirty="0">
                <a:latin typeface="Comic Sans MS" panose="030F0702030302020204" pitchFamily="66" charset="0"/>
                <a:cs typeface="Times New Roman" panose="02020603050405020304" pitchFamily="18" charset="0"/>
              </a:rPr>
              <a:t> ax, 1    ax = ??, CF = ??</a:t>
            </a:r>
          </a:p>
          <a:p>
            <a:pPr marL="90526" indent="0" algn="just">
              <a:lnSpc>
                <a:spcPct val="120000"/>
              </a:lnSpc>
              <a:spcBef>
                <a:spcPts val="0"/>
              </a:spcBef>
              <a:spcAft>
                <a:spcPts val="3000"/>
              </a:spcAft>
              <a:buNone/>
            </a:pPr>
            <a:r>
              <a:rPr lang="en-US" sz="2800" dirty="0">
                <a:latin typeface="Comic Sans MS" panose="030F0702030302020204" pitchFamily="66" charset="0"/>
                <a:cs typeface="Times New Roman" panose="02020603050405020304" pitchFamily="18" charset="0"/>
              </a:rPr>
              <a:t>	</a:t>
            </a:r>
            <a:r>
              <a:rPr lang="en-US" sz="2800" dirty="0" err="1">
                <a:latin typeface="Comic Sans MS" panose="030F0702030302020204" pitchFamily="66" charset="0"/>
                <a:cs typeface="Times New Roman" panose="02020603050405020304" pitchFamily="18" charset="0"/>
              </a:rPr>
              <a:t>shr</a:t>
            </a:r>
            <a:r>
              <a:rPr lang="en-US" sz="2800" dirty="0">
                <a:latin typeface="Comic Sans MS" panose="030F0702030302020204" pitchFamily="66" charset="0"/>
                <a:cs typeface="Times New Roman" panose="02020603050405020304" pitchFamily="18" charset="0"/>
              </a:rPr>
              <a:t> ax, 1    ax = ??, CF = ??</a:t>
            </a:r>
          </a:p>
          <a:p>
            <a:pPr marL="90526" indent="0" algn="just">
              <a:lnSpc>
                <a:spcPct val="120000"/>
              </a:lnSpc>
              <a:spcBef>
                <a:spcPts val="0"/>
              </a:spcBef>
              <a:spcAft>
                <a:spcPts val="3000"/>
              </a:spcAft>
              <a:buNone/>
            </a:pPr>
            <a:endParaRPr lang="en-US" sz="2800" dirty="0"/>
          </a:p>
        </p:txBody>
      </p:sp>
    </p:spTree>
    <p:extLst>
      <p:ext uri="{BB962C8B-B14F-4D97-AF65-F5344CB8AC3E}">
        <p14:creationId xmlns:p14="http://schemas.microsoft.com/office/powerpoint/2010/main" val="3310290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2D4307-2242-C90B-644A-CD6D6A1546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945ADD-76FB-84B2-3474-AAA225E23138}"/>
              </a:ext>
            </a:extLst>
          </p:cNvPr>
          <p:cNvSpPr>
            <a:spLocks noGrp="1"/>
          </p:cNvSpPr>
          <p:nvPr>
            <p:ph type="title"/>
          </p:nvPr>
        </p:nvSpPr>
        <p:spPr/>
        <p:txBody>
          <a:bodyPr>
            <a:normAutofit/>
          </a:bodyPr>
          <a:lstStyle/>
          <a:p>
            <a:br>
              <a:rPr lang="en-US" sz="3300" dirty="0"/>
            </a:br>
            <a:r>
              <a:rPr lang="en-US" sz="3300" dirty="0"/>
              <a:t>Exercise: Logical Shifts: (Solution)</a:t>
            </a:r>
          </a:p>
        </p:txBody>
      </p:sp>
      <p:sp>
        <p:nvSpPr>
          <p:cNvPr id="3" name="Content Placeholder 2">
            <a:extLst>
              <a:ext uri="{FF2B5EF4-FFF2-40B4-BE49-F238E27FC236}">
                <a16:creationId xmlns:a16="http://schemas.microsoft.com/office/drawing/2014/main" id="{CEBC401F-1EBC-800B-C860-8450A669A273}"/>
              </a:ext>
            </a:extLst>
          </p:cNvPr>
          <p:cNvSpPr>
            <a:spLocks noGrp="1"/>
          </p:cNvSpPr>
          <p:nvPr>
            <p:ph idx="1"/>
          </p:nvPr>
        </p:nvSpPr>
        <p:spPr>
          <a:xfrm>
            <a:off x="1579169" y="1606656"/>
            <a:ext cx="8247888" cy="5440680"/>
          </a:xfrm>
        </p:spPr>
        <p:txBody>
          <a:bodyPr>
            <a:normAutofit/>
          </a:bodyPr>
          <a:lstStyle/>
          <a:p>
            <a:pPr algn="just">
              <a:lnSpc>
                <a:spcPct val="120000"/>
              </a:lnSpc>
              <a:spcBef>
                <a:spcPts val="0"/>
              </a:spcBef>
              <a:spcAft>
                <a:spcPts val="3000"/>
              </a:spcAft>
            </a:pPr>
            <a:r>
              <a:rPr lang="en-US" sz="2800" dirty="0"/>
              <a:t>Evaluate the values of ax and CF after each of the following logical shifts.</a:t>
            </a:r>
          </a:p>
          <a:p>
            <a:pPr marL="90526" indent="0" algn="just">
              <a:lnSpc>
                <a:spcPct val="120000"/>
              </a:lnSpc>
              <a:spcBef>
                <a:spcPts val="0"/>
              </a:spcBef>
              <a:spcAft>
                <a:spcPts val="3000"/>
              </a:spcAft>
              <a:buNone/>
            </a:pPr>
            <a:r>
              <a:rPr lang="en-US" sz="2800" dirty="0"/>
              <a:t>	</a:t>
            </a:r>
            <a:r>
              <a:rPr lang="en-US" sz="2800" dirty="0">
                <a:latin typeface="Comic Sans MS" panose="030F0702030302020204" pitchFamily="66" charset="0"/>
                <a:cs typeface="Times New Roman" panose="02020603050405020304" pitchFamily="18" charset="0"/>
              </a:rPr>
              <a:t>mov ax</a:t>
            </a:r>
            <a:r>
              <a:rPr lang="en-US" sz="2600" dirty="0">
                <a:latin typeface="Comic Sans MS" panose="030F0702030302020204" pitchFamily="66" charset="0"/>
                <a:cs typeface="Times New Roman" panose="02020603050405020304" pitchFamily="18" charset="0"/>
              </a:rPr>
              <a:t>, 8246h</a:t>
            </a:r>
          </a:p>
          <a:p>
            <a:pPr marL="90526" indent="0" algn="just">
              <a:lnSpc>
                <a:spcPct val="120000"/>
              </a:lnSpc>
              <a:spcBef>
                <a:spcPts val="0"/>
              </a:spcBef>
              <a:spcAft>
                <a:spcPts val="3000"/>
              </a:spcAft>
              <a:buNone/>
            </a:pPr>
            <a:r>
              <a:rPr lang="en-US" sz="2800" dirty="0">
                <a:latin typeface="Comic Sans MS" panose="030F0702030302020204" pitchFamily="66" charset="0"/>
                <a:cs typeface="Times New Roman" panose="02020603050405020304" pitchFamily="18" charset="0"/>
              </a:rPr>
              <a:t>	</a:t>
            </a:r>
            <a:r>
              <a:rPr lang="en-US" sz="2800" dirty="0" err="1">
                <a:latin typeface="Comic Sans MS" panose="030F0702030302020204" pitchFamily="66" charset="0"/>
                <a:cs typeface="Times New Roman" panose="02020603050405020304" pitchFamily="18" charset="0"/>
              </a:rPr>
              <a:t>shr</a:t>
            </a:r>
            <a:r>
              <a:rPr lang="en-US" sz="2800" dirty="0">
                <a:latin typeface="Comic Sans MS" panose="030F0702030302020204" pitchFamily="66" charset="0"/>
                <a:cs typeface="Times New Roman" panose="02020603050405020304" pitchFamily="18" charset="0"/>
              </a:rPr>
              <a:t> ax, 1    ax = 4123h, CF = 0</a:t>
            </a:r>
          </a:p>
          <a:p>
            <a:pPr marL="90526" indent="0" algn="just">
              <a:lnSpc>
                <a:spcPct val="120000"/>
              </a:lnSpc>
              <a:spcBef>
                <a:spcPts val="0"/>
              </a:spcBef>
              <a:spcAft>
                <a:spcPts val="3000"/>
              </a:spcAft>
              <a:buNone/>
            </a:pPr>
            <a:r>
              <a:rPr lang="en-US" sz="2800" dirty="0">
                <a:latin typeface="Comic Sans MS" panose="030F0702030302020204" pitchFamily="66" charset="0"/>
                <a:cs typeface="Times New Roman" panose="02020603050405020304" pitchFamily="18" charset="0"/>
              </a:rPr>
              <a:t>	</a:t>
            </a:r>
            <a:r>
              <a:rPr lang="en-US" sz="2800" dirty="0" err="1">
                <a:latin typeface="Comic Sans MS" panose="030F0702030302020204" pitchFamily="66" charset="0"/>
                <a:cs typeface="Times New Roman" panose="02020603050405020304" pitchFamily="18" charset="0"/>
              </a:rPr>
              <a:t>shr</a:t>
            </a:r>
            <a:r>
              <a:rPr lang="en-US" sz="2800" dirty="0">
                <a:latin typeface="Comic Sans MS" panose="030F0702030302020204" pitchFamily="66" charset="0"/>
                <a:cs typeface="Times New Roman" panose="02020603050405020304" pitchFamily="18" charset="0"/>
              </a:rPr>
              <a:t> ax, 1    ax </a:t>
            </a:r>
            <a:r>
              <a:rPr lang="en-US" sz="2800">
                <a:latin typeface="Comic Sans MS" panose="030F0702030302020204" pitchFamily="66" charset="0"/>
                <a:cs typeface="Times New Roman" panose="02020603050405020304" pitchFamily="18" charset="0"/>
              </a:rPr>
              <a:t>= 2091, </a:t>
            </a:r>
            <a:r>
              <a:rPr lang="en-US" sz="2800" dirty="0">
                <a:latin typeface="Comic Sans MS" panose="030F0702030302020204" pitchFamily="66" charset="0"/>
                <a:cs typeface="Times New Roman" panose="02020603050405020304" pitchFamily="18" charset="0"/>
              </a:rPr>
              <a:t>CF </a:t>
            </a:r>
            <a:r>
              <a:rPr lang="en-US" sz="2800">
                <a:latin typeface="Comic Sans MS" panose="030F0702030302020204" pitchFamily="66" charset="0"/>
                <a:cs typeface="Times New Roman" panose="02020603050405020304" pitchFamily="18" charset="0"/>
              </a:rPr>
              <a:t>= 1</a:t>
            </a:r>
            <a:endParaRPr lang="en-US" sz="2800" dirty="0">
              <a:latin typeface="Comic Sans MS" panose="030F0702030302020204" pitchFamily="66" charset="0"/>
              <a:cs typeface="Times New Roman" panose="02020603050405020304" pitchFamily="18" charset="0"/>
            </a:endParaRPr>
          </a:p>
          <a:p>
            <a:pPr marL="90526" indent="0" algn="just">
              <a:lnSpc>
                <a:spcPct val="120000"/>
              </a:lnSpc>
              <a:spcBef>
                <a:spcPts val="0"/>
              </a:spcBef>
              <a:spcAft>
                <a:spcPts val="3000"/>
              </a:spcAft>
              <a:buNone/>
            </a:pPr>
            <a:endParaRPr lang="en-US" sz="2800" dirty="0"/>
          </a:p>
        </p:txBody>
      </p:sp>
    </p:spTree>
    <p:extLst>
      <p:ext uri="{BB962C8B-B14F-4D97-AF65-F5344CB8AC3E}">
        <p14:creationId xmlns:p14="http://schemas.microsoft.com/office/powerpoint/2010/main" val="2709530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C71B2-C3F4-76EC-E255-FBEDE1EF9486}"/>
              </a:ext>
            </a:extLst>
          </p:cNvPr>
          <p:cNvSpPr>
            <a:spLocks noGrp="1"/>
          </p:cNvSpPr>
          <p:nvPr>
            <p:ph type="title"/>
          </p:nvPr>
        </p:nvSpPr>
        <p:spPr/>
        <p:txBody>
          <a:bodyPr>
            <a:normAutofit/>
          </a:bodyPr>
          <a:lstStyle/>
          <a:p>
            <a:br>
              <a:rPr lang="en-US" sz="3300" dirty="0"/>
            </a:br>
            <a:r>
              <a:rPr lang="en-US" sz="3300" dirty="0"/>
              <a:t>Use of Logical Shifts</a:t>
            </a:r>
          </a:p>
        </p:txBody>
      </p:sp>
      <p:sp>
        <p:nvSpPr>
          <p:cNvPr id="3" name="Content Placeholder 2">
            <a:extLst>
              <a:ext uri="{FF2B5EF4-FFF2-40B4-BE49-F238E27FC236}">
                <a16:creationId xmlns:a16="http://schemas.microsoft.com/office/drawing/2014/main" id="{7D839B1E-8494-C5C8-F834-61B57D6F96B6}"/>
              </a:ext>
            </a:extLst>
          </p:cNvPr>
          <p:cNvSpPr>
            <a:spLocks noGrp="1"/>
          </p:cNvSpPr>
          <p:nvPr>
            <p:ph idx="1"/>
          </p:nvPr>
        </p:nvSpPr>
        <p:spPr>
          <a:xfrm>
            <a:off x="1579169" y="1606656"/>
            <a:ext cx="8247888" cy="5440680"/>
          </a:xfrm>
        </p:spPr>
        <p:txBody>
          <a:bodyPr>
            <a:normAutofit fontScale="92500" lnSpcReduction="10000"/>
          </a:bodyPr>
          <a:lstStyle/>
          <a:p>
            <a:pPr algn="just">
              <a:lnSpc>
                <a:spcPct val="120000"/>
              </a:lnSpc>
              <a:spcBef>
                <a:spcPts val="0"/>
              </a:spcBef>
              <a:spcAft>
                <a:spcPts val="600"/>
              </a:spcAft>
            </a:pPr>
            <a:r>
              <a:rPr lang="en-US" sz="2800" dirty="0"/>
              <a:t>The common use for shifts: quickly multiply and divide by powers of 2.</a:t>
            </a:r>
          </a:p>
          <a:p>
            <a:pPr algn="just">
              <a:lnSpc>
                <a:spcPct val="120000"/>
              </a:lnSpc>
              <a:spcBef>
                <a:spcPts val="0"/>
              </a:spcBef>
              <a:spcAft>
                <a:spcPts val="600"/>
              </a:spcAft>
            </a:pPr>
            <a:r>
              <a:rPr lang="en-US" sz="2800" dirty="0"/>
              <a:t>In decimal, for instance:</a:t>
            </a:r>
          </a:p>
          <a:p>
            <a:pPr lvl="1" algn="just">
              <a:lnSpc>
                <a:spcPct val="120000"/>
              </a:lnSpc>
              <a:spcBef>
                <a:spcPts val="0"/>
              </a:spcBef>
              <a:spcAft>
                <a:spcPts val="600"/>
              </a:spcAft>
            </a:pPr>
            <a:r>
              <a:rPr lang="en-US" sz="2360" dirty="0"/>
              <a:t>multiplying 0013 by 10 amounts to doing one left shift to obtain 0130</a:t>
            </a:r>
          </a:p>
          <a:p>
            <a:pPr lvl="1" algn="just">
              <a:lnSpc>
                <a:spcPct val="120000"/>
              </a:lnSpc>
              <a:spcBef>
                <a:spcPts val="0"/>
              </a:spcBef>
              <a:spcAft>
                <a:spcPts val="600"/>
              </a:spcAft>
            </a:pPr>
            <a:r>
              <a:rPr lang="en-US" sz="2360" dirty="0"/>
              <a:t>multiplying 0013 by 100=10</a:t>
            </a:r>
            <a:r>
              <a:rPr lang="en-US" sz="2360" baseline="30000" dirty="0"/>
              <a:t>2</a:t>
            </a:r>
            <a:r>
              <a:rPr lang="en-US" sz="2360" dirty="0"/>
              <a:t> amounts to doing two left shifts to obtain 1300</a:t>
            </a:r>
          </a:p>
          <a:p>
            <a:pPr algn="just">
              <a:lnSpc>
                <a:spcPct val="120000"/>
              </a:lnSpc>
              <a:spcBef>
                <a:spcPts val="0"/>
              </a:spcBef>
              <a:spcAft>
                <a:spcPts val="600"/>
              </a:spcAft>
            </a:pPr>
            <a:r>
              <a:rPr lang="en-US" sz="2800" dirty="0"/>
              <a:t>In binary</a:t>
            </a:r>
          </a:p>
          <a:p>
            <a:pPr lvl="1" algn="just">
              <a:lnSpc>
                <a:spcPct val="120000"/>
              </a:lnSpc>
              <a:spcBef>
                <a:spcPts val="0"/>
              </a:spcBef>
              <a:spcAft>
                <a:spcPts val="600"/>
              </a:spcAft>
            </a:pPr>
            <a:r>
              <a:rPr lang="en-US" sz="2360" dirty="0"/>
              <a:t>multiplying 00101 by 2 amounts to doing a left shift to obtain 01010</a:t>
            </a:r>
          </a:p>
          <a:p>
            <a:pPr lvl="1" algn="just">
              <a:lnSpc>
                <a:spcPct val="120000"/>
              </a:lnSpc>
              <a:spcBef>
                <a:spcPts val="0"/>
              </a:spcBef>
              <a:spcAft>
                <a:spcPts val="600"/>
              </a:spcAft>
            </a:pPr>
            <a:r>
              <a:rPr lang="en-US" sz="2360" dirty="0"/>
              <a:t>multiplying 00101 by 4=2</a:t>
            </a:r>
            <a:r>
              <a:rPr lang="en-US" sz="2360" baseline="30000" dirty="0"/>
              <a:t>2 </a:t>
            </a:r>
            <a:r>
              <a:rPr lang="en-US" sz="2360" dirty="0"/>
              <a:t>amounts to doing </a:t>
            </a:r>
            <a:r>
              <a:rPr lang="en-US" sz="2360" b="1" dirty="0"/>
              <a:t>two</a:t>
            </a:r>
            <a:r>
              <a:rPr lang="en-US" sz="2360" dirty="0"/>
              <a:t> left shifts to obtain 10100</a:t>
            </a:r>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a:p>
            <a:pPr algn="just">
              <a:lnSpc>
                <a:spcPct val="120000"/>
              </a:lnSpc>
              <a:spcBef>
                <a:spcPts val="0"/>
              </a:spcBef>
              <a:spcAft>
                <a:spcPts val="600"/>
              </a:spcAft>
            </a:pPr>
            <a:endParaRPr lang="en-US" sz="2800" dirty="0"/>
          </a:p>
        </p:txBody>
      </p:sp>
    </p:spTree>
    <p:extLst>
      <p:ext uri="{BB962C8B-B14F-4D97-AF65-F5344CB8AC3E}">
        <p14:creationId xmlns:p14="http://schemas.microsoft.com/office/powerpoint/2010/main" val="2083170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2">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extLst>
    <a:ext uri="{05A4C25C-085E-4340-85A3-A5531E510DB2}">
      <thm15:themeFamily xmlns:thm15="http://schemas.microsoft.com/office/thememl/2012/main" name="Theme2" id="{6C624115-2C81-4917-AFE8-1C85EE523255}" vid="{3E699CF0-54A9-40E9-9A8F-7987EBF898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Theme2</Template>
  <TotalTime>3610</TotalTime>
  <Words>1982</Words>
  <Application>Microsoft Office PowerPoint</Application>
  <PresentationFormat>Custom</PresentationFormat>
  <Paragraphs>522</Paragraphs>
  <Slides>25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Aptos</vt:lpstr>
      <vt:lpstr>Arial</vt:lpstr>
      <vt:lpstr>Comic Sans MS</vt:lpstr>
      <vt:lpstr>Gill Sans MT</vt:lpstr>
      <vt:lpstr>Gill Sans MT (Body)</vt:lpstr>
      <vt:lpstr>Palatino Linotype</vt:lpstr>
      <vt:lpstr>Verdana</vt:lpstr>
      <vt:lpstr>Wingdings 2</vt:lpstr>
      <vt:lpstr>Theme2</vt:lpstr>
      <vt:lpstr>Chapter 9- Bit Operations (part 1): Shift Operations</vt:lpstr>
      <vt:lpstr> Shift Instructions</vt:lpstr>
      <vt:lpstr> Logical Shift Instructions</vt:lpstr>
      <vt:lpstr>Logical Left Shift Instruction</vt:lpstr>
      <vt:lpstr>Logical Right Shift Instruction</vt:lpstr>
      <vt:lpstr> Logical Shifts (Examples)</vt:lpstr>
      <vt:lpstr> Exercise: Logical Shifts:</vt:lpstr>
      <vt:lpstr> Exercise: Logical Shifts: (Solution)</vt:lpstr>
      <vt:lpstr> Use of Logical Shifts</vt:lpstr>
      <vt:lpstr> Use of Logical Shifts (cont.)</vt:lpstr>
      <vt:lpstr> Use of Logical Shifts (odd numbers)</vt:lpstr>
      <vt:lpstr> Logical Shifts and Unsigned Numbers</vt:lpstr>
      <vt:lpstr> Arithmetic Shifts</vt:lpstr>
      <vt:lpstr> Arithmetic Shifts (cont.)</vt:lpstr>
      <vt:lpstr> Arithmetic Shifts Examples</vt:lpstr>
      <vt:lpstr>Doubling of Signed Numbers</vt:lpstr>
      <vt:lpstr>Doubling of Signed Numbers (Solution)</vt:lpstr>
      <vt:lpstr>Halving of Signed Numbers</vt:lpstr>
      <vt:lpstr>Halving of Signed Numbers (Solution)</vt:lpstr>
      <vt:lpstr> Rotate Shifts</vt:lpstr>
      <vt:lpstr> Rotate Shifts (Examples)</vt:lpstr>
      <vt:lpstr> Rotate through Carry Shifts</vt:lpstr>
      <vt:lpstr> Rotate Shifts: Example</vt:lpstr>
      <vt:lpstr> Rotate Shifts: Exercise</vt:lpstr>
      <vt:lpstr> Rotate Shifts: Exercise (Solution)</vt:lpstr>
    </vt:vector>
  </TitlesOfParts>
  <Company>Investintech.com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 Operations: Shift Operations</dc:title>
  <dc:creator>A2E_Engine</dc:creator>
  <cp:lastModifiedBy>Kaabi, Jihene</cp:lastModifiedBy>
  <cp:revision>1</cp:revision>
  <dcterms:created xsi:type="dcterms:W3CDTF">2023-10-08T16:22:25Z</dcterms:created>
  <dcterms:modified xsi:type="dcterms:W3CDTF">2024-03-04T01:38:14Z</dcterms:modified>
</cp:coreProperties>
</file>