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9" r:id="rId2"/>
    <p:sldId id="260" r:id="rId3"/>
    <p:sldId id="262" r:id="rId4"/>
    <p:sldId id="263" r:id="rId5"/>
    <p:sldId id="264" r:id="rId6"/>
    <p:sldId id="265" r:id="rId7"/>
    <p:sldId id="266" r:id="rId8"/>
    <p:sldId id="287" r:id="rId9"/>
    <p:sldId id="288" r:id="rId10"/>
    <p:sldId id="289" r:id="rId11"/>
    <p:sldId id="267" r:id="rId12"/>
    <p:sldId id="268" r:id="rId13"/>
    <p:sldId id="269" r:id="rId14"/>
    <p:sldId id="290" r:id="rId15"/>
    <p:sldId id="291" r:id="rId16"/>
    <p:sldId id="292" r:id="rId17"/>
    <p:sldId id="293" r:id="rId18"/>
    <p:sldId id="271" r:id="rId19"/>
    <p:sldId id="272" r:id="rId20"/>
    <p:sldId id="273" r:id="rId21"/>
    <p:sldId id="274" r:id="rId22"/>
    <p:sldId id="275" r:id="rId23"/>
    <p:sldId id="294" r:id="rId24"/>
    <p:sldId id="295" r:id="rId25"/>
    <p:sldId id="284" r:id="rId26"/>
    <p:sldId id="285" r:id="rId27"/>
    <p:sldId id="296" r:id="rId28"/>
  </p:sldIdLst>
  <p:sldSz cx="100584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16">
          <p15:clr>
            <a:srgbClr val="A4A3A4"/>
          </p15:clr>
        </p15:guide>
        <p15:guide id="2" pos="23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75BF49-4D94-4AB7-B129-4D1E2BF68B6C}" v="6625" dt="2024-03-12T20:56:43.4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230" autoAdjust="0"/>
    <p:restoredTop sz="87246" autoAdjust="0"/>
  </p:normalViewPr>
  <p:slideViewPr>
    <p:cSldViewPr>
      <p:cViewPr varScale="1">
        <p:scale>
          <a:sx n="48" d="100"/>
          <a:sy n="48" d="100"/>
        </p:scale>
        <p:origin x="1072" y="48"/>
      </p:cViewPr>
      <p:guideLst>
        <p:guide orient="horz" pos="3016"/>
        <p:guide pos="2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abi, Jihene" userId="011dcf93-4cd8-42cc-a5b2-f87c76cf03d7" providerId="ADAL" clId="{FBECE1AA-77BE-4F0E-BD42-05FC03F0DD53}"/>
    <pc:docChg chg="undo custSel addSld delSld modSld modMainMaster">
      <pc:chgData name="Kaabi, Jihene" userId="011dcf93-4cd8-42cc-a5b2-f87c76cf03d7" providerId="ADAL" clId="{FBECE1AA-77BE-4F0E-BD42-05FC03F0DD53}" dt="2023-10-12T14:39:30.453" v="4137"/>
      <pc:docMkLst>
        <pc:docMk/>
      </pc:docMkLst>
      <pc:sldChg chg="addSp modSp del mod">
        <pc:chgData name="Kaabi, Jihene" userId="011dcf93-4cd8-42cc-a5b2-f87c76cf03d7" providerId="ADAL" clId="{FBECE1AA-77BE-4F0E-BD42-05FC03F0DD53}" dt="2023-10-08T21:27:55.222" v="183" actId="47"/>
        <pc:sldMkLst>
          <pc:docMk/>
          <pc:sldMk cId="0" sldId="256"/>
        </pc:sldMkLst>
        <pc:spChg chg="mod">
          <ac:chgData name="Kaabi, Jihene" userId="011dcf93-4cd8-42cc-a5b2-f87c76cf03d7" providerId="ADAL" clId="{FBECE1AA-77BE-4F0E-BD42-05FC03F0DD53}" dt="2023-10-08T21:27:11.596" v="182" actId="164"/>
          <ac:spMkLst>
            <pc:docMk/>
            <pc:sldMk cId="0" sldId="256"/>
            <ac:spMk id="3" creationId="{00000000-0000-0000-0000-000000000000}"/>
          </ac:spMkLst>
        </pc:spChg>
        <pc:spChg chg="mod">
          <ac:chgData name="Kaabi, Jihene" userId="011dcf93-4cd8-42cc-a5b2-f87c76cf03d7" providerId="ADAL" clId="{FBECE1AA-77BE-4F0E-BD42-05FC03F0DD53}" dt="2023-10-08T21:27:11.596" v="182" actId="164"/>
          <ac:spMkLst>
            <pc:docMk/>
            <pc:sldMk cId="0" sldId="256"/>
            <ac:spMk id="4" creationId="{00000000-0000-0000-0000-000000000000}"/>
          </ac:spMkLst>
        </pc:spChg>
        <pc:spChg chg="mod">
          <ac:chgData name="Kaabi, Jihene" userId="011dcf93-4cd8-42cc-a5b2-f87c76cf03d7" providerId="ADAL" clId="{FBECE1AA-77BE-4F0E-BD42-05FC03F0DD53}" dt="2023-10-08T21:27:11.596" v="182" actId="164"/>
          <ac:spMkLst>
            <pc:docMk/>
            <pc:sldMk cId="0" sldId="256"/>
            <ac:spMk id="14" creationId="{00000000-0000-0000-0000-000000000000}"/>
          </ac:spMkLst>
        </pc:spChg>
        <pc:spChg chg="mod">
          <ac:chgData name="Kaabi, Jihene" userId="011dcf93-4cd8-42cc-a5b2-f87c76cf03d7" providerId="ADAL" clId="{FBECE1AA-77BE-4F0E-BD42-05FC03F0DD53}" dt="2023-10-08T21:27:11.596" v="182" actId="164"/>
          <ac:spMkLst>
            <pc:docMk/>
            <pc:sldMk cId="0" sldId="256"/>
            <ac:spMk id="15" creationId="{00000000-0000-0000-0000-000000000000}"/>
          </ac:spMkLst>
        </pc:spChg>
        <pc:spChg chg="mod">
          <ac:chgData name="Kaabi, Jihene" userId="011dcf93-4cd8-42cc-a5b2-f87c76cf03d7" providerId="ADAL" clId="{FBECE1AA-77BE-4F0E-BD42-05FC03F0DD53}" dt="2023-10-08T21:27:11.596" v="182" actId="164"/>
          <ac:spMkLst>
            <pc:docMk/>
            <pc:sldMk cId="0" sldId="256"/>
            <ac:spMk id="16" creationId="{00000000-0000-0000-0000-000000000000}"/>
          </ac:spMkLst>
        </pc:spChg>
        <pc:spChg chg="mod">
          <ac:chgData name="Kaabi, Jihene" userId="011dcf93-4cd8-42cc-a5b2-f87c76cf03d7" providerId="ADAL" clId="{FBECE1AA-77BE-4F0E-BD42-05FC03F0DD53}" dt="2023-10-08T21:27:11.596" v="182" actId="164"/>
          <ac:spMkLst>
            <pc:docMk/>
            <pc:sldMk cId="0" sldId="256"/>
            <ac:spMk id="17" creationId="{00000000-0000-0000-0000-000000000000}"/>
          </ac:spMkLst>
        </pc:spChg>
        <pc:spChg chg="mod">
          <ac:chgData name="Kaabi, Jihene" userId="011dcf93-4cd8-42cc-a5b2-f87c76cf03d7" providerId="ADAL" clId="{FBECE1AA-77BE-4F0E-BD42-05FC03F0DD53}" dt="2023-10-08T21:27:11.596" v="182" actId="164"/>
          <ac:spMkLst>
            <pc:docMk/>
            <pc:sldMk cId="0" sldId="256"/>
            <ac:spMk id="18" creationId="{00000000-0000-0000-0000-000000000000}"/>
          </ac:spMkLst>
        </pc:spChg>
        <pc:grpChg chg="add mod">
          <ac:chgData name="Kaabi, Jihene" userId="011dcf93-4cd8-42cc-a5b2-f87c76cf03d7" providerId="ADAL" clId="{FBECE1AA-77BE-4F0E-BD42-05FC03F0DD53}" dt="2023-10-08T21:27:11.596" v="182" actId="164"/>
          <ac:grpSpMkLst>
            <pc:docMk/>
            <pc:sldMk cId="0" sldId="256"/>
            <ac:grpSpMk id="29" creationId="{4E9D26B5-01CC-5376-B521-03BD2A663E86}"/>
          </ac:grpSpMkLst>
        </pc:grpChg>
      </pc:sldChg>
      <pc:sldChg chg="del">
        <pc:chgData name="Kaabi, Jihene" userId="011dcf93-4cd8-42cc-a5b2-f87c76cf03d7" providerId="ADAL" clId="{FBECE1AA-77BE-4F0E-BD42-05FC03F0DD53}" dt="2023-10-08T21:27:55.222" v="183" actId="47"/>
        <pc:sldMkLst>
          <pc:docMk/>
          <pc:sldMk cId="0" sldId="257"/>
        </pc:sldMkLst>
      </pc:sldChg>
      <pc:sldChg chg="del">
        <pc:chgData name="Kaabi, Jihene" userId="011dcf93-4cd8-42cc-a5b2-f87c76cf03d7" providerId="ADAL" clId="{FBECE1AA-77BE-4F0E-BD42-05FC03F0DD53}" dt="2023-10-08T21:27:55.222" v="183" actId="47"/>
        <pc:sldMkLst>
          <pc:docMk/>
          <pc:sldMk cId="0" sldId="258"/>
        </pc:sldMkLst>
      </pc:sldChg>
      <pc:sldChg chg="addSp modSp new mod">
        <pc:chgData name="Kaabi, Jihene" userId="011dcf93-4cd8-42cc-a5b2-f87c76cf03d7" providerId="ADAL" clId="{FBECE1AA-77BE-4F0E-BD42-05FC03F0DD53}" dt="2023-10-08T22:38:19.762" v="473" actId="33553"/>
        <pc:sldMkLst>
          <pc:docMk/>
          <pc:sldMk cId="4126523662" sldId="259"/>
        </pc:sldMkLst>
        <pc:spChg chg="add mod">
          <ac:chgData name="Kaabi, Jihene" userId="011dcf93-4cd8-42cc-a5b2-f87c76cf03d7" providerId="ADAL" clId="{FBECE1AA-77BE-4F0E-BD42-05FC03F0DD53}" dt="2023-10-08T22:38:19.762" v="473" actId="33553"/>
          <ac:spMkLst>
            <pc:docMk/>
            <pc:sldMk cId="4126523662" sldId="259"/>
            <ac:spMk id="2" creationId="{92CE2A57-6E67-485C-A41F-E9511F427457}"/>
          </ac:spMkLst>
        </pc:spChg>
        <pc:spChg chg="add mod">
          <ac:chgData name="Kaabi, Jihene" userId="011dcf93-4cd8-42cc-a5b2-f87c76cf03d7" providerId="ADAL" clId="{FBECE1AA-77BE-4F0E-BD42-05FC03F0DD53}" dt="2023-10-08T21:24:23.198" v="65"/>
          <ac:spMkLst>
            <pc:docMk/>
            <pc:sldMk cId="4126523662" sldId="259"/>
            <ac:spMk id="3" creationId="{1FACABDA-CFB7-D59C-C629-4D906D552190}"/>
          </ac:spMkLst>
        </pc:spChg>
      </pc:sldChg>
      <pc:sldChg chg="addSp delSp modSp new mod modAnim">
        <pc:chgData name="Kaabi, Jihene" userId="011dcf93-4cd8-42cc-a5b2-f87c76cf03d7" providerId="ADAL" clId="{FBECE1AA-77BE-4F0E-BD42-05FC03F0DD53}" dt="2023-10-08T22:40:10.051" v="499"/>
        <pc:sldMkLst>
          <pc:docMk/>
          <pc:sldMk cId="1703206469" sldId="260"/>
        </pc:sldMkLst>
        <pc:spChg chg="mod">
          <ac:chgData name="Kaabi, Jihene" userId="011dcf93-4cd8-42cc-a5b2-f87c76cf03d7" providerId="ADAL" clId="{FBECE1AA-77BE-4F0E-BD42-05FC03F0DD53}" dt="2023-10-08T21:25:33.421" v="104" actId="20577"/>
          <ac:spMkLst>
            <pc:docMk/>
            <pc:sldMk cId="1703206469" sldId="260"/>
            <ac:spMk id="2" creationId="{D39C71B2-C3F4-76EC-E255-FBEDE1EF9486}"/>
          </ac:spMkLst>
        </pc:spChg>
        <pc:spChg chg="add del mod">
          <ac:chgData name="Kaabi, Jihene" userId="011dcf93-4cd8-42cc-a5b2-f87c76cf03d7" providerId="ADAL" clId="{FBECE1AA-77BE-4F0E-BD42-05FC03F0DD53}" dt="2023-10-08T22:37:48.393" v="472" actId="15"/>
          <ac:spMkLst>
            <pc:docMk/>
            <pc:sldMk cId="1703206469" sldId="260"/>
            <ac:spMk id="3" creationId="{7D839B1E-8494-C5C8-F834-61B57D6F96B6}"/>
          </ac:spMkLst>
        </pc:spChg>
        <pc:spChg chg="add del mod">
          <ac:chgData name="Kaabi, Jihene" userId="011dcf93-4cd8-42cc-a5b2-f87c76cf03d7" providerId="ADAL" clId="{FBECE1AA-77BE-4F0E-BD42-05FC03F0DD53}" dt="2023-10-08T21:26:30.088" v="174"/>
          <ac:spMkLst>
            <pc:docMk/>
            <pc:sldMk cId="1703206469" sldId="260"/>
            <ac:spMk id="4" creationId="{6356EF7E-C523-EA5C-5FBA-8C434D358330}"/>
          </ac:spMkLst>
        </pc:spChg>
        <pc:spChg chg="add del mod">
          <ac:chgData name="Kaabi, Jihene" userId="011dcf93-4cd8-42cc-a5b2-f87c76cf03d7" providerId="ADAL" clId="{FBECE1AA-77BE-4F0E-BD42-05FC03F0DD53}" dt="2023-10-08T21:26:30.088" v="174"/>
          <ac:spMkLst>
            <pc:docMk/>
            <pc:sldMk cId="1703206469" sldId="260"/>
            <ac:spMk id="5" creationId="{5D2A3687-E0AB-9E1F-2948-6FCA15D21B82}"/>
          </ac:spMkLst>
        </pc:spChg>
        <pc:spChg chg="add del mod">
          <ac:chgData name="Kaabi, Jihene" userId="011dcf93-4cd8-42cc-a5b2-f87c76cf03d7" providerId="ADAL" clId="{FBECE1AA-77BE-4F0E-BD42-05FC03F0DD53}" dt="2023-10-08T21:26:30.088" v="174"/>
          <ac:spMkLst>
            <pc:docMk/>
            <pc:sldMk cId="1703206469" sldId="260"/>
            <ac:spMk id="6" creationId="{BE235301-BE16-61A5-163C-6B321FB1CACB}"/>
          </ac:spMkLst>
        </pc:spChg>
        <pc:spChg chg="add del mod">
          <ac:chgData name="Kaabi, Jihene" userId="011dcf93-4cd8-42cc-a5b2-f87c76cf03d7" providerId="ADAL" clId="{FBECE1AA-77BE-4F0E-BD42-05FC03F0DD53}" dt="2023-10-08T21:26:30.088" v="174"/>
          <ac:spMkLst>
            <pc:docMk/>
            <pc:sldMk cId="1703206469" sldId="260"/>
            <ac:spMk id="7" creationId="{D83D23AE-5BFD-FD2C-28E6-90D06D6CBFFB}"/>
          </ac:spMkLst>
        </pc:spChg>
        <pc:spChg chg="add del mod">
          <ac:chgData name="Kaabi, Jihene" userId="011dcf93-4cd8-42cc-a5b2-f87c76cf03d7" providerId="ADAL" clId="{FBECE1AA-77BE-4F0E-BD42-05FC03F0DD53}" dt="2023-10-08T21:26:30.088" v="174"/>
          <ac:spMkLst>
            <pc:docMk/>
            <pc:sldMk cId="1703206469" sldId="260"/>
            <ac:spMk id="8" creationId="{A3645A2A-99BE-FE80-AC53-FA774AE30CB2}"/>
          </ac:spMkLst>
        </pc:spChg>
        <pc:spChg chg="add del mod">
          <ac:chgData name="Kaabi, Jihene" userId="011dcf93-4cd8-42cc-a5b2-f87c76cf03d7" providerId="ADAL" clId="{FBECE1AA-77BE-4F0E-BD42-05FC03F0DD53}" dt="2023-10-08T21:26:30.088" v="174"/>
          <ac:spMkLst>
            <pc:docMk/>
            <pc:sldMk cId="1703206469" sldId="260"/>
            <ac:spMk id="9" creationId="{E93C70AA-72BF-7BD1-E5C0-9B81AAA8D42B}"/>
          </ac:spMkLst>
        </pc:spChg>
        <pc:spChg chg="add del mod">
          <ac:chgData name="Kaabi, Jihene" userId="011dcf93-4cd8-42cc-a5b2-f87c76cf03d7" providerId="ADAL" clId="{FBECE1AA-77BE-4F0E-BD42-05FC03F0DD53}" dt="2023-10-08T21:26:30.088" v="174"/>
          <ac:spMkLst>
            <pc:docMk/>
            <pc:sldMk cId="1703206469" sldId="260"/>
            <ac:spMk id="10" creationId="{D2C73038-781A-ED61-2E5A-BDBE78E6A96A}"/>
          </ac:spMkLst>
        </pc:spChg>
      </pc:sldChg>
      <pc:sldChg chg="addSp delSp modSp add mod addAnim delAnim modAnim">
        <pc:chgData name="Kaabi, Jihene" userId="011dcf93-4cd8-42cc-a5b2-f87c76cf03d7" providerId="ADAL" clId="{FBECE1AA-77BE-4F0E-BD42-05FC03F0DD53}" dt="2023-10-09T22:35:23.325" v="1286" actId="962"/>
        <pc:sldMkLst>
          <pc:docMk/>
          <pc:sldMk cId="2357327860" sldId="261"/>
        </pc:sldMkLst>
        <pc:spChg chg="mod">
          <ac:chgData name="Kaabi, Jihene" userId="011dcf93-4cd8-42cc-a5b2-f87c76cf03d7" providerId="ADAL" clId="{FBECE1AA-77BE-4F0E-BD42-05FC03F0DD53}" dt="2023-10-09T22:35:10.668" v="1275" actId="962"/>
          <ac:spMkLst>
            <pc:docMk/>
            <pc:sldMk cId="2357327860" sldId="261"/>
            <ac:spMk id="2" creationId="{D39C71B2-C3F4-76EC-E255-FBEDE1EF9486}"/>
          </ac:spMkLst>
        </pc:spChg>
        <pc:spChg chg="mod">
          <ac:chgData name="Kaabi, Jihene" userId="011dcf93-4cd8-42cc-a5b2-f87c76cf03d7" providerId="ADAL" clId="{FBECE1AA-77BE-4F0E-BD42-05FC03F0DD53}" dt="2023-10-09T22:35:11.826" v="1276" actId="962"/>
          <ac:spMkLst>
            <pc:docMk/>
            <pc:sldMk cId="2357327860" sldId="261"/>
            <ac:spMk id="3" creationId="{7D839B1E-8494-C5C8-F834-61B57D6F96B6}"/>
          </ac:spMkLst>
        </pc:spChg>
        <pc:spChg chg="add mod">
          <ac:chgData name="Kaabi, Jihene" userId="011dcf93-4cd8-42cc-a5b2-f87c76cf03d7" providerId="ADAL" clId="{FBECE1AA-77BE-4F0E-BD42-05FC03F0DD53}" dt="2023-10-09T22:35:14.471" v="1278" actId="962"/>
          <ac:spMkLst>
            <pc:docMk/>
            <pc:sldMk cId="2357327860" sldId="261"/>
            <ac:spMk id="6" creationId="{B4C9EC12-DCD4-99CB-09BE-86B5E38DFA7C}"/>
          </ac:spMkLst>
        </pc:spChg>
        <pc:spChg chg="add mod">
          <ac:chgData name="Kaabi, Jihene" userId="011dcf93-4cd8-42cc-a5b2-f87c76cf03d7" providerId="ADAL" clId="{FBECE1AA-77BE-4F0E-BD42-05FC03F0DD53}" dt="2023-10-09T22:35:17.060" v="1280" actId="962"/>
          <ac:spMkLst>
            <pc:docMk/>
            <pc:sldMk cId="2357327860" sldId="261"/>
            <ac:spMk id="8" creationId="{B3582187-7E2C-A32E-9A2E-B5ED066C76BE}"/>
          </ac:spMkLst>
        </pc:spChg>
        <pc:spChg chg="add mod">
          <ac:chgData name="Kaabi, Jihene" userId="011dcf93-4cd8-42cc-a5b2-f87c76cf03d7" providerId="ADAL" clId="{FBECE1AA-77BE-4F0E-BD42-05FC03F0DD53}" dt="2023-10-09T22:35:18.944" v="1282" actId="962"/>
          <ac:spMkLst>
            <pc:docMk/>
            <pc:sldMk cId="2357327860" sldId="261"/>
            <ac:spMk id="10" creationId="{97471A10-E7FC-6F11-D748-560E93DEE5D3}"/>
          </ac:spMkLst>
        </pc:spChg>
        <pc:spChg chg="add mod">
          <ac:chgData name="Kaabi, Jihene" userId="011dcf93-4cd8-42cc-a5b2-f87c76cf03d7" providerId="ADAL" clId="{FBECE1AA-77BE-4F0E-BD42-05FC03F0DD53}" dt="2023-10-09T22:35:21.111" v="1284" actId="962"/>
          <ac:spMkLst>
            <pc:docMk/>
            <pc:sldMk cId="2357327860" sldId="261"/>
            <ac:spMk id="12" creationId="{7F05764A-0F0D-A74B-6A5A-23F2DC0CD6A6}"/>
          </ac:spMkLst>
        </pc:spChg>
        <pc:spChg chg="add mod">
          <ac:chgData name="Kaabi, Jihene" userId="011dcf93-4cd8-42cc-a5b2-f87c76cf03d7" providerId="ADAL" clId="{FBECE1AA-77BE-4F0E-BD42-05FC03F0DD53}" dt="2023-10-09T22:35:23.325" v="1286" actId="962"/>
          <ac:spMkLst>
            <pc:docMk/>
            <pc:sldMk cId="2357327860" sldId="261"/>
            <ac:spMk id="14" creationId="{918920A3-61C8-B974-ACB2-F31066380E14}"/>
          </ac:spMkLst>
        </pc:spChg>
        <pc:graphicFrameChg chg="add mod modGraphic">
          <ac:chgData name="Kaabi, Jihene" userId="011dcf93-4cd8-42cc-a5b2-f87c76cf03d7" providerId="ADAL" clId="{FBECE1AA-77BE-4F0E-BD42-05FC03F0DD53}" dt="2023-10-09T22:35:13.232" v="1277" actId="962"/>
          <ac:graphicFrameMkLst>
            <pc:docMk/>
            <pc:sldMk cId="2357327860" sldId="261"/>
            <ac:graphicFrameMk id="4" creationId="{195C9F12-38ED-77C6-7678-0D3432A0AFA5}"/>
          </ac:graphicFrameMkLst>
        </pc:graphicFrameChg>
        <pc:graphicFrameChg chg="add del mod">
          <ac:chgData name="Kaabi, Jihene" userId="011dcf93-4cd8-42cc-a5b2-f87c76cf03d7" providerId="ADAL" clId="{FBECE1AA-77BE-4F0E-BD42-05FC03F0DD53}" dt="2023-10-08T23:06:00.993" v="1067" actId="478"/>
          <ac:graphicFrameMkLst>
            <pc:docMk/>
            <pc:sldMk cId="2357327860" sldId="261"/>
            <ac:graphicFrameMk id="5" creationId="{5BB86AC7-8F9F-50F4-5C77-4252841B7A50}"/>
          </ac:graphicFrameMkLst>
        </pc:graphicFrameChg>
        <pc:graphicFrameChg chg="add del mod modGraphic">
          <ac:chgData name="Kaabi, Jihene" userId="011dcf93-4cd8-42cc-a5b2-f87c76cf03d7" providerId="ADAL" clId="{FBECE1AA-77BE-4F0E-BD42-05FC03F0DD53}" dt="2023-10-09T22:35:15.776" v="1279" actId="962"/>
          <ac:graphicFrameMkLst>
            <pc:docMk/>
            <pc:sldMk cId="2357327860" sldId="261"/>
            <ac:graphicFrameMk id="7" creationId="{5C021F66-7FFE-C90F-8C82-B086CB9A7D99}"/>
          </ac:graphicFrameMkLst>
        </pc:graphicFrameChg>
        <pc:graphicFrameChg chg="add mod modGraphic">
          <ac:chgData name="Kaabi, Jihene" userId="011dcf93-4cd8-42cc-a5b2-f87c76cf03d7" providerId="ADAL" clId="{FBECE1AA-77BE-4F0E-BD42-05FC03F0DD53}" dt="2023-10-09T22:35:18.061" v="1281" actId="962"/>
          <ac:graphicFrameMkLst>
            <pc:docMk/>
            <pc:sldMk cId="2357327860" sldId="261"/>
            <ac:graphicFrameMk id="9" creationId="{98831E43-B3A1-4EC9-F0C1-185C13B07CD0}"/>
          </ac:graphicFrameMkLst>
        </pc:graphicFrameChg>
        <pc:graphicFrameChg chg="add mod modGraphic">
          <ac:chgData name="Kaabi, Jihene" userId="011dcf93-4cd8-42cc-a5b2-f87c76cf03d7" providerId="ADAL" clId="{FBECE1AA-77BE-4F0E-BD42-05FC03F0DD53}" dt="2023-10-09T22:35:19.961" v="1283" actId="962"/>
          <ac:graphicFrameMkLst>
            <pc:docMk/>
            <pc:sldMk cId="2357327860" sldId="261"/>
            <ac:graphicFrameMk id="11" creationId="{49642F3C-B42E-347E-423A-371D6254B9B9}"/>
          </ac:graphicFrameMkLst>
        </pc:graphicFrameChg>
        <pc:graphicFrameChg chg="add mod modGraphic">
          <ac:chgData name="Kaabi, Jihene" userId="011dcf93-4cd8-42cc-a5b2-f87c76cf03d7" providerId="ADAL" clId="{FBECE1AA-77BE-4F0E-BD42-05FC03F0DD53}" dt="2023-10-09T22:35:22.361" v="1285" actId="962"/>
          <ac:graphicFrameMkLst>
            <pc:docMk/>
            <pc:sldMk cId="2357327860" sldId="261"/>
            <ac:graphicFrameMk id="13" creationId="{38C1ED39-A92C-C400-2F30-EA4235C43F6A}"/>
          </ac:graphicFrameMkLst>
        </pc:graphicFrameChg>
      </pc:sldChg>
      <pc:sldChg chg="addSp modSp add mod modAnim">
        <pc:chgData name="Kaabi, Jihene" userId="011dcf93-4cd8-42cc-a5b2-f87c76cf03d7" providerId="ADAL" clId="{FBECE1AA-77BE-4F0E-BD42-05FC03F0DD53}" dt="2023-10-08T22:56:38.215" v="943" actId="1076"/>
        <pc:sldMkLst>
          <pc:docMk/>
          <pc:sldMk cId="472824200" sldId="262"/>
        </pc:sldMkLst>
        <pc:spChg chg="mod">
          <ac:chgData name="Kaabi, Jihene" userId="011dcf93-4cd8-42cc-a5b2-f87c76cf03d7" providerId="ADAL" clId="{FBECE1AA-77BE-4F0E-BD42-05FC03F0DD53}" dt="2023-10-08T22:49:18.791" v="689" actId="20577"/>
          <ac:spMkLst>
            <pc:docMk/>
            <pc:sldMk cId="472824200" sldId="262"/>
            <ac:spMk id="2" creationId="{D39C71B2-C3F4-76EC-E255-FBEDE1EF9486}"/>
          </ac:spMkLst>
        </pc:spChg>
        <pc:spChg chg="mod">
          <ac:chgData name="Kaabi, Jihene" userId="011dcf93-4cd8-42cc-a5b2-f87c76cf03d7" providerId="ADAL" clId="{FBECE1AA-77BE-4F0E-BD42-05FC03F0DD53}" dt="2023-10-08T22:56:38.215" v="943" actId="1076"/>
          <ac:spMkLst>
            <pc:docMk/>
            <pc:sldMk cId="472824200" sldId="262"/>
            <ac:spMk id="3" creationId="{7D839B1E-8494-C5C8-F834-61B57D6F96B6}"/>
          </ac:spMkLst>
        </pc:spChg>
        <pc:graphicFrameChg chg="add mod modGraphic">
          <ac:chgData name="Kaabi, Jihene" userId="011dcf93-4cd8-42cc-a5b2-f87c76cf03d7" providerId="ADAL" clId="{FBECE1AA-77BE-4F0E-BD42-05FC03F0DD53}" dt="2023-10-08T22:56:34.556" v="942" actId="1036"/>
          <ac:graphicFrameMkLst>
            <pc:docMk/>
            <pc:sldMk cId="472824200" sldId="262"/>
            <ac:graphicFrameMk id="4" creationId="{7A8AC887-1FA7-B7AB-B6F5-36A7A30E405D}"/>
          </ac:graphicFrameMkLst>
        </pc:graphicFrameChg>
        <pc:graphicFrameChg chg="add mod">
          <ac:chgData name="Kaabi, Jihene" userId="011dcf93-4cd8-42cc-a5b2-f87c76cf03d7" providerId="ADAL" clId="{FBECE1AA-77BE-4F0E-BD42-05FC03F0DD53}" dt="2023-10-08T22:56:34.556" v="942" actId="1036"/>
          <ac:graphicFrameMkLst>
            <pc:docMk/>
            <pc:sldMk cId="472824200" sldId="262"/>
            <ac:graphicFrameMk id="5" creationId="{D8966164-F929-06E6-F6FE-3B29BA205C59}"/>
          </ac:graphicFrameMkLst>
        </pc:graphicFrameChg>
        <pc:cxnChg chg="add mod">
          <ac:chgData name="Kaabi, Jihene" userId="011dcf93-4cd8-42cc-a5b2-f87c76cf03d7" providerId="ADAL" clId="{FBECE1AA-77BE-4F0E-BD42-05FC03F0DD53}" dt="2023-10-08T22:56:34.556" v="942" actId="1036"/>
          <ac:cxnSpMkLst>
            <pc:docMk/>
            <pc:sldMk cId="472824200" sldId="262"/>
            <ac:cxnSpMk id="7" creationId="{DEC13F84-D01C-E938-44B0-95EA2D26313F}"/>
          </ac:cxnSpMkLst>
        </pc:cxnChg>
        <pc:cxnChg chg="add mod">
          <ac:chgData name="Kaabi, Jihene" userId="011dcf93-4cd8-42cc-a5b2-f87c76cf03d7" providerId="ADAL" clId="{FBECE1AA-77BE-4F0E-BD42-05FC03F0DD53}" dt="2023-10-08T22:56:34.556" v="942" actId="1036"/>
          <ac:cxnSpMkLst>
            <pc:docMk/>
            <pc:sldMk cId="472824200" sldId="262"/>
            <ac:cxnSpMk id="8" creationId="{CBD096BC-ED16-7830-5571-2C2EBE351D94}"/>
          </ac:cxnSpMkLst>
        </pc:cxnChg>
      </pc:sldChg>
      <pc:sldChg chg="delSp modSp add mod delAnim modAnim">
        <pc:chgData name="Kaabi, Jihene" userId="011dcf93-4cd8-42cc-a5b2-f87c76cf03d7" providerId="ADAL" clId="{FBECE1AA-77BE-4F0E-BD42-05FC03F0DD53}" dt="2023-10-09T22:40:58.470" v="1348"/>
        <pc:sldMkLst>
          <pc:docMk/>
          <pc:sldMk cId="1670762439" sldId="263"/>
        </pc:sldMkLst>
        <pc:spChg chg="mod">
          <ac:chgData name="Kaabi, Jihene" userId="011dcf93-4cd8-42cc-a5b2-f87c76cf03d7" providerId="ADAL" clId="{FBECE1AA-77BE-4F0E-BD42-05FC03F0DD53}" dt="2023-10-09T22:37:33.081" v="1312" actId="20577"/>
          <ac:spMkLst>
            <pc:docMk/>
            <pc:sldMk cId="1670762439" sldId="263"/>
            <ac:spMk id="2" creationId="{D39C71B2-C3F4-76EC-E255-FBEDE1EF9486}"/>
          </ac:spMkLst>
        </pc:spChg>
        <pc:spChg chg="mod">
          <ac:chgData name="Kaabi, Jihene" userId="011dcf93-4cd8-42cc-a5b2-f87c76cf03d7" providerId="ADAL" clId="{FBECE1AA-77BE-4F0E-BD42-05FC03F0DD53}" dt="2023-10-09T22:40:43.567" v="1345" actId="33524"/>
          <ac:spMkLst>
            <pc:docMk/>
            <pc:sldMk cId="1670762439" sldId="263"/>
            <ac:spMk id="3" creationId="{7D839B1E-8494-C5C8-F834-61B57D6F96B6}"/>
          </ac:spMkLst>
        </pc:spChg>
        <pc:graphicFrameChg chg="del">
          <ac:chgData name="Kaabi, Jihene" userId="011dcf93-4cd8-42cc-a5b2-f87c76cf03d7" providerId="ADAL" clId="{FBECE1AA-77BE-4F0E-BD42-05FC03F0DD53}" dt="2023-10-09T22:37:39.587" v="1314" actId="478"/>
          <ac:graphicFrameMkLst>
            <pc:docMk/>
            <pc:sldMk cId="1670762439" sldId="263"/>
            <ac:graphicFrameMk id="4" creationId="{7A8AC887-1FA7-B7AB-B6F5-36A7A30E405D}"/>
          </ac:graphicFrameMkLst>
        </pc:graphicFrameChg>
        <pc:graphicFrameChg chg="del">
          <ac:chgData name="Kaabi, Jihene" userId="011dcf93-4cd8-42cc-a5b2-f87c76cf03d7" providerId="ADAL" clId="{FBECE1AA-77BE-4F0E-BD42-05FC03F0DD53}" dt="2023-10-09T22:37:45.336" v="1316" actId="478"/>
          <ac:graphicFrameMkLst>
            <pc:docMk/>
            <pc:sldMk cId="1670762439" sldId="263"/>
            <ac:graphicFrameMk id="5" creationId="{D8966164-F929-06E6-F6FE-3B29BA205C59}"/>
          </ac:graphicFrameMkLst>
        </pc:graphicFrameChg>
        <pc:cxnChg chg="del">
          <ac:chgData name="Kaabi, Jihene" userId="011dcf93-4cd8-42cc-a5b2-f87c76cf03d7" providerId="ADAL" clId="{FBECE1AA-77BE-4F0E-BD42-05FC03F0DD53}" dt="2023-10-09T22:37:36.370" v="1313" actId="478"/>
          <ac:cxnSpMkLst>
            <pc:docMk/>
            <pc:sldMk cId="1670762439" sldId="263"/>
            <ac:cxnSpMk id="7" creationId="{DEC13F84-D01C-E938-44B0-95EA2D26313F}"/>
          </ac:cxnSpMkLst>
        </pc:cxnChg>
        <pc:cxnChg chg="del">
          <ac:chgData name="Kaabi, Jihene" userId="011dcf93-4cd8-42cc-a5b2-f87c76cf03d7" providerId="ADAL" clId="{FBECE1AA-77BE-4F0E-BD42-05FC03F0DD53}" dt="2023-10-09T22:37:42.111" v="1315" actId="478"/>
          <ac:cxnSpMkLst>
            <pc:docMk/>
            <pc:sldMk cId="1670762439" sldId="263"/>
            <ac:cxnSpMk id="8" creationId="{CBD096BC-ED16-7830-5571-2C2EBE351D94}"/>
          </ac:cxnSpMkLst>
        </pc:cxnChg>
      </pc:sldChg>
      <pc:sldChg chg="addSp modSp add mod modAnim">
        <pc:chgData name="Kaabi, Jihene" userId="011dcf93-4cd8-42cc-a5b2-f87c76cf03d7" providerId="ADAL" clId="{FBECE1AA-77BE-4F0E-BD42-05FC03F0DD53}" dt="2023-10-10T16:46:51.116" v="3528" actId="20577"/>
        <pc:sldMkLst>
          <pc:docMk/>
          <pc:sldMk cId="3528335680" sldId="264"/>
        </pc:sldMkLst>
        <pc:spChg chg="mod">
          <ac:chgData name="Kaabi, Jihene" userId="011dcf93-4cd8-42cc-a5b2-f87c76cf03d7" providerId="ADAL" clId="{FBECE1AA-77BE-4F0E-BD42-05FC03F0DD53}" dt="2023-10-10T00:32:05.293" v="1680" actId="20577"/>
          <ac:spMkLst>
            <pc:docMk/>
            <pc:sldMk cId="3528335680" sldId="264"/>
            <ac:spMk id="2" creationId="{D39C71B2-C3F4-76EC-E255-FBEDE1EF9486}"/>
          </ac:spMkLst>
        </pc:spChg>
        <pc:spChg chg="mod">
          <ac:chgData name="Kaabi, Jihene" userId="011dcf93-4cd8-42cc-a5b2-f87c76cf03d7" providerId="ADAL" clId="{FBECE1AA-77BE-4F0E-BD42-05FC03F0DD53}" dt="2023-10-10T16:46:43.028" v="3527" actId="20577"/>
          <ac:spMkLst>
            <pc:docMk/>
            <pc:sldMk cId="3528335680" sldId="264"/>
            <ac:spMk id="3" creationId="{7D839B1E-8494-C5C8-F834-61B57D6F96B6}"/>
          </ac:spMkLst>
        </pc:spChg>
        <pc:graphicFrameChg chg="add mod modGraphic">
          <ac:chgData name="Kaabi, Jihene" userId="011dcf93-4cd8-42cc-a5b2-f87c76cf03d7" providerId="ADAL" clId="{FBECE1AA-77BE-4F0E-BD42-05FC03F0DD53}" dt="2023-10-10T03:24:05.451" v="2419" actId="207"/>
          <ac:graphicFrameMkLst>
            <pc:docMk/>
            <pc:sldMk cId="3528335680" sldId="264"/>
            <ac:graphicFrameMk id="4" creationId="{682F3D06-FA77-1FB4-E5E0-82443BF32BA9}"/>
          </ac:graphicFrameMkLst>
        </pc:graphicFrameChg>
        <pc:graphicFrameChg chg="add mod modGraphic">
          <ac:chgData name="Kaabi, Jihene" userId="011dcf93-4cd8-42cc-a5b2-f87c76cf03d7" providerId="ADAL" clId="{FBECE1AA-77BE-4F0E-BD42-05FC03F0DD53}" dt="2023-10-09T23:56:45.525" v="1641" actId="20577"/>
          <ac:graphicFrameMkLst>
            <pc:docMk/>
            <pc:sldMk cId="3528335680" sldId="264"/>
            <ac:graphicFrameMk id="5" creationId="{6F288450-70C9-BDB0-1F2A-D7237ED11706}"/>
          </ac:graphicFrameMkLst>
        </pc:graphicFrameChg>
      </pc:sldChg>
      <pc:sldChg chg="modSp add mod modAnim">
        <pc:chgData name="Kaabi, Jihene" userId="011dcf93-4cd8-42cc-a5b2-f87c76cf03d7" providerId="ADAL" clId="{FBECE1AA-77BE-4F0E-BD42-05FC03F0DD53}" dt="2023-10-10T15:29:38.992" v="2484" actId="20577"/>
        <pc:sldMkLst>
          <pc:docMk/>
          <pc:sldMk cId="3310290906" sldId="265"/>
        </pc:sldMkLst>
        <pc:spChg chg="mod">
          <ac:chgData name="Kaabi, Jihene" userId="011dcf93-4cd8-42cc-a5b2-f87c76cf03d7" providerId="ADAL" clId="{FBECE1AA-77BE-4F0E-BD42-05FC03F0DD53}" dt="2023-10-10T15:29:38.992" v="2484" actId="20577"/>
          <ac:spMkLst>
            <pc:docMk/>
            <pc:sldMk cId="3310290906" sldId="265"/>
            <ac:spMk id="3" creationId="{7D839B1E-8494-C5C8-F834-61B57D6F96B6}"/>
          </ac:spMkLst>
        </pc:spChg>
      </pc:sldChg>
      <pc:sldChg chg="modSp add mod modAnim">
        <pc:chgData name="Kaabi, Jihene" userId="011dcf93-4cd8-42cc-a5b2-f87c76cf03d7" providerId="ADAL" clId="{FBECE1AA-77BE-4F0E-BD42-05FC03F0DD53}" dt="2023-10-10T00:55:27.180" v="1805"/>
        <pc:sldMkLst>
          <pc:docMk/>
          <pc:sldMk cId="2083170865" sldId="266"/>
        </pc:sldMkLst>
        <pc:spChg chg="mod">
          <ac:chgData name="Kaabi, Jihene" userId="011dcf93-4cd8-42cc-a5b2-f87c76cf03d7" providerId="ADAL" clId="{FBECE1AA-77BE-4F0E-BD42-05FC03F0DD53}" dt="2023-10-10T00:36:27.899" v="1717" actId="20577"/>
          <ac:spMkLst>
            <pc:docMk/>
            <pc:sldMk cId="2083170865" sldId="266"/>
            <ac:spMk id="2" creationId="{D39C71B2-C3F4-76EC-E255-FBEDE1EF9486}"/>
          </ac:spMkLst>
        </pc:spChg>
        <pc:spChg chg="mod">
          <ac:chgData name="Kaabi, Jihene" userId="011dcf93-4cd8-42cc-a5b2-f87c76cf03d7" providerId="ADAL" clId="{FBECE1AA-77BE-4F0E-BD42-05FC03F0DD53}" dt="2023-10-10T00:50:13.992" v="1801" actId="113"/>
          <ac:spMkLst>
            <pc:docMk/>
            <pc:sldMk cId="2083170865" sldId="266"/>
            <ac:spMk id="3" creationId="{7D839B1E-8494-C5C8-F834-61B57D6F96B6}"/>
          </ac:spMkLst>
        </pc:spChg>
      </pc:sldChg>
      <pc:sldChg chg="modSp add mod modAnim">
        <pc:chgData name="Kaabi, Jihene" userId="011dcf93-4cd8-42cc-a5b2-f87c76cf03d7" providerId="ADAL" clId="{FBECE1AA-77BE-4F0E-BD42-05FC03F0DD53}" dt="2023-10-10T01:30:32.440" v="1968" actId="5793"/>
        <pc:sldMkLst>
          <pc:docMk/>
          <pc:sldMk cId="3349411406" sldId="267"/>
        </pc:sldMkLst>
        <pc:spChg chg="mod">
          <ac:chgData name="Kaabi, Jihene" userId="011dcf93-4cd8-42cc-a5b2-f87c76cf03d7" providerId="ADAL" clId="{FBECE1AA-77BE-4F0E-BD42-05FC03F0DD53}" dt="2023-10-10T00:55:41.364" v="1814" actId="20577"/>
          <ac:spMkLst>
            <pc:docMk/>
            <pc:sldMk cId="3349411406" sldId="267"/>
            <ac:spMk id="2" creationId="{D39C71B2-C3F4-76EC-E255-FBEDE1EF9486}"/>
          </ac:spMkLst>
        </pc:spChg>
        <pc:spChg chg="mod">
          <ac:chgData name="Kaabi, Jihene" userId="011dcf93-4cd8-42cc-a5b2-f87c76cf03d7" providerId="ADAL" clId="{FBECE1AA-77BE-4F0E-BD42-05FC03F0DD53}" dt="2023-10-10T01:30:32.440" v="1968" actId="5793"/>
          <ac:spMkLst>
            <pc:docMk/>
            <pc:sldMk cId="3349411406" sldId="267"/>
            <ac:spMk id="3" creationId="{7D839B1E-8494-C5C8-F834-61B57D6F96B6}"/>
          </ac:spMkLst>
        </pc:spChg>
      </pc:sldChg>
      <pc:sldChg chg="modSp add modAnim">
        <pc:chgData name="Kaabi, Jihene" userId="011dcf93-4cd8-42cc-a5b2-f87c76cf03d7" providerId="ADAL" clId="{FBECE1AA-77BE-4F0E-BD42-05FC03F0DD53}" dt="2023-10-10T03:19:30.269" v="2418" actId="6549"/>
        <pc:sldMkLst>
          <pc:docMk/>
          <pc:sldMk cId="1644376335" sldId="268"/>
        </pc:sldMkLst>
        <pc:spChg chg="mod">
          <ac:chgData name="Kaabi, Jihene" userId="011dcf93-4cd8-42cc-a5b2-f87c76cf03d7" providerId="ADAL" clId="{FBECE1AA-77BE-4F0E-BD42-05FC03F0DD53}" dt="2023-10-10T03:19:30.269" v="2418" actId="6549"/>
          <ac:spMkLst>
            <pc:docMk/>
            <pc:sldMk cId="1644376335" sldId="268"/>
            <ac:spMk id="2" creationId="{D39C71B2-C3F4-76EC-E255-FBEDE1EF9486}"/>
          </ac:spMkLst>
        </pc:spChg>
        <pc:spChg chg="mod">
          <ac:chgData name="Kaabi, Jihene" userId="011dcf93-4cd8-42cc-a5b2-f87c76cf03d7" providerId="ADAL" clId="{FBECE1AA-77BE-4F0E-BD42-05FC03F0DD53}" dt="2023-10-10T01:32:48.191" v="1984" actId="15"/>
          <ac:spMkLst>
            <pc:docMk/>
            <pc:sldMk cId="1644376335" sldId="268"/>
            <ac:spMk id="3" creationId="{7D839B1E-8494-C5C8-F834-61B57D6F96B6}"/>
          </ac:spMkLst>
        </pc:spChg>
      </pc:sldChg>
      <pc:sldChg chg="modSp add mod modAnim">
        <pc:chgData name="Kaabi, Jihene" userId="011dcf93-4cd8-42cc-a5b2-f87c76cf03d7" providerId="ADAL" clId="{FBECE1AA-77BE-4F0E-BD42-05FC03F0DD53}" dt="2023-10-10T02:31:09.306" v="2199"/>
        <pc:sldMkLst>
          <pc:docMk/>
          <pc:sldMk cId="1126324334" sldId="269"/>
        </pc:sldMkLst>
        <pc:spChg chg="mod">
          <ac:chgData name="Kaabi, Jihene" userId="011dcf93-4cd8-42cc-a5b2-f87c76cf03d7" providerId="ADAL" clId="{FBECE1AA-77BE-4F0E-BD42-05FC03F0DD53}" dt="2023-10-10T01:35:59.613" v="2018" actId="20577"/>
          <ac:spMkLst>
            <pc:docMk/>
            <pc:sldMk cId="1126324334" sldId="269"/>
            <ac:spMk id="2" creationId="{D39C71B2-C3F4-76EC-E255-FBEDE1EF9486}"/>
          </ac:spMkLst>
        </pc:spChg>
        <pc:spChg chg="mod">
          <ac:chgData name="Kaabi, Jihene" userId="011dcf93-4cd8-42cc-a5b2-f87c76cf03d7" providerId="ADAL" clId="{FBECE1AA-77BE-4F0E-BD42-05FC03F0DD53}" dt="2023-10-10T02:22:37.066" v="2193" actId="20577"/>
          <ac:spMkLst>
            <pc:docMk/>
            <pc:sldMk cId="1126324334" sldId="269"/>
            <ac:spMk id="3" creationId="{7D839B1E-8494-C5C8-F834-61B57D6F96B6}"/>
          </ac:spMkLst>
        </pc:spChg>
      </pc:sldChg>
      <pc:sldChg chg="modSp add mod modAnim">
        <pc:chgData name="Kaabi, Jihene" userId="011dcf93-4cd8-42cc-a5b2-f87c76cf03d7" providerId="ADAL" clId="{FBECE1AA-77BE-4F0E-BD42-05FC03F0DD53}" dt="2023-10-10T02:46:29.285" v="2319" actId="27636"/>
        <pc:sldMkLst>
          <pc:docMk/>
          <pc:sldMk cId="1885198828" sldId="270"/>
        </pc:sldMkLst>
        <pc:spChg chg="mod">
          <ac:chgData name="Kaabi, Jihene" userId="011dcf93-4cd8-42cc-a5b2-f87c76cf03d7" providerId="ADAL" clId="{FBECE1AA-77BE-4F0E-BD42-05FC03F0DD53}" dt="2023-10-10T02:36:23.535" v="2236" actId="20577"/>
          <ac:spMkLst>
            <pc:docMk/>
            <pc:sldMk cId="1885198828" sldId="270"/>
            <ac:spMk id="2" creationId="{D39C71B2-C3F4-76EC-E255-FBEDE1EF9486}"/>
          </ac:spMkLst>
        </pc:spChg>
        <pc:spChg chg="mod">
          <ac:chgData name="Kaabi, Jihene" userId="011dcf93-4cd8-42cc-a5b2-f87c76cf03d7" providerId="ADAL" clId="{FBECE1AA-77BE-4F0E-BD42-05FC03F0DD53}" dt="2023-10-10T02:46:29.285" v="2319" actId="27636"/>
          <ac:spMkLst>
            <pc:docMk/>
            <pc:sldMk cId="1885198828" sldId="270"/>
            <ac:spMk id="3" creationId="{7D839B1E-8494-C5C8-F834-61B57D6F96B6}"/>
          </ac:spMkLst>
        </pc:spChg>
      </pc:sldChg>
      <pc:sldChg chg="modSp add mod modAnim">
        <pc:chgData name="Kaabi, Jihene" userId="011dcf93-4cd8-42cc-a5b2-f87c76cf03d7" providerId="ADAL" clId="{FBECE1AA-77BE-4F0E-BD42-05FC03F0DD53}" dt="2023-10-10T03:16:24.807" v="2384" actId="20577"/>
        <pc:sldMkLst>
          <pc:docMk/>
          <pc:sldMk cId="1789202714" sldId="271"/>
        </pc:sldMkLst>
        <pc:spChg chg="mod">
          <ac:chgData name="Kaabi, Jihene" userId="011dcf93-4cd8-42cc-a5b2-f87c76cf03d7" providerId="ADAL" clId="{FBECE1AA-77BE-4F0E-BD42-05FC03F0DD53}" dt="2023-10-10T02:46:58.268" v="2328" actId="20577"/>
          <ac:spMkLst>
            <pc:docMk/>
            <pc:sldMk cId="1789202714" sldId="271"/>
            <ac:spMk id="2" creationId="{D39C71B2-C3F4-76EC-E255-FBEDE1EF9486}"/>
          </ac:spMkLst>
        </pc:spChg>
        <pc:spChg chg="mod">
          <ac:chgData name="Kaabi, Jihene" userId="011dcf93-4cd8-42cc-a5b2-f87c76cf03d7" providerId="ADAL" clId="{FBECE1AA-77BE-4F0E-BD42-05FC03F0DD53}" dt="2023-10-10T03:16:24.807" v="2384" actId="20577"/>
          <ac:spMkLst>
            <pc:docMk/>
            <pc:sldMk cId="1789202714" sldId="271"/>
            <ac:spMk id="3" creationId="{7D839B1E-8494-C5C8-F834-61B57D6F96B6}"/>
          </ac:spMkLst>
        </pc:spChg>
      </pc:sldChg>
      <pc:sldChg chg="addSp delSp modSp add del mod modAnim">
        <pc:chgData name="Kaabi, Jihene" userId="011dcf93-4cd8-42cc-a5b2-f87c76cf03d7" providerId="ADAL" clId="{FBECE1AA-77BE-4F0E-BD42-05FC03F0DD53}" dt="2023-10-12T14:35:45.782" v="4108" actId="47"/>
        <pc:sldMkLst>
          <pc:docMk/>
          <pc:sldMk cId="1227234231" sldId="272"/>
        </pc:sldMkLst>
        <pc:spChg chg="mod">
          <ac:chgData name="Kaabi, Jihene" userId="011dcf93-4cd8-42cc-a5b2-f87c76cf03d7" providerId="ADAL" clId="{FBECE1AA-77BE-4F0E-BD42-05FC03F0DD53}" dt="2023-10-10T03:17:51.379" v="2402" actId="20577"/>
          <ac:spMkLst>
            <pc:docMk/>
            <pc:sldMk cId="1227234231" sldId="272"/>
            <ac:spMk id="2" creationId="{D39C71B2-C3F4-76EC-E255-FBEDE1EF9486}"/>
          </ac:spMkLst>
        </pc:spChg>
        <pc:spChg chg="mod">
          <ac:chgData name="Kaabi, Jihene" userId="011dcf93-4cd8-42cc-a5b2-f87c76cf03d7" providerId="ADAL" clId="{FBECE1AA-77BE-4F0E-BD42-05FC03F0DD53}" dt="2023-10-12T14:34:04.524" v="4107" actId="20577"/>
          <ac:spMkLst>
            <pc:docMk/>
            <pc:sldMk cId="1227234231" sldId="272"/>
            <ac:spMk id="3" creationId="{7D839B1E-8494-C5C8-F834-61B57D6F96B6}"/>
          </ac:spMkLst>
        </pc:spChg>
        <pc:graphicFrameChg chg="add del modGraphic">
          <ac:chgData name="Kaabi, Jihene" userId="011dcf93-4cd8-42cc-a5b2-f87c76cf03d7" providerId="ADAL" clId="{FBECE1AA-77BE-4F0E-BD42-05FC03F0DD53}" dt="2023-10-10T03:17:41.913" v="2387" actId="27309"/>
          <ac:graphicFrameMkLst>
            <pc:docMk/>
            <pc:sldMk cId="1227234231" sldId="272"/>
            <ac:graphicFrameMk id="5" creationId="{3253DC4C-927D-1FB4-F5EC-E3CD454855AD}"/>
          </ac:graphicFrameMkLst>
        </pc:graphicFrameChg>
      </pc:sldChg>
      <pc:sldChg chg="modSp add mod modAnim">
        <pc:chgData name="Kaabi, Jihene" userId="011dcf93-4cd8-42cc-a5b2-f87c76cf03d7" providerId="ADAL" clId="{FBECE1AA-77BE-4F0E-BD42-05FC03F0DD53}" dt="2023-10-12T14:36:00.677" v="4135" actId="20577"/>
        <pc:sldMkLst>
          <pc:docMk/>
          <pc:sldMk cId="1658669896" sldId="273"/>
        </pc:sldMkLst>
        <pc:spChg chg="mod">
          <ac:chgData name="Kaabi, Jihene" userId="011dcf93-4cd8-42cc-a5b2-f87c76cf03d7" providerId="ADAL" clId="{FBECE1AA-77BE-4F0E-BD42-05FC03F0DD53}" dt="2023-10-12T14:35:51.507" v="4116" actId="20577"/>
          <ac:spMkLst>
            <pc:docMk/>
            <pc:sldMk cId="1658669896" sldId="273"/>
            <ac:spMk id="2" creationId="{D39C71B2-C3F4-76EC-E255-FBEDE1EF9486}"/>
          </ac:spMkLst>
        </pc:spChg>
        <pc:spChg chg="mod">
          <ac:chgData name="Kaabi, Jihene" userId="011dcf93-4cd8-42cc-a5b2-f87c76cf03d7" providerId="ADAL" clId="{FBECE1AA-77BE-4F0E-BD42-05FC03F0DD53}" dt="2023-10-12T14:36:00.677" v="4135" actId="20577"/>
          <ac:spMkLst>
            <pc:docMk/>
            <pc:sldMk cId="1658669896" sldId="273"/>
            <ac:spMk id="3" creationId="{7D839B1E-8494-C5C8-F834-61B57D6F96B6}"/>
          </ac:spMkLst>
        </pc:spChg>
      </pc:sldChg>
      <pc:sldChg chg="addSp delSp modSp add mod modAnim">
        <pc:chgData name="Kaabi, Jihene" userId="011dcf93-4cd8-42cc-a5b2-f87c76cf03d7" providerId="ADAL" clId="{FBECE1AA-77BE-4F0E-BD42-05FC03F0DD53}" dt="2023-10-10T16:02:16.033" v="3143" actId="1076"/>
        <pc:sldMkLst>
          <pc:docMk/>
          <pc:sldMk cId="955330296" sldId="274"/>
        </pc:sldMkLst>
        <pc:spChg chg="mod">
          <ac:chgData name="Kaabi, Jihene" userId="011dcf93-4cd8-42cc-a5b2-f87c76cf03d7" providerId="ADAL" clId="{FBECE1AA-77BE-4F0E-BD42-05FC03F0DD53}" dt="2023-10-10T15:59:16.175" v="3131" actId="20577"/>
          <ac:spMkLst>
            <pc:docMk/>
            <pc:sldMk cId="955330296" sldId="274"/>
            <ac:spMk id="2" creationId="{D39C71B2-C3F4-76EC-E255-FBEDE1EF9486}"/>
          </ac:spMkLst>
        </pc:spChg>
        <pc:spChg chg="del mod">
          <ac:chgData name="Kaabi, Jihene" userId="011dcf93-4cd8-42cc-a5b2-f87c76cf03d7" providerId="ADAL" clId="{FBECE1AA-77BE-4F0E-BD42-05FC03F0DD53}" dt="2023-10-10T16:01:38.928" v="3137" actId="478"/>
          <ac:spMkLst>
            <pc:docMk/>
            <pc:sldMk cId="955330296" sldId="274"/>
            <ac:spMk id="3" creationId="{7D839B1E-8494-C5C8-F834-61B57D6F96B6}"/>
          </ac:spMkLst>
        </pc:spChg>
        <pc:spChg chg="add del mod">
          <ac:chgData name="Kaabi, Jihene" userId="011dcf93-4cd8-42cc-a5b2-f87c76cf03d7" providerId="ADAL" clId="{FBECE1AA-77BE-4F0E-BD42-05FC03F0DD53}" dt="2023-10-10T16:01:42.427" v="3138" actId="478"/>
          <ac:spMkLst>
            <pc:docMk/>
            <pc:sldMk cId="955330296" sldId="274"/>
            <ac:spMk id="5" creationId="{C14BB201-DF2E-0361-B506-6289E0293BB6}"/>
          </ac:spMkLst>
        </pc:spChg>
        <pc:picChg chg="add mod">
          <ac:chgData name="Kaabi, Jihene" userId="011dcf93-4cd8-42cc-a5b2-f87c76cf03d7" providerId="ADAL" clId="{FBECE1AA-77BE-4F0E-BD42-05FC03F0DD53}" dt="2023-10-10T16:02:16.033" v="3143" actId="1076"/>
          <ac:picMkLst>
            <pc:docMk/>
            <pc:sldMk cId="955330296" sldId="274"/>
            <ac:picMk id="7" creationId="{39FBD8B5-DD9A-10D1-0823-3348CBD63796}"/>
          </ac:picMkLst>
        </pc:picChg>
      </pc:sldChg>
      <pc:sldChg chg="modSp add mod modAnim">
        <pc:chgData name="Kaabi, Jihene" userId="011dcf93-4cd8-42cc-a5b2-f87c76cf03d7" providerId="ADAL" clId="{FBECE1AA-77BE-4F0E-BD42-05FC03F0DD53}" dt="2023-10-10T16:15:02.995" v="3312"/>
        <pc:sldMkLst>
          <pc:docMk/>
          <pc:sldMk cId="1704522854" sldId="275"/>
        </pc:sldMkLst>
        <pc:spChg chg="mod">
          <ac:chgData name="Kaabi, Jihene" userId="011dcf93-4cd8-42cc-a5b2-f87c76cf03d7" providerId="ADAL" clId="{FBECE1AA-77BE-4F0E-BD42-05FC03F0DD53}" dt="2023-10-10T16:10:16.056" v="3159" actId="20577"/>
          <ac:spMkLst>
            <pc:docMk/>
            <pc:sldMk cId="1704522854" sldId="275"/>
            <ac:spMk id="2" creationId="{D39C71B2-C3F4-76EC-E255-FBEDE1EF9486}"/>
          </ac:spMkLst>
        </pc:spChg>
        <pc:spChg chg="mod">
          <ac:chgData name="Kaabi, Jihene" userId="011dcf93-4cd8-42cc-a5b2-f87c76cf03d7" providerId="ADAL" clId="{FBECE1AA-77BE-4F0E-BD42-05FC03F0DD53}" dt="2023-10-10T16:14:34.555" v="3309" actId="207"/>
          <ac:spMkLst>
            <pc:docMk/>
            <pc:sldMk cId="1704522854" sldId="275"/>
            <ac:spMk id="3" creationId="{7D839B1E-8494-C5C8-F834-61B57D6F96B6}"/>
          </ac:spMkLst>
        </pc:spChg>
      </pc:sldChg>
      <pc:sldChg chg="addSp modSp add mod modAnim">
        <pc:chgData name="Kaabi, Jihene" userId="011dcf93-4cd8-42cc-a5b2-f87c76cf03d7" providerId="ADAL" clId="{FBECE1AA-77BE-4F0E-BD42-05FC03F0DD53}" dt="2023-10-10T17:06:14.135" v="3729" actId="2711"/>
        <pc:sldMkLst>
          <pc:docMk/>
          <pc:sldMk cId="1018945489" sldId="276"/>
        </pc:sldMkLst>
        <pc:spChg chg="mod">
          <ac:chgData name="Kaabi, Jihene" userId="011dcf93-4cd8-42cc-a5b2-f87c76cf03d7" providerId="ADAL" clId="{FBECE1AA-77BE-4F0E-BD42-05FC03F0DD53}" dt="2023-10-10T16:15:53.689" v="3325" actId="20577"/>
          <ac:spMkLst>
            <pc:docMk/>
            <pc:sldMk cId="1018945489" sldId="276"/>
            <ac:spMk id="2" creationId="{D39C71B2-C3F4-76EC-E255-FBEDE1EF9486}"/>
          </ac:spMkLst>
        </pc:spChg>
        <pc:spChg chg="mod">
          <ac:chgData name="Kaabi, Jihene" userId="011dcf93-4cd8-42cc-a5b2-f87c76cf03d7" providerId="ADAL" clId="{FBECE1AA-77BE-4F0E-BD42-05FC03F0DD53}" dt="2023-10-10T17:06:14.135" v="3729" actId="2711"/>
          <ac:spMkLst>
            <pc:docMk/>
            <pc:sldMk cId="1018945489" sldId="276"/>
            <ac:spMk id="3" creationId="{7D839B1E-8494-C5C8-F834-61B57D6F96B6}"/>
          </ac:spMkLst>
        </pc:spChg>
        <pc:spChg chg="add mod">
          <ac:chgData name="Kaabi, Jihene" userId="011dcf93-4cd8-42cc-a5b2-f87c76cf03d7" providerId="ADAL" clId="{FBECE1AA-77BE-4F0E-BD42-05FC03F0DD53}" dt="2023-10-10T16:52:02.855" v="3576" actId="1036"/>
          <ac:spMkLst>
            <pc:docMk/>
            <pc:sldMk cId="1018945489" sldId="276"/>
            <ac:spMk id="4" creationId="{7BE7A191-030F-BA17-DE19-09ECE9224ACB}"/>
          </ac:spMkLst>
        </pc:spChg>
        <pc:spChg chg="add mod">
          <ac:chgData name="Kaabi, Jihene" userId="011dcf93-4cd8-42cc-a5b2-f87c76cf03d7" providerId="ADAL" clId="{FBECE1AA-77BE-4F0E-BD42-05FC03F0DD53}" dt="2023-10-10T17:01:13.136" v="3646" actId="1035"/>
          <ac:spMkLst>
            <pc:docMk/>
            <pc:sldMk cId="1018945489" sldId="276"/>
            <ac:spMk id="5" creationId="{DBE63F8D-0FAD-F22B-4DFC-AD664A382E44}"/>
          </ac:spMkLst>
        </pc:spChg>
        <pc:spChg chg="add mod">
          <ac:chgData name="Kaabi, Jihene" userId="011dcf93-4cd8-42cc-a5b2-f87c76cf03d7" providerId="ADAL" clId="{FBECE1AA-77BE-4F0E-BD42-05FC03F0DD53}" dt="2023-10-10T17:04:33.638" v="3723" actId="1076"/>
          <ac:spMkLst>
            <pc:docMk/>
            <pc:sldMk cId="1018945489" sldId="276"/>
            <ac:spMk id="6" creationId="{7E3F5945-722C-E9E5-70B5-4C411932723A}"/>
          </ac:spMkLst>
        </pc:spChg>
        <pc:spChg chg="add mod">
          <ac:chgData name="Kaabi, Jihene" userId="011dcf93-4cd8-42cc-a5b2-f87c76cf03d7" providerId="ADAL" clId="{FBECE1AA-77BE-4F0E-BD42-05FC03F0DD53}" dt="2023-10-10T17:02:36.966" v="3682" actId="1036"/>
          <ac:spMkLst>
            <pc:docMk/>
            <pc:sldMk cId="1018945489" sldId="276"/>
            <ac:spMk id="7" creationId="{A89F79FB-EAE3-FACD-0B43-B08B63118EEF}"/>
          </ac:spMkLst>
        </pc:spChg>
        <pc:spChg chg="add mod">
          <ac:chgData name="Kaabi, Jihene" userId="011dcf93-4cd8-42cc-a5b2-f87c76cf03d7" providerId="ADAL" clId="{FBECE1AA-77BE-4F0E-BD42-05FC03F0DD53}" dt="2023-10-10T17:03:38.641" v="3717" actId="1036"/>
          <ac:spMkLst>
            <pc:docMk/>
            <pc:sldMk cId="1018945489" sldId="276"/>
            <ac:spMk id="8" creationId="{3D9FD1A1-E54A-6B61-2560-7CBF6123EF3C}"/>
          </ac:spMkLst>
        </pc:spChg>
      </pc:sldChg>
      <pc:sldChg chg="addSp delSp modSp add mod modAnim">
        <pc:chgData name="Kaabi, Jihene" userId="011dcf93-4cd8-42cc-a5b2-f87c76cf03d7" providerId="ADAL" clId="{FBECE1AA-77BE-4F0E-BD42-05FC03F0DD53}" dt="2023-10-10T20:34:47.303" v="3958"/>
        <pc:sldMkLst>
          <pc:docMk/>
          <pc:sldMk cId="2386111397" sldId="277"/>
        </pc:sldMkLst>
        <pc:spChg chg="mod">
          <ac:chgData name="Kaabi, Jihene" userId="011dcf93-4cd8-42cc-a5b2-f87c76cf03d7" providerId="ADAL" clId="{FBECE1AA-77BE-4F0E-BD42-05FC03F0DD53}" dt="2023-10-10T20:30:39.394" v="3952" actId="20577"/>
          <ac:spMkLst>
            <pc:docMk/>
            <pc:sldMk cId="2386111397" sldId="277"/>
            <ac:spMk id="2" creationId="{D39C71B2-C3F4-76EC-E255-FBEDE1EF9486}"/>
          </ac:spMkLst>
        </pc:spChg>
        <pc:spChg chg="mod">
          <ac:chgData name="Kaabi, Jihene" userId="011dcf93-4cd8-42cc-a5b2-f87c76cf03d7" providerId="ADAL" clId="{FBECE1AA-77BE-4F0E-BD42-05FC03F0DD53}" dt="2023-10-10T20:31:00.973" v="3956" actId="20577"/>
          <ac:spMkLst>
            <pc:docMk/>
            <pc:sldMk cId="2386111397" sldId="277"/>
            <ac:spMk id="3" creationId="{7D839B1E-8494-C5C8-F834-61B57D6F96B6}"/>
          </ac:spMkLst>
        </pc:spChg>
        <pc:picChg chg="add del mod">
          <ac:chgData name="Kaabi, Jihene" userId="011dcf93-4cd8-42cc-a5b2-f87c76cf03d7" providerId="ADAL" clId="{FBECE1AA-77BE-4F0E-BD42-05FC03F0DD53}" dt="2023-10-10T20:29:45.712" v="3926" actId="478"/>
          <ac:picMkLst>
            <pc:docMk/>
            <pc:sldMk cId="2386111397" sldId="277"/>
            <ac:picMk id="5" creationId="{A9CADF81-C883-BF21-FEFB-4742E340DC27}"/>
          </ac:picMkLst>
        </pc:picChg>
      </pc:sldChg>
      <pc:sldChg chg="modSp add mod modAnim">
        <pc:chgData name="Kaabi, Jihene" userId="011dcf93-4cd8-42cc-a5b2-f87c76cf03d7" providerId="ADAL" clId="{FBECE1AA-77BE-4F0E-BD42-05FC03F0DD53}" dt="2023-10-12T14:39:30.453" v="4137"/>
        <pc:sldMkLst>
          <pc:docMk/>
          <pc:sldMk cId="4053935036" sldId="278"/>
        </pc:sldMkLst>
        <pc:spChg chg="mod">
          <ac:chgData name="Kaabi, Jihene" userId="011dcf93-4cd8-42cc-a5b2-f87c76cf03d7" providerId="ADAL" clId="{FBECE1AA-77BE-4F0E-BD42-05FC03F0DD53}" dt="2023-10-10T20:35:16.143" v="4083" actId="6549"/>
          <ac:spMkLst>
            <pc:docMk/>
            <pc:sldMk cId="4053935036" sldId="278"/>
            <ac:spMk id="3" creationId="{7D839B1E-8494-C5C8-F834-61B57D6F96B6}"/>
          </ac:spMkLst>
        </pc:spChg>
        <pc:picChg chg="mod">
          <ac:chgData name="Kaabi, Jihene" userId="011dcf93-4cd8-42cc-a5b2-f87c76cf03d7" providerId="ADAL" clId="{FBECE1AA-77BE-4F0E-BD42-05FC03F0DD53}" dt="2023-10-10T20:35:32.714" v="4088" actId="1076"/>
          <ac:picMkLst>
            <pc:docMk/>
            <pc:sldMk cId="4053935036" sldId="278"/>
            <ac:picMk id="5" creationId="{A9CADF81-C883-BF21-FEFB-4742E340DC27}"/>
          </ac:picMkLst>
        </pc:picChg>
      </pc:sldChg>
      <pc:sldMasterChg chg="modSp mod delSldLayout modSldLayout">
        <pc:chgData name="Kaabi, Jihene" userId="011dcf93-4cd8-42cc-a5b2-f87c76cf03d7" providerId="ADAL" clId="{FBECE1AA-77BE-4F0E-BD42-05FC03F0DD53}" dt="2023-10-08T21:21:30.283" v="17"/>
        <pc:sldMasterMkLst>
          <pc:docMk/>
          <pc:sldMasterMk cId="3172880296" sldId="2147483660"/>
        </pc:sldMasterMkLst>
        <pc:spChg chg="mod">
          <ac:chgData name="Kaabi, Jihene" userId="011dcf93-4cd8-42cc-a5b2-f87c76cf03d7" providerId="ADAL" clId="{FBECE1AA-77BE-4F0E-BD42-05FC03F0DD53}" dt="2023-10-08T21:20:19.381" v="5" actId="1076"/>
          <ac:spMkLst>
            <pc:docMk/>
            <pc:sldMasterMk cId="3172880296" sldId="2147483660"/>
            <ac:spMk id="7" creationId="{00000000-0000-0000-0000-000000000000}"/>
          </ac:spMkLst>
        </pc:spChg>
        <pc:spChg chg="mod">
          <ac:chgData name="Kaabi, Jihene" userId="011dcf93-4cd8-42cc-a5b2-f87c76cf03d7" providerId="ADAL" clId="{FBECE1AA-77BE-4F0E-BD42-05FC03F0DD53}" dt="2023-10-08T21:20:19.381" v="5" actId="1076"/>
          <ac:spMkLst>
            <pc:docMk/>
            <pc:sldMasterMk cId="3172880296" sldId="2147483660"/>
            <ac:spMk id="9" creationId="{00000000-0000-0000-0000-000000000000}"/>
          </ac:spMkLst>
        </pc:spChg>
        <pc:spChg chg="mod">
          <ac:chgData name="Kaabi, Jihene" userId="011dcf93-4cd8-42cc-a5b2-f87c76cf03d7" providerId="ADAL" clId="{FBECE1AA-77BE-4F0E-BD42-05FC03F0DD53}" dt="2023-10-08T21:20:19.381" v="5" actId="1076"/>
          <ac:spMkLst>
            <pc:docMk/>
            <pc:sldMasterMk cId="3172880296" sldId="2147483660"/>
            <ac:spMk id="11" creationId="{00000000-0000-0000-0000-000000000000}"/>
          </ac:spMkLst>
        </pc:spChg>
        <pc:spChg chg="mod">
          <ac:chgData name="Kaabi, Jihene" userId="011dcf93-4cd8-42cc-a5b2-f87c76cf03d7" providerId="ADAL" clId="{FBECE1AA-77BE-4F0E-BD42-05FC03F0DD53}" dt="2023-10-08T21:20:19.381" v="5" actId="1076"/>
          <ac:spMkLst>
            <pc:docMk/>
            <pc:sldMasterMk cId="3172880296" sldId="2147483660"/>
            <ac:spMk id="12" creationId="{00000000-0000-0000-0000-000000000000}"/>
          </ac:spMkLst>
        </pc:spChg>
        <pc:picChg chg="mod">
          <ac:chgData name="Kaabi, Jihene" userId="011dcf93-4cd8-42cc-a5b2-f87c76cf03d7" providerId="ADAL" clId="{FBECE1AA-77BE-4F0E-BD42-05FC03F0DD53}" dt="2023-10-08T21:20:19.381" v="5" actId="1076"/>
          <ac:picMkLst>
            <pc:docMk/>
            <pc:sldMasterMk cId="3172880296" sldId="2147483660"/>
            <ac:picMk id="27" creationId="{34C39C63-1A66-19F0-FAD8-EA810E613A1E}"/>
          </ac:picMkLst>
        </pc:picChg>
        <pc:sldLayoutChg chg="del">
          <pc:chgData name="Kaabi, Jihene" userId="011dcf93-4cd8-42cc-a5b2-f87c76cf03d7" providerId="ADAL" clId="{FBECE1AA-77BE-4F0E-BD42-05FC03F0DD53}" dt="2023-10-08T21:20:01.259" v="3" actId="2696"/>
          <pc:sldLayoutMkLst>
            <pc:docMk/>
            <pc:sldMasterMk cId="3172880296" sldId="2147483660"/>
            <pc:sldLayoutMk cId="3259329743" sldId="2147483661"/>
          </pc:sldLayoutMkLst>
        </pc:sldLayoutChg>
        <pc:sldLayoutChg chg="del">
          <pc:chgData name="Kaabi, Jihene" userId="011dcf93-4cd8-42cc-a5b2-f87c76cf03d7" providerId="ADAL" clId="{FBECE1AA-77BE-4F0E-BD42-05FC03F0DD53}" dt="2023-10-08T21:19:57.560" v="2" actId="2696"/>
          <pc:sldLayoutMkLst>
            <pc:docMk/>
            <pc:sldMasterMk cId="3172880296" sldId="2147483660"/>
            <pc:sldLayoutMk cId="1797550365" sldId="2147483662"/>
          </pc:sldLayoutMkLst>
        </pc:sldLayoutChg>
        <pc:sldLayoutChg chg="del">
          <pc:chgData name="Kaabi, Jihene" userId="011dcf93-4cd8-42cc-a5b2-f87c76cf03d7" providerId="ADAL" clId="{FBECE1AA-77BE-4F0E-BD42-05FC03F0DD53}" dt="2023-10-08T21:19:54.414" v="1" actId="2696"/>
          <pc:sldLayoutMkLst>
            <pc:docMk/>
            <pc:sldMasterMk cId="3172880296" sldId="2147483660"/>
            <pc:sldLayoutMk cId="1811372212" sldId="2147483663"/>
          </pc:sldLayoutMkLst>
        </pc:sldLayoutChg>
        <pc:sldLayoutChg chg="addSp delSp modSp mod">
          <pc:chgData name="Kaabi, Jihene" userId="011dcf93-4cd8-42cc-a5b2-f87c76cf03d7" providerId="ADAL" clId="{FBECE1AA-77BE-4F0E-BD42-05FC03F0DD53}" dt="2023-10-08T21:21:30.283" v="17"/>
          <pc:sldLayoutMkLst>
            <pc:docMk/>
            <pc:sldMasterMk cId="3172880296" sldId="2147483660"/>
            <pc:sldLayoutMk cId="1736847560" sldId="2147483664"/>
          </pc:sldLayoutMkLst>
          <pc:spChg chg="add del">
            <ac:chgData name="Kaabi, Jihene" userId="011dcf93-4cd8-42cc-a5b2-f87c76cf03d7" providerId="ADAL" clId="{FBECE1AA-77BE-4F0E-BD42-05FC03F0DD53}" dt="2023-10-08T21:21:22.697" v="15" actId="478"/>
            <ac:spMkLst>
              <pc:docMk/>
              <pc:sldMasterMk cId="3172880296" sldId="2147483660"/>
              <pc:sldLayoutMk cId="1736847560" sldId="2147483664"/>
              <ac:spMk id="5" creationId="{00000000-0000-0000-0000-000000000000}"/>
            </ac:spMkLst>
          </pc:spChg>
          <pc:spChg chg="add mod">
            <ac:chgData name="Kaabi, Jihene" userId="011dcf93-4cd8-42cc-a5b2-f87c76cf03d7" providerId="ADAL" clId="{FBECE1AA-77BE-4F0E-BD42-05FC03F0DD53}" dt="2023-10-08T21:20:44.201" v="6"/>
            <ac:spMkLst>
              <pc:docMk/>
              <pc:sldMasterMk cId="3172880296" sldId="2147483660"/>
              <pc:sldLayoutMk cId="1736847560" sldId="2147483664"/>
              <ac:spMk id="7" creationId="{02F3E743-D664-F4F4-D70B-31B879A27625}"/>
            </ac:spMkLst>
          </pc:spChg>
          <pc:spChg chg="add del mod">
            <ac:chgData name="Kaabi, Jihene" userId="011dcf93-4cd8-42cc-a5b2-f87c76cf03d7" providerId="ADAL" clId="{FBECE1AA-77BE-4F0E-BD42-05FC03F0DD53}" dt="2023-10-08T21:21:10.178" v="10" actId="478"/>
            <ac:spMkLst>
              <pc:docMk/>
              <pc:sldMasterMk cId="3172880296" sldId="2147483660"/>
              <pc:sldLayoutMk cId="1736847560" sldId="2147483664"/>
              <ac:spMk id="8" creationId="{CBC7BE4F-5F87-89FA-F361-177D99C43112}"/>
            </ac:spMkLst>
          </pc:spChg>
          <pc:spChg chg="add del mod">
            <ac:chgData name="Kaabi, Jihene" userId="011dcf93-4cd8-42cc-a5b2-f87c76cf03d7" providerId="ADAL" clId="{FBECE1AA-77BE-4F0E-BD42-05FC03F0DD53}" dt="2023-10-08T21:21:11.900" v="12" actId="478"/>
            <ac:spMkLst>
              <pc:docMk/>
              <pc:sldMasterMk cId="3172880296" sldId="2147483660"/>
              <pc:sldLayoutMk cId="1736847560" sldId="2147483664"/>
              <ac:spMk id="9" creationId="{95B968B2-37F8-BB28-EE8C-0BEDDAEF56F5}"/>
            </ac:spMkLst>
          </pc:spChg>
          <pc:spChg chg="add del mod">
            <ac:chgData name="Kaabi, Jihene" userId="011dcf93-4cd8-42cc-a5b2-f87c76cf03d7" providerId="ADAL" clId="{FBECE1AA-77BE-4F0E-BD42-05FC03F0DD53}" dt="2023-10-08T21:21:27.055" v="16" actId="478"/>
            <ac:spMkLst>
              <pc:docMk/>
              <pc:sldMasterMk cId="3172880296" sldId="2147483660"/>
              <pc:sldLayoutMk cId="1736847560" sldId="2147483664"/>
              <ac:spMk id="11" creationId="{CF77A80F-FBA6-7F69-8B0A-154EF126E368}"/>
            </ac:spMkLst>
          </pc:spChg>
          <pc:spChg chg="add del mod">
            <ac:chgData name="Kaabi, Jihene" userId="011dcf93-4cd8-42cc-a5b2-f87c76cf03d7" providerId="ADAL" clId="{FBECE1AA-77BE-4F0E-BD42-05FC03F0DD53}" dt="2023-10-08T21:21:06.965" v="8"/>
            <ac:spMkLst>
              <pc:docMk/>
              <pc:sldMasterMk cId="3172880296" sldId="2147483660"/>
              <pc:sldLayoutMk cId="1736847560" sldId="2147483664"/>
              <ac:spMk id="12" creationId="{9936716D-3016-1E14-20B6-0E363A61D2D4}"/>
            </ac:spMkLst>
          </pc:spChg>
          <pc:spChg chg="add del mod">
            <ac:chgData name="Kaabi, Jihene" userId="011dcf93-4cd8-42cc-a5b2-f87c76cf03d7" providerId="ADAL" clId="{FBECE1AA-77BE-4F0E-BD42-05FC03F0DD53}" dt="2023-10-08T21:21:06.965" v="8"/>
            <ac:spMkLst>
              <pc:docMk/>
              <pc:sldMasterMk cId="3172880296" sldId="2147483660"/>
              <pc:sldLayoutMk cId="1736847560" sldId="2147483664"/>
              <ac:spMk id="13" creationId="{49DCD54C-5A61-A8E1-D4CD-86FC7244BC50}"/>
            </ac:spMkLst>
          </pc:spChg>
          <pc:spChg chg="add del mod">
            <ac:chgData name="Kaabi, Jihene" userId="011dcf93-4cd8-42cc-a5b2-f87c76cf03d7" providerId="ADAL" clId="{FBECE1AA-77BE-4F0E-BD42-05FC03F0DD53}" dt="2023-10-08T21:21:06.965" v="8"/>
            <ac:spMkLst>
              <pc:docMk/>
              <pc:sldMasterMk cId="3172880296" sldId="2147483660"/>
              <pc:sldLayoutMk cId="1736847560" sldId="2147483664"/>
              <ac:spMk id="14" creationId="{916C4B5B-F7AE-7803-CD59-9A9D98FE9C4A}"/>
            </ac:spMkLst>
          </pc:spChg>
          <pc:spChg chg="add del mod">
            <ac:chgData name="Kaabi, Jihene" userId="011dcf93-4cd8-42cc-a5b2-f87c76cf03d7" providerId="ADAL" clId="{FBECE1AA-77BE-4F0E-BD42-05FC03F0DD53}" dt="2023-10-08T21:21:06.965" v="8"/>
            <ac:spMkLst>
              <pc:docMk/>
              <pc:sldMasterMk cId="3172880296" sldId="2147483660"/>
              <pc:sldLayoutMk cId="1736847560" sldId="2147483664"/>
              <ac:spMk id="15" creationId="{1A93D41E-C8A0-01B3-66F9-3DA933F590F2}"/>
            </ac:spMkLst>
          </pc:spChg>
          <pc:spChg chg="add del mod">
            <ac:chgData name="Kaabi, Jihene" userId="011dcf93-4cd8-42cc-a5b2-f87c76cf03d7" providerId="ADAL" clId="{FBECE1AA-77BE-4F0E-BD42-05FC03F0DD53}" dt="2023-10-08T21:21:06.965" v="8"/>
            <ac:spMkLst>
              <pc:docMk/>
              <pc:sldMasterMk cId="3172880296" sldId="2147483660"/>
              <pc:sldLayoutMk cId="1736847560" sldId="2147483664"/>
              <ac:spMk id="16" creationId="{813A0288-72B3-ED8D-3A1A-5689C6A04D3C}"/>
            </ac:spMkLst>
          </pc:spChg>
          <pc:spChg chg="add del mod">
            <ac:chgData name="Kaabi, Jihene" userId="011dcf93-4cd8-42cc-a5b2-f87c76cf03d7" providerId="ADAL" clId="{FBECE1AA-77BE-4F0E-BD42-05FC03F0DD53}" dt="2023-10-08T21:21:06.965" v="8"/>
            <ac:spMkLst>
              <pc:docMk/>
              <pc:sldMasterMk cId="3172880296" sldId="2147483660"/>
              <pc:sldLayoutMk cId="1736847560" sldId="2147483664"/>
              <ac:spMk id="17" creationId="{934D510D-4A58-F151-2C2C-7583F23818E3}"/>
            </ac:spMkLst>
          </pc:spChg>
          <pc:spChg chg="add del mod">
            <ac:chgData name="Kaabi, Jihene" userId="011dcf93-4cd8-42cc-a5b2-f87c76cf03d7" providerId="ADAL" clId="{FBECE1AA-77BE-4F0E-BD42-05FC03F0DD53}" dt="2023-10-08T21:21:06.965" v="8"/>
            <ac:spMkLst>
              <pc:docMk/>
              <pc:sldMasterMk cId="3172880296" sldId="2147483660"/>
              <pc:sldLayoutMk cId="1736847560" sldId="2147483664"/>
              <ac:spMk id="18" creationId="{25597FBC-74AC-3C24-2F48-440252426CE5}"/>
            </ac:spMkLst>
          </pc:spChg>
          <pc:spChg chg="add del mod">
            <ac:chgData name="Kaabi, Jihene" userId="011dcf93-4cd8-42cc-a5b2-f87c76cf03d7" providerId="ADAL" clId="{FBECE1AA-77BE-4F0E-BD42-05FC03F0DD53}" dt="2023-10-08T21:21:06.965" v="8"/>
            <ac:spMkLst>
              <pc:docMk/>
              <pc:sldMasterMk cId="3172880296" sldId="2147483660"/>
              <pc:sldLayoutMk cId="1736847560" sldId="2147483664"/>
              <ac:spMk id="19" creationId="{D0A3C834-F846-92DA-32B4-C54C9A0D34EE}"/>
            </ac:spMkLst>
          </pc:spChg>
          <pc:spChg chg="add del mod">
            <ac:chgData name="Kaabi, Jihene" userId="011dcf93-4cd8-42cc-a5b2-f87c76cf03d7" providerId="ADAL" clId="{FBECE1AA-77BE-4F0E-BD42-05FC03F0DD53}" dt="2023-10-08T21:21:06.965" v="8"/>
            <ac:spMkLst>
              <pc:docMk/>
              <pc:sldMasterMk cId="3172880296" sldId="2147483660"/>
              <pc:sldLayoutMk cId="1736847560" sldId="2147483664"/>
              <ac:spMk id="21" creationId="{1609F962-35F1-D564-DE7B-262A79A4D0E4}"/>
            </ac:spMkLst>
          </pc:spChg>
          <pc:spChg chg="add mod">
            <ac:chgData name="Kaabi, Jihene" userId="011dcf93-4cd8-42cc-a5b2-f87c76cf03d7" providerId="ADAL" clId="{FBECE1AA-77BE-4F0E-BD42-05FC03F0DD53}" dt="2023-10-08T21:21:30.283" v="17"/>
            <ac:spMkLst>
              <pc:docMk/>
              <pc:sldMasterMk cId="3172880296" sldId="2147483660"/>
              <pc:sldLayoutMk cId="1736847560" sldId="2147483664"/>
              <ac:spMk id="22" creationId="{76063FB2-B766-5AB7-CB81-1ABED045B996}"/>
            </ac:spMkLst>
          </pc:spChg>
          <pc:spChg chg="add mod">
            <ac:chgData name="Kaabi, Jihene" userId="011dcf93-4cd8-42cc-a5b2-f87c76cf03d7" providerId="ADAL" clId="{FBECE1AA-77BE-4F0E-BD42-05FC03F0DD53}" dt="2023-10-08T21:21:30.283" v="17"/>
            <ac:spMkLst>
              <pc:docMk/>
              <pc:sldMasterMk cId="3172880296" sldId="2147483660"/>
              <pc:sldLayoutMk cId="1736847560" sldId="2147483664"/>
              <ac:spMk id="23" creationId="{CC112291-1603-3A35-D106-C9EE3250C6CD}"/>
            </ac:spMkLst>
          </pc:spChg>
          <pc:spChg chg="add mod">
            <ac:chgData name="Kaabi, Jihene" userId="011dcf93-4cd8-42cc-a5b2-f87c76cf03d7" providerId="ADAL" clId="{FBECE1AA-77BE-4F0E-BD42-05FC03F0DD53}" dt="2023-10-08T21:21:30.283" v="17"/>
            <ac:spMkLst>
              <pc:docMk/>
              <pc:sldMasterMk cId="3172880296" sldId="2147483660"/>
              <pc:sldLayoutMk cId="1736847560" sldId="2147483664"/>
              <ac:spMk id="24" creationId="{71DBF315-37C8-120E-A5C4-88716C62BC44}"/>
            </ac:spMkLst>
          </pc:spChg>
          <pc:spChg chg="add mod">
            <ac:chgData name="Kaabi, Jihene" userId="011dcf93-4cd8-42cc-a5b2-f87c76cf03d7" providerId="ADAL" clId="{FBECE1AA-77BE-4F0E-BD42-05FC03F0DD53}" dt="2023-10-08T21:21:30.283" v="17"/>
            <ac:spMkLst>
              <pc:docMk/>
              <pc:sldMasterMk cId="3172880296" sldId="2147483660"/>
              <pc:sldLayoutMk cId="1736847560" sldId="2147483664"/>
              <ac:spMk id="25" creationId="{0ECB80C7-0FA5-7C04-3B33-E3284137842A}"/>
            </ac:spMkLst>
          </pc:spChg>
          <pc:spChg chg="add mod">
            <ac:chgData name="Kaabi, Jihene" userId="011dcf93-4cd8-42cc-a5b2-f87c76cf03d7" providerId="ADAL" clId="{FBECE1AA-77BE-4F0E-BD42-05FC03F0DD53}" dt="2023-10-08T21:21:30.283" v="17"/>
            <ac:spMkLst>
              <pc:docMk/>
              <pc:sldMasterMk cId="3172880296" sldId="2147483660"/>
              <pc:sldLayoutMk cId="1736847560" sldId="2147483664"/>
              <ac:spMk id="26" creationId="{5AFB7A86-F85F-5FC5-3FED-E6650E56388E}"/>
            </ac:spMkLst>
          </pc:spChg>
          <pc:spChg chg="add mod">
            <ac:chgData name="Kaabi, Jihene" userId="011dcf93-4cd8-42cc-a5b2-f87c76cf03d7" providerId="ADAL" clId="{FBECE1AA-77BE-4F0E-BD42-05FC03F0DD53}" dt="2023-10-08T21:21:30.283" v="17"/>
            <ac:spMkLst>
              <pc:docMk/>
              <pc:sldMasterMk cId="3172880296" sldId="2147483660"/>
              <pc:sldLayoutMk cId="1736847560" sldId="2147483664"/>
              <ac:spMk id="27" creationId="{922699E2-960D-7919-3449-6779CACB09EB}"/>
            </ac:spMkLst>
          </pc:spChg>
          <pc:spChg chg="add mod">
            <ac:chgData name="Kaabi, Jihene" userId="011dcf93-4cd8-42cc-a5b2-f87c76cf03d7" providerId="ADAL" clId="{FBECE1AA-77BE-4F0E-BD42-05FC03F0DD53}" dt="2023-10-08T21:21:30.283" v="17"/>
            <ac:spMkLst>
              <pc:docMk/>
              <pc:sldMasterMk cId="3172880296" sldId="2147483660"/>
              <pc:sldLayoutMk cId="1736847560" sldId="2147483664"/>
              <ac:spMk id="28" creationId="{F4F3690F-F205-B496-4376-4580D71AD822}"/>
            </ac:spMkLst>
          </pc:spChg>
          <pc:spChg chg="add mod">
            <ac:chgData name="Kaabi, Jihene" userId="011dcf93-4cd8-42cc-a5b2-f87c76cf03d7" providerId="ADAL" clId="{FBECE1AA-77BE-4F0E-BD42-05FC03F0DD53}" dt="2023-10-08T21:21:30.283" v="17"/>
            <ac:spMkLst>
              <pc:docMk/>
              <pc:sldMasterMk cId="3172880296" sldId="2147483660"/>
              <pc:sldLayoutMk cId="1736847560" sldId="2147483664"/>
              <ac:spMk id="29" creationId="{38A2D442-3EC6-361B-D82C-6F18D7279F98}"/>
            </ac:spMkLst>
          </pc:spChg>
          <pc:spChg chg="add mod">
            <ac:chgData name="Kaabi, Jihene" userId="011dcf93-4cd8-42cc-a5b2-f87c76cf03d7" providerId="ADAL" clId="{FBECE1AA-77BE-4F0E-BD42-05FC03F0DD53}" dt="2023-10-08T21:21:30.283" v="17"/>
            <ac:spMkLst>
              <pc:docMk/>
              <pc:sldMasterMk cId="3172880296" sldId="2147483660"/>
              <pc:sldLayoutMk cId="1736847560" sldId="2147483664"/>
              <ac:spMk id="31" creationId="{5C2250F8-A785-47E4-40F6-6F091D3BC43A}"/>
            </ac:spMkLst>
          </pc:spChg>
          <pc:picChg chg="add del mod">
            <ac:chgData name="Kaabi, Jihene" userId="011dcf93-4cd8-42cc-a5b2-f87c76cf03d7" providerId="ADAL" clId="{FBECE1AA-77BE-4F0E-BD42-05FC03F0DD53}" dt="2023-10-08T21:21:14.230" v="13" actId="478"/>
            <ac:picMkLst>
              <pc:docMk/>
              <pc:sldMasterMk cId="3172880296" sldId="2147483660"/>
              <pc:sldLayoutMk cId="1736847560" sldId="2147483664"/>
              <ac:picMk id="10" creationId="{51400F4B-1DE1-063D-1070-0FAE851AC736}"/>
            </ac:picMkLst>
          </pc:picChg>
          <pc:picChg chg="add del mod">
            <ac:chgData name="Kaabi, Jihene" userId="011dcf93-4cd8-42cc-a5b2-f87c76cf03d7" providerId="ADAL" clId="{FBECE1AA-77BE-4F0E-BD42-05FC03F0DD53}" dt="2023-10-08T21:21:06.965" v="8"/>
            <ac:picMkLst>
              <pc:docMk/>
              <pc:sldMasterMk cId="3172880296" sldId="2147483660"/>
              <pc:sldLayoutMk cId="1736847560" sldId="2147483664"/>
              <ac:picMk id="20" creationId="{CCB12EAE-F312-4305-CDA2-5A367270DCA8}"/>
            </ac:picMkLst>
          </pc:picChg>
          <pc:picChg chg="add mod">
            <ac:chgData name="Kaabi, Jihene" userId="011dcf93-4cd8-42cc-a5b2-f87c76cf03d7" providerId="ADAL" clId="{FBECE1AA-77BE-4F0E-BD42-05FC03F0DD53}" dt="2023-10-08T21:21:30.283" v="17"/>
            <ac:picMkLst>
              <pc:docMk/>
              <pc:sldMasterMk cId="3172880296" sldId="2147483660"/>
              <pc:sldLayoutMk cId="1736847560" sldId="2147483664"/>
              <ac:picMk id="30" creationId="{480710E4-EA27-1EF4-332F-14C936440D1B}"/>
            </ac:picMkLst>
          </pc:picChg>
        </pc:sldLayoutChg>
      </pc:sldMasterChg>
    </pc:docChg>
  </pc:docChgLst>
  <pc:docChgLst>
    <pc:chgData name="Kaabi, Jihene" userId="011dcf93-4cd8-42cc-a5b2-f87c76cf03d7" providerId="ADAL" clId="{5175BF49-4D94-4AB7-B129-4D1E2BF68B6C}"/>
    <pc:docChg chg="undo custSel addSld delSld modSld modMainMaster">
      <pc:chgData name="Kaabi, Jihene" userId="011dcf93-4cd8-42cc-a5b2-f87c76cf03d7" providerId="ADAL" clId="{5175BF49-4D94-4AB7-B129-4D1E2BF68B6C}" dt="2024-03-16T16:59:35.993" v="9621" actId="6549"/>
      <pc:docMkLst>
        <pc:docMk/>
      </pc:docMkLst>
      <pc:sldChg chg="modSp mod">
        <pc:chgData name="Kaabi, Jihene" userId="011dcf93-4cd8-42cc-a5b2-f87c76cf03d7" providerId="ADAL" clId="{5175BF49-4D94-4AB7-B129-4D1E2BF68B6C}" dt="2024-03-12T20:59:09.322" v="9584" actId="1076"/>
        <pc:sldMkLst>
          <pc:docMk/>
          <pc:sldMk cId="4126523662" sldId="259"/>
        </pc:sldMkLst>
        <pc:spChg chg="mod">
          <ac:chgData name="Kaabi, Jihene" userId="011dcf93-4cd8-42cc-a5b2-f87c76cf03d7" providerId="ADAL" clId="{5175BF49-4D94-4AB7-B129-4D1E2BF68B6C}" dt="2024-03-12T20:58:51.434" v="9583" actId="5793"/>
          <ac:spMkLst>
            <pc:docMk/>
            <pc:sldMk cId="4126523662" sldId="259"/>
            <ac:spMk id="2" creationId="{92CE2A57-6E67-485C-A41F-E9511F427457}"/>
          </ac:spMkLst>
        </pc:spChg>
        <pc:spChg chg="mod">
          <ac:chgData name="Kaabi, Jihene" userId="011dcf93-4cd8-42cc-a5b2-f87c76cf03d7" providerId="ADAL" clId="{5175BF49-4D94-4AB7-B129-4D1E2BF68B6C}" dt="2024-03-12T20:59:09.322" v="9584" actId="1076"/>
          <ac:spMkLst>
            <pc:docMk/>
            <pc:sldMk cId="4126523662" sldId="259"/>
            <ac:spMk id="3" creationId="{1FACABDA-CFB7-D59C-C629-4D906D552190}"/>
          </ac:spMkLst>
        </pc:spChg>
      </pc:sldChg>
      <pc:sldChg chg="addSp modSp mod modAnim">
        <pc:chgData name="Kaabi, Jihene" userId="011dcf93-4cd8-42cc-a5b2-f87c76cf03d7" providerId="ADAL" clId="{5175BF49-4D94-4AB7-B129-4D1E2BF68B6C}" dt="2023-10-15T21:10:39.617" v="201"/>
        <pc:sldMkLst>
          <pc:docMk/>
          <pc:sldMk cId="1703206469" sldId="260"/>
        </pc:sldMkLst>
        <pc:spChg chg="mod">
          <ac:chgData name="Kaabi, Jihene" userId="011dcf93-4cd8-42cc-a5b2-f87c76cf03d7" providerId="ADAL" clId="{5175BF49-4D94-4AB7-B129-4D1E2BF68B6C}" dt="2023-10-15T21:07:25.815" v="184" actId="20577"/>
          <ac:spMkLst>
            <pc:docMk/>
            <pc:sldMk cId="1703206469" sldId="260"/>
            <ac:spMk id="3" creationId="{7D839B1E-8494-C5C8-F834-61B57D6F96B6}"/>
          </ac:spMkLst>
        </pc:spChg>
        <pc:picChg chg="add mod">
          <ac:chgData name="Kaabi, Jihene" userId="011dcf93-4cd8-42cc-a5b2-f87c76cf03d7" providerId="ADAL" clId="{5175BF49-4D94-4AB7-B129-4D1E2BF68B6C}" dt="2023-10-15T21:08:30.811" v="193" actId="1076"/>
          <ac:picMkLst>
            <pc:docMk/>
            <pc:sldMk cId="1703206469" sldId="260"/>
            <ac:picMk id="5" creationId="{8633317C-1C9E-6D19-027B-45E626302927}"/>
          </ac:picMkLst>
        </pc:picChg>
        <pc:picChg chg="add mod">
          <ac:chgData name="Kaabi, Jihene" userId="011dcf93-4cd8-42cc-a5b2-f87c76cf03d7" providerId="ADAL" clId="{5175BF49-4D94-4AB7-B129-4D1E2BF68B6C}" dt="2023-10-15T21:08:04.457" v="188" actId="962"/>
          <ac:picMkLst>
            <pc:docMk/>
            <pc:sldMk cId="1703206469" sldId="260"/>
            <ac:picMk id="7" creationId="{BFE63E04-ECFC-A074-1767-FBD54F0B0262}"/>
          </ac:picMkLst>
        </pc:picChg>
        <pc:picChg chg="add mod">
          <ac:chgData name="Kaabi, Jihene" userId="011dcf93-4cd8-42cc-a5b2-f87c76cf03d7" providerId="ADAL" clId="{5175BF49-4D94-4AB7-B129-4D1E2BF68B6C}" dt="2023-10-15T21:08:12.515" v="190" actId="962"/>
          <ac:picMkLst>
            <pc:docMk/>
            <pc:sldMk cId="1703206469" sldId="260"/>
            <ac:picMk id="9" creationId="{3A8EBB5D-7BC8-0A34-FB02-CD9CED6A7DB4}"/>
          </ac:picMkLst>
        </pc:picChg>
        <pc:picChg chg="add mod">
          <ac:chgData name="Kaabi, Jihene" userId="011dcf93-4cd8-42cc-a5b2-f87c76cf03d7" providerId="ADAL" clId="{5175BF49-4D94-4AB7-B129-4D1E2BF68B6C}" dt="2023-10-15T21:08:19.983" v="192" actId="962"/>
          <ac:picMkLst>
            <pc:docMk/>
            <pc:sldMk cId="1703206469" sldId="260"/>
            <ac:picMk id="11" creationId="{0E07A2C0-D935-0868-2A25-ADFF42E04148}"/>
          </ac:picMkLst>
        </pc:picChg>
      </pc:sldChg>
      <pc:sldChg chg="del">
        <pc:chgData name="Kaabi, Jihene" userId="011dcf93-4cd8-42cc-a5b2-f87c76cf03d7" providerId="ADAL" clId="{5175BF49-4D94-4AB7-B129-4D1E2BF68B6C}" dt="2023-10-15T20:59:38.878" v="9" actId="47"/>
        <pc:sldMkLst>
          <pc:docMk/>
          <pc:sldMk cId="2357327860" sldId="261"/>
        </pc:sldMkLst>
      </pc:sldChg>
      <pc:sldChg chg="addSp delSp modSp mod addAnim delAnim modAnim">
        <pc:chgData name="Kaabi, Jihene" userId="011dcf93-4cd8-42cc-a5b2-f87c76cf03d7" providerId="ADAL" clId="{5175BF49-4D94-4AB7-B129-4D1E2BF68B6C}" dt="2024-03-08T16:48:01.341" v="7299" actId="478"/>
        <pc:sldMkLst>
          <pc:docMk/>
          <pc:sldMk cId="472824200" sldId="262"/>
        </pc:sldMkLst>
        <pc:spChg chg="mod">
          <ac:chgData name="Kaabi, Jihene" userId="011dcf93-4cd8-42cc-a5b2-f87c76cf03d7" providerId="ADAL" clId="{5175BF49-4D94-4AB7-B129-4D1E2BF68B6C}" dt="2024-03-05T21:08:33.522" v="6137" actId="20577"/>
          <ac:spMkLst>
            <pc:docMk/>
            <pc:sldMk cId="472824200" sldId="262"/>
            <ac:spMk id="2" creationId="{D39C71B2-C3F4-76EC-E255-FBEDE1EF9486}"/>
          </ac:spMkLst>
        </pc:spChg>
        <pc:spChg chg="mod">
          <ac:chgData name="Kaabi, Jihene" userId="011dcf93-4cd8-42cc-a5b2-f87c76cf03d7" providerId="ADAL" clId="{5175BF49-4D94-4AB7-B129-4D1E2BF68B6C}" dt="2024-03-04T21:01:26.291" v="6120" actId="6549"/>
          <ac:spMkLst>
            <pc:docMk/>
            <pc:sldMk cId="472824200" sldId="262"/>
            <ac:spMk id="3" creationId="{7D839B1E-8494-C5C8-F834-61B57D6F96B6}"/>
          </ac:spMkLst>
        </pc:spChg>
        <pc:spChg chg="add mod">
          <ac:chgData name="Kaabi, Jihene" userId="011dcf93-4cd8-42cc-a5b2-f87c76cf03d7" providerId="ADAL" clId="{5175BF49-4D94-4AB7-B129-4D1E2BF68B6C}" dt="2023-10-15T21:52:02.195" v="694" actId="962"/>
          <ac:spMkLst>
            <pc:docMk/>
            <pc:sldMk cId="472824200" sldId="262"/>
            <ac:spMk id="9" creationId="{1003E826-D9C0-0DE3-32CE-498D78995E76}"/>
          </ac:spMkLst>
        </pc:spChg>
        <pc:spChg chg="add mod">
          <ac:chgData name="Kaabi, Jihene" userId="011dcf93-4cd8-42cc-a5b2-f87c76cf03d7" providerId="ADAL" clId="{5175BF49-4D94-4AB7-B129-4D1E2BF68B6C}" dt="2024-03-05T20:54:21.816" v="6127" actId="14100"/>
          <ac:spMkLst>
            <pc:docMk/>
            <pc:sldMk cId="472824200" sldId="262"/>
            <ac:spMk id="11" creationId="{98311B5E-6953-6F00-230A-3E11F9F05CD5}"/>
          </ac:spMkLst>
        </pc:spChg>
        <pc:graphicFrameChg chg="mod modGraphic">
          <ac:chgData name="Kaabi, Jihene" userId="011dcf93-4cd8-42cc-a5b2-f87c76cf03d7" providerId="ADAL" clId="{5175BF49-4D94-4AB7-B129-4D1E2BF68B6C}" dt="2023-10-15T21:52:04.330" v="696" actId="962"/>
          <ac:graphicFrameMkLst>
            <pc:docMk/>
            <pc:sldMk cId="472824200" sldId="262"/>
            <ac:graphicFrameMk id="4" creationId="{7A8AC887-1FA7-B7AB-B6F5-36A7A30E405D}"/>
          </ac:graphicFrameMkLst>
        </pc:graphicFrameChg>
        <pc:graphicFrameChg chg="del">
          <ac:chgData name="Kaabi, Jihene" userId="011dcf93-4cd8-42cc-a5b2-f87c76cf03d7" providerId="ADAL" clId="{5175BF49-4D94-4AB7-B129-4D1E2BF68B6C}" dt="2023-10-15T21:27:43.382" v="260" actId="21"/>
          <ac:graphicFrameMkLst>
            <pc:docMk/>
            <pc:sldMk cId="472824200" sldId="262"/>
            <ac:graphicFrameMk id="5" creationId="{D8966164-F929-06E6-F6FE-3B29BA205C59}"/>
          </ac:graphicFrameMkLst>
        </pc:graphicFrameChg>
        <pc:graphicFrameChg chg="add mod modGraphic">
          <ac:chgData name="Kaabi, Jihene" userId="011dcf93-4cd8-42cc-a5b2-f87c76cf03d7" providerId="ADAL" clId="{5175BF49-4D94-4AB7-B129-4D1E2BF68B6C}" dt="2023-10-15T21:52:03.272" v="695" actId="962"/>
          <ac:graphicFrameMkLst>
            <pc:docMk/>
            <pc:sldMk cId="472824200" sldId="262"/>
            <ac:graphicFrameMk id="6" creationId="{32CE0388-89AB-51B5-02F0-094F3618E142}"/>
          </ac:graphicFrameMkLst>
        </pc:graphicFrameChg>
        <pc:graphicFrameChg chg="add mod modGraphic">
          <ac:chgData name="Kaabi, Jihene" userId="011dcf93-4cd8-42cc-a5b2-f87c76cf03d7" providerId="ADAL" clId="{5175BF49-4D94-4AB7-B129-4D1E2BF68B6C}" dt="2024-03-04T21:16:32.794" v="6125" actId="207"/>
          <ac:graphicFrameMkLst>
            <pc:docMk/>
            <pc:sldMk cId="472824200" sldId="262"/>
            <ac:graphicFrameMk id="10" creationId="{BE791C97-CBB4-962E-7CB3-D5F24AD36305}"/>
          </ac:graphicFrameMkLst>
        </pc:graphicFrameChg>
        <pc:inkChg chg="add del">
          <ac:chgData name="Kaabi, Jihene" userId="011dcf93-4cd8-42cc-a5b2-f87c76cf03d7" providerId="ADAL" clId="{5175BF49-4D94-4AB7-B129-4D1E2BF68B6C}" dt="2024-03-08T16:48:01.341" v="7299" actId="478"/>
          <ac:inkMkLst>
            <pc:docMk/>
            <pc:sldMk cId="472824200" sldId="262"/>
            <ac:inkMk id="5" creationId="{523008E5-4FFC-0C22-A157-7BB60C5A32B3}"/>
          </ac:inkMkLst>
        </pc:inkChg>
        <pc:cxnChg chg="del">
          <ac:chgData name="Kaabi, Jihene" userId="011dcf93-4cd8-42cc-a5b2-f87c76cf03d7" providerId="ADAL" clId="{5175BF49-4D94-4AB7-B129-4D1E2BF68B6C}" dt="2023-10-15T21:27:31.133" v="257" actId="478"/>
          <ac:cxnSpMkLst>
            <pc:docMk/>
            <pc:sldMk cId="472824200" sldId="262"/>
            <ac:cxnSpMk id="7" creationId="{DEC13F84-D01C-E938-44B0-95EA2D26313F}"/>
          </ac:cxnSpMkLst>
        </pc:cxnChg>
        <pc:cxnChg chg="del mod">
          <ac:chgData name="Kaabi, Jihene" userId="011dcf93-4cd8-42cc-a5b2-f87c76cf03d7" providerId="ADAL" clId="{5175BF49-4D94-4AB7-B129-4D1E2BF68B6C}" dt="2023-10-15T21:27:34.077" v="259" actId="478"/>
          <ac:cxnSpMkLst>
            <pc:docMk/>
            <pc:sldMk cId="472824200" sldId="262"/>
            <ac:cxnSpMk id="8" creationId="{CBD096BC-ED16-7830-5571-2C2EBE351D94}"/>
          </ac:cxnSpMkLst>
        </pc:cxnChg>
      </pc:sldChg>
      <pc:sldChg chg="del">
        <pc:chgData name="Kaabi, Jihene" userId="011dcf93-4cd8-42cc-a5b2-f87c76cf03d7" providerId="ADAL" clId="{5175BF49-4D94-4AB7-B129-4D1E2BF68B6C}" dt="2023-10-15T20:59:38.878" v="9" actId="47"/>
        <pc:sldMkLst>
          <pc:docMk/>
          <pc:sldMk cId="1670762439" sldId="263"/>
        </pc:sldMkLst>
      </pc:sldChg>
      <pc:sldChg chg="addSp delSp modSp add mod delAnim modAnim">
        <pc:chgData name="Kaabi, Jihene" userId="011dcf93-4cd8-42cc-a5b2-f87c76cf03d7" providerId="ADAL" clId="{5175BF49-4D94-4AB7-B129-4D1E2BF68B6C}" dt="2024-03-05T21:22:41.294" v="6177" actId="20577"/>
        <pc:sldMkLst>
          <pc:docMk/>
          <pc:sldMk cId="3412624115" sldId="263"/>
        </pc:sldMkLst>
        <pc:spChg chg="mod">
          <ac:chgData name="Kaabi, Jihene" userId="011dcf93-4cd8-42cc-a5b2-f87c76cf03d7" providerId="ADAL" clId="{5175BF49-4D94-4AB7-B129-4D1E2BF68B6C}" dt="2023-10-15T21:52:40.066" v="719" actId="1076"/>
          <ac:spMkLst>
            <pc:docMk/>
            <pc:sldMk cId="3412624115" sldId="263"/>
            <ac:spMk id="2" creationId="{D39C71B2-C3F4-76EC-E255-FBEDE1EF9486}"/>
          </ac:spMkLst>
        </pc:spChg>
        <pc:spChg chg="mod">
          <ac:chgData name="Kaabi, Jihene" userId="011dcf93-4cd8-42cc-a5b2-f87c76cf03d7" providerId="ADAL" clId="{5175BF49-4D94-4AB7-B129-4D1E2BF68B6C}" dt="2024-03-05T21:22:41.294" v="6177" actId="20577"/>
          <ac:spMkLst>
            <pc:docMk/>
            <pc:sldMk cId="3412624115" sldId="263"/>
            <ac:spMk id="3" creationId="{7D839B1E-8494-C5C8-F834-61B57D6F96B6}"/>
          </ac:spMkLst>
        </pc:spChg>
        <pc:spChg chg="add mod">
          <ac:chgData name="Kaabi, Jihene" userId="011dcf93-4cd8-42cc-a5b2-f87c76cf03d7" providerId="ADAL" clId="{5175BF49-4D94-4AB7-B129-4D1E2BF68B6C}" dt="2023-10-15T23:14:13.481" v="1051" actId="1076"/>
          <ac:spMkLst>
            <pc:docMk/>
            <pc:sldMk cId="3412624115" sldId="263"/>
            <ac:spMk id="10" creationId="{47E3258C-521F-7C23-34B9-56B1C69D95BD}"/>
          </ac:spMkLst>
        </pc:spChg>
        <pc:picChg chg="del">
          <ac:chgData name="Kaabi, Jihene" userId="011dcf93-4cd8-42cc-a5b2-f87c76cf03d7" providerId="ADAL" clId="{5175BF49-4D94-4AB7-B129-4D1E2BF68B6C}" dt="2023-10-15T21:51:41.477" v="687" actId="478"/>
          <ac:picMkLst>
            <pc:docMk/>
            <pc:sldMk cId="3412624115" sldId="263"/>
            <ac:picMk id="5" creationId="{8633317C-1C9E-6D19-027B-45E626302927}"/>
          </ac:picMkLst>
        </pc:picChg>
        <pc:picChg chg="add mod">
          <ac:chgData name="Kaabi, Jihene" userId="011dcf93-4cd8-42cc-a5b2-f87c76cf03d7" providerId="ADAL" clId="{5175BF49-4D94-4AB7-B129-4D1E2BF68B6C}" dt="2023-10-15T22:51:05.125" v="1025" actId="962"/>
          <ac:picMkLst>
            <pc:docMk/>
            <pc:sldMk cId="3412624115" sldId="263"/>
            <ac:picMk id="6" creationId="{4923622E-8767-381C-A8DA-635020946D66}"/>
          </ac:picMkLst>
        </pc:picChg>
        <pc:picChg chg="del mod">
          <ac:chgData name="Kaabi, Jihene" userId="011dcf93-4cd8-42cc-a5b2-f87c76cf03d7" providerId="ADAL" clId="{5175BF49-4D94-4AB7-B129-4D1E2BF68B6C}" dt="2023-10-15T21:51:45.696" v="690" actId="478"/>
          <ac:picMkLst>
            <pc:docMk/>
            <pc:sldMk cId="3412624115" sldId="263"/>
            <ac:picMk id="7" creationId="{BFE63E04-ECFC-A074-1767-FBD54F0B0262}"/>
          </ac:picMkLst>
        </pc:picChg>
        <pc:picChg chg="del">
          <ac:chgData name="Kaabi, Jihene" userId="011dcf93-4cd8-42cc-a5b2-f87c76cf03d7" providerId="ADAL" clId="{5175BF49-4D94-4AB7-B129-4D1E2BF68B6C}" dt="2023-10-15T21:51:43.466" v="688" actId="478"/>
          <ac:picMkLst>
            <pc:docMk/>
            <pc:sldMk cId="3412624115" sldId="263"/>
            <ac:picMk id="9" creationId="{3A8EBB5D-7BC8-0A34-FB02-CD9CED6A7DB4}"/>
          </ac:picMkLst>
        </pc:picChg>
        <pc:picChg chg="del">
          <ac:chgData name="Kaabi, Jihene" userId="011dcf93-4cd8-42cc-a5b2-f87c76cf03d7" providerId="ADAL" clId="{5175BF49-4D94-4AB7-B129-4D1E2BF68B6C}" dt="2023-10-15T21:51:48.190" v="691" actId="478"/>
          <ac:picMkLst>
            <pc:docMk/>
            <pc:sldMk cId="3412624115" sldId="263"/>
            <ac:picMk id="11" creationId="{0E07A2C0-D935-0868-2A25-ADFF42E04148}"/>
          </ac:picMkLst>
        </pc:picChg>
        <pc:cxnChg chg="add mod">
          <ac:chgData name="Kaabi, Jihene" userId="011dcf93-4cd8-42cc-a5b2-f87c76cf03d7" providerId="ADAL" clId="{5175BF49-4D94-4AB7-B129-4D1E2BF68B6C}" dt="2023-10-15T23:14:29.380" v="1066" actId="962"/>
          <ac:cxnSpMkLst>
            <pc:docMk/>
            <pc:sldMk cId="3412624115" sldId="263"/>
            <ac:cxnSpMk id="13" creationId="{6C21CA48-3D37-4975-87B3-F1C063092FE1}"/>
          </ac:cxnSpMkLst>
        </pc:cxnChg>
      </pc:sldChg>
      <pc:sldChg chg="delSp modSp add mod delAnim modAnim">
        <pc:chgData name="Kaabi, Jihene" userId="011dcf93-4cd8-42cc-a5b2-f87c76cf03d7" providerId="ADAL" clId="{5175BF49-4D94-4AB7-B129-4D1E2BF68B6C}" dt="2023-10-15T23:24:19.447" v="1546"/>
        <pc:sldMkLst>
          <pc:docMk/>
          <pc:sldMk cId="3032386298" sldId="264"/>
        </pc:sldMkLst>
        <pc:spChg chg="mod">
          <ac:chgData name="Kaabi, Jihene" userId="011dcf93-4cd8-42cc-a5b2-f87c76cf03d7" providerId="ADAL" clId="{5175BF49-4D94-4AB7-B129-4D1E2BF68B6C}" dt="2023-10-15T23:15:43.089" v="1099" actId="20577"/>
          <ac:spMkLst>
            <pc:docMk/>
            <pc:sldMk cId="3032386298" sldId="264"/>
            <ac:spMk id="2" creationId="{D39C71B2-C3F4-76EC-E255-FBEDE1EF9486}"/>
          </ac:spMkLst>
        </pc:spChg>
        <pc:spChg chg="mod">
          <ac:chgData name="Kaabi, Jihene" userId="011dcf93-4cd8-42cc-a5b2-f87c76cf03d7" providerId="ADAL" clId="{5175BF49-4D94-4AB7-B129-4D1E2BF68B6C}" dt="2023-10-15T23:23:39.265" v="1541" actId="27636"/>
          <ac:spMkLst>
            <pc:docMk/>
            <pc:sldMk cId="3032386298" sldId="264"/>
            <ac:spMk id="3" creationId="{7D839B1E-8494-C5C8-F834-61B57D6F96B6}"/>
          </ac:spMkLst>
        </pc:spChg>
        <pc:spChg chg="del mod">
          <ac:chgData name="Kaabi, Jihene" userId="011dcf93-4cd8-42cc-a5b2-f87c76cf03d7" providerId="ADAL" clId="{5175BF49-4D94-4AB7-B129-4D1E2BF68B6C}" dt="2023-10-15T23:15:30.242" v="1073" actId="478"/>
          <ac:spMkLst>
            <pc:docMk/>
            <pc:sldMk cId="3032386298" sldId="264"/>
            <ac:spMk id="10" creationId="{47E3258C-521F-7C23-34B9-56B1C69D95BD}"/>
          </ac:spMkLst>
        </pc:spChg>
        <pc:picChg chg="del">
          <ac:chgData name="Kaabi, Jihene" userId="011dcf93-4cd8-42cc-a5b2-f87c76cf03d7" providerId="ADAL" clId="{5175BF49-4D94-4AB7-B129-4D1E2BF68B6C}" dt="2023-10-15T23:15:24.724" v="1069" actId="478"/>
          <ac:picMkLst>
            <pc:docMk/>
            <pc:sldMk cId="3032386298" sldId="264"/>
            <ac:picMk id="6" creationId="{4923622E-8767-381C-A8DA-635020946D66}"/>
          </ac:picMkLst>
        </pc:picChg>
        <pc:cxnChg chg="del mod">
          <ac:chgData name="Kaabi, Jihene" userId="011dcf93-4cd8-42cc-a5b2-f87c76cf03d7" providerId="ADAL" clId="{5175BF49-4D94-4AB7-B129-4D1E2BF68B6C}" dt="2023-10-15T23:15:26.772" v="1071" actId="478"/>
          <ac:cxnSpMkLst>
            <pc:docMk/>
            <pc:sldMk cId="3032386298" sldId="264"/>
            <ac:cxnSpMk id="13" creationId="{6C21CA48-3D37-4975-87B3-F1C063092FE1}"/>
          </ac:cxnSpMkLst>
        </pc:cxnChg>
      </pc:sldChg>
      <pc:sldChg chg="del">
        <pc:chgData name="Kaabi, Jihene" userId="011dcf93-4cd8-42cc-a5b2-f87c76cf03d7" providerId="ADAL" clId="{5175BF49-4D94-4AB7-B129-4D1E2BF68B6C}" dt="2023-10-15T20:59:38.878" v="9" actId="47"/>
        <pc:sldMkLst>
          <pc:docMk/>
          <pc:sldMk cId="3528335680" sldId="264"/>
        </pc:sldMkLst>
      </pc:sldChg>
      <pc:sldChg chg="del">
        <pc:chgData name="Kaabi, Jihene" userId="011dcf93-4cd8-42cc-a5b2-f87c76cf03d7" providerId="ADAL" clId="{5175BF49-4D94-4AB7-B129-4D1E2BF68B6C}" dt="2023-10-15T20:59:38.878" v="9" actId="47"/>
        <pc:sldMkLst>
          <pc:docMk/>
          <pc:sldMk cId="3310290906" sldId="265"/>
        </pc:sldMkLst>
      </pc:sldChg>
      <pc:sldChg chg="modSp add mod modAnim">
        <pc:chgData name="Kaabi, Jihene" userId="011dcf93-4cd8-42cc-a5b2-f87c76cf03d7" providerId="ADAL" clId="{5175BF49-4D94-4AB7-B129-4D1E2BF68B6C}" dt="2023-10-15T23:27:43.268" v="1644"/>
        <pc:sldMkLst>
          <pc:docMk/>
          <pc:sldMk cId="4043185812" sldId="265"/>
        </pc:sldMkLst>
        <pc:spChg chg="mod">
          <ac:chgData name="Kaabi, Jihene" userId="011dcf93-4cd8-42cc-a5b2-f87c76cf03d7" providerId="ADAL" clId="{5175BF49-4D94-4AB7-B129-4D1E2BF68B6C}" dt="2023-10-15T23:25:38.942" v="1555" actId="20577"/>
          <ac:spMkLst>
            <pc:docMk/>
            <pc:sldMk cId="4043185812" sldId="265"/>
            <ac:spMk id="2" creationId="{D39C71B2-C3F4-76EC-E255-FBEDE1EF9486}"/>
          </ac:spMkLst>
        </pc:spChg>
        <pc:spChg chg="mod">
          <ac:chgData name="Kaabi, Jihene" userId="011dcf93-4cd8-42cc-a5b2-f87c76cf03d7" providerId="ADAL" clId="{5175BF49-4D94-4AB7-B129-4D1E2BF68B6C}" dt="2023-10-15T23:27:23.767" v="1641" actId="948"/>
          <ac:spMkLst>
            <pc:docMk/>
            <pc:sldMk cId="4043185812" sldId="265"/>
            <ac:spMk id="3" creationId="{7D839B1E-8494-C5C8-F834-61B57D6F96B6}"/>
          </ac:spMkLst>
        </pc:spChg>
      </pc:sldChg>
      <pc:sldChg chg="del">
        <pc:chgData name="Kaabi, Jihene" userId="011dcf93-4cd8-42cc-a5b2-f87c76cf03d7" providerId="ADAL" clId="{5175BF49-4D94-4AB7-B129-4D1E2BF68B6C}" dt="2023-10-15T20:59:38.878" v="9" actId="47"/>
        <pc:sldMkLst>
          <pc:docMk/>
          <pc:sldMk cId="2083170865" sldId="266"/>
        </pc:sldMkLst>
      </pc:sldChg>
      <pc:sldChg chg="addSp delSp modSp add mod modAnim">
        <pc:chgData name="Kaabi, Jihene" userId="011dcf93-4cd8-42cc-a5b2-f87c76cf03d7" providerId="ADAL" clId="{5175BF49-4D94-4AB7-B129-4D1E2BF68B6C}" dt="2024-03-06T22:26:36.021" v="6923" actId="20577"/>
        <pc:sldMkLst>
          <pc:docMk/>
          <pc:sldMk cId="4127909714" sldId="266"/>
        </pc:sldMkLst>
        <pc:spChg chg="mod">
          <ac:chgData name="Kaabi, Jihene" userId="011dcf93-4cd8-42cc-a5b2-f87c76cf03d7" providerId="ADAL" clId="{5175BF49-4D94-4AB7-B129-4D1E2BF68B6C}" dt="2024-03-05T21:43:58.729" v="6285" actId="20577"/>
          <ac:spMkLst>
            <pc:docMk/>
            <pc:sldMk cId="4127909714" sldId="266"/>
            <ac:spMk id="2" creationId="{D39C71B2-C3F4-76EC-E255-FBEDE1EF9486}"/>
          </ac:spMkLst>
        </pc:spChg>
        <pc:spChg chg="mod">
          <ac:chgData name="Kaabi, Jihene" userId="011dcf93-4cd8-42cc-a5b2-f87c76cf03d7" providerId="ADAL" clId="{5175BF49-4D94-4AB7-B129-4D1E2BF68B6C}" dt="2024-03-06T22:26:36.021" v="6923" actId="20577"/>
          <ac:spMkLst>
            <pc:docMk/>
            <pc:sldMk cId="4127909714" sldId="266"/>
            <ac:spMk id="3" creationId="{7D839B1E-8494-C5C8-F834-61B57D6F96B6}"/>
          </ac:spMkLst>
        </pc:spChg>
        <pc:graphicFrameChg chg="add del mod modGraphic">
          <ac:chgData name="Kaabi, Jihene" userId="011dcf93-4cd8-42cc-a5b2-f87c76cf03d7" providerId="ADAL" clId="{5175BF49-4D94-4AB7-B129-4D1E2BF68B6C}" dt="2023-10-15T23:28:55.792" v="1649" actId="27309"/>
          <ac:graphicFrameMkLst>
            <pc:docMk/>
            <pc:sldMk cId="4127909714" sldId="266"/>
            <ac:graphicFrameMk id="5" creationId="{26F9D376-50B4-3DF8-E18A-752D8A3775D6}"/>
          </ac:graphicFrameMkLst>
        </pc:graphicFrameChg>
      </pc:sldChg>
      <pc:sldChg chg="addSp delSp modSp add mod delAnim modAnim">
        <pc:chgData name="Kaabi, Jihene" userId="011dcf93-4cd8-42cc-a5b2-f87c76cf03d7" providerId="ADAL" clId="{5175BF49-4D94-4AB7-B129-4D1E2BF68B6C}" dt="2024-03-07T19:58:48.005" v="7229"/>
        <pc:sldMkLst>
          <pc:docMk/>
          <pc:sldMk cId="1691901577" sldId="267"/>
        </pc:sldMkLst>
        <pc:spChg chg="mod">
          <ac:chgData name="Kaabi, Jihene" userId="011dcf93-4cd8-42cc-a5b2-f87c76cf03d7" providerId="ADAL" clId="{5175BF49-4D94-4AB7-B129-4D1E2BF68B6C}" dt="2024-03-06T23:50:49.042" v="7206" actId="2711"/>
          <ac:spMkLst>
            <pc:docMk/>
            <pc:sldMk cId="1691901577" sldId="267"/>
            <ac:spMk id="2" creationId="{D39C71B2-C3F4-76EC-E255-FBEDE1EF9486}"/>
          </ac:spMkLst>
        </pc:spChg>
        <pc:spChg chg="mod">
          <ac:chgData name="Kaabi, Jihene" userId="011dcf93-4cd8-42cc-a5b2-f87c76cf03d7" providerId="ADAL" clId="{5175BF49-4D94-4AB7-B129-4D1E2BF68B6C}" dt="2024-03-07T19:58:15.104" v="7226" actId="2711"/>
          <ac:spMkLst>
            <pc:docMk/>
            <pc:sldMk cId="1691901577" sldId="267"/>
            <ac:spMk id="3" creationId="{7D839B1E-8494-C5C8-F834-61B57D6F96B6}"/>
          </ac:spMkLst>
        </pc:spChg>
        <pc:spChg chg="add del mod">
          <ac:chgData name="Kaabi, Jihene" userId="011dcf93-4cd8-42cc-a5b2-f87c76cf03d7" providerId="ADAL" clId="{5175BF49-4D94-4AB7-B129-4D1E2BF68B6C}" dt="2023-10-16T00:58:12.406" v="2007" actId="478"/>
          <ac:spMkLst>
            <pc:docMk/>
            <pc:sldMk cId="1691901577" sldId="267"/>
            <ac:spMk id="8" creationId="{CE23ADEA-5003-369B-045C-BB380E6E98C0}"/>
          </ac:spMkLst>
        </pc:spChg>
        <pc:spChg chg="add mod ord">
          <ac:chgData name="Kaabi, Jihene" userId="011dcf93-4cd8-42cc-a5b2-f87c76cf03d7" providerId="ADAL" clId="{5175BF49-4D94-4AB7-B129-4D1E2BF68B6C}" dt="2023-10-16T00:59:47.743" v="2025" actId="164"/>
          <ac:spMkLst>
            <pc:docMk/>
            <pc:sldMk cId="1691901577" sldId="267"/>
            <ac:spMk id="9" creationId="{65BEA92C-3C02-13B1-45FB-558F9C94475A}"/>
          </ac:spMkLst>
        </pc:spChg>
        <pc:spChg chg="del mod">
          <ac:chgData name="Kaabi, Jihene" userId="011dcf93-4cd8-42cc-a5b2-f87c76cf03d7" providerId="ADAL" clId="{5175BF49-4D94-4AB7-B129-4D1E2BF68B6C}" dt="2023-10-16T00:45:07.350" v="1826" actId="478"/>
          <ac:spMkLst>
            <pc:docMk/>
            <pc:sldMk cId="1691901577" sldId="267"/>
            <ac:spMk id="10" creationId="{47E3258C-521F-7C23-34B9-56B1C69D95BD}"/>
          </ac:spMkLst>
        </pc:spChg>
        <pc:grpChg chg="add del mod">
          <ac:chgData name="Kaabi, Jihene" userId="011dcf93-4cd8-42cc-a5b2-f87c76cf03d7" providerId="ADAL" clId="{5175BF49-4D94-4AB7-B129-4D1E2BF68B6C}" dt="2024-03-06T23:48:03.781" v="7161" actId="478"/>
          <ac:grpSpMkLst>
            <pc:docMk/>
            <pc:sldMk cId="1691901577" sldId="267"/>
            <ac:grpSpMk id="11" creationId="{A63C7753-4C96-11E7-DC6A-AE6D6FD8E9F6}"/>
          </ac:grpSpMkLst>
        </pc:grpChg>
        <pc:picChg chg="add del mod">
          <ac:chgData name="Kaabi, Jihene" userId="011dcf93-4cd8-42cc-a5b2-f87c76cf03d7" providerId="ADAL" clId="{5175BF49-4D94-4AB7-B129-4D1E2BF68B6C}" dt="2023-10-16T00:53:13.980" v="1997" actId="478"/>
          <ac:picMkLst>
            <pc:docMk/>
            <pc:sldMk cId="1691901577" sldId="267"/>
            <ac:picMk id="4" creationId="{4D6C1F40-7C3A-698C-8B66-0783E5C8AA8F}"/>
          </ac:picMkLst>
        </pc:picChg>
        <pc:picChg chg="del">
          <ac:chgData name="Kaabi, Jihene" userId="011dcf93-4cd8-42cc-a5b2-f87c76cf03d7" providerId="ADAL" clId="{5175BF49-4D94-4AB7-B129-4D1E2BF68B6C}" dt="2023-10-16T00:45:00.084" v="1822" actId="478"/>
          <ac:picMkLst>
            <pc:docMk/>
            <pc:sldMk cId="1691901577" sldId="267"/>
            <ac:picMk id="6" creationId="{4923622E-8767-381C-A8DA-635020946D66}"/>
          </ac:picMkLst>
        </pc:picChg>
        <pc:picChg chg="add mod">
          <ac:chgData name="Kaabi, Jihene" userId="011dcf93-4cd8-42cc-a5b2-f87c76cf03d7" providerId="ADAL" clId="{5175BF49-4D94-4AB7-B129-4D1E2BF68B6C}" dt="2023-10-16T00:59:47.743" v="2025" actId="164"/>
          <ac:picMkLst>
            <pc:docMk/>
            <pc:sldMk cId="1691901577" sldId="267"/>
            <ac:picMk id="7" creationId="{32F78495-7389-6306-3260-6B2941055FA6}"/>
          </ac:picMkLst>
        </pc:picChg>
        <pc:cxnChg chg="del mod">
          <ac:chgData name="Kaabi, Jihene" userId="011dcf93-4cd8-42cc-a5b2-f87c76cf03d7" providerId="ADAL" clId="{5175BF49-4D94-4AB7-B129-4D1E2BF68B6C}" dt="2023-10-16T00:45:02.438" v="1824" actId="478"/>
          <ac:cxnSpMkLst>
            <pc:docMk/>
            <pc:sldMk cId="1691901577" sldId="267"/>
            <ac:cxnSpMk id="13" creationId="{6C21CA48-3D37-4975-87B3-F1C063092FE1}"/>
          </ac:cxnSpMkLst>
        </pc:cxnChg>
      </pc:sldChg>
      <pc:sldChg chg="del">
        <pc:chgData name="Kaabi, Jihene" userId="011dcf93-4cd8-42cc-a5b2-f87c76cf03d7" providerId="ADAL" clId="{5175BF49-4D94-4AB7-B129-4D1E2BF68B6C}" dt="2023-10-15T20:59:38.878" v="9" actId="47"/>
        <pc:sldMkLst>
          <pc:docMk/>
          <pc:sldMk cId="3349411406" sldId="267"/>
        </pc:sldMkLst>
      </pc:sldChg>
      <pc:sldChg chg="del">
        <pc:chgData name="Kaabi, Jihene" userId="011dcf93-4cd8-42cc-a5b2-f87c76cf03d7" providerId="ADAL" clId="{5175BF49-4D94-4AB7-B129-4D1E2BF68B6C}" dt="2023-10-15T20:59:38.878" v="9" actId="47"/>
        <pc:sldMkLst>
          <pc:docMk/>
          <pc:sldMk cId="1644376335" sldId="268"/>
        </pc:sldMkLst>
      </pc:sldChg>
      <pc:sldChg chg="addSp delSp modSp add mod delAnim modAnim">
        <pc:chgData name="Kaabi, Jihene" userId="011dcf93-4cd8-42cc-a5b2-f87c76cf03d7" providerId="ADAL" clId="{5175BF49-4D94-4AB7-B129-4D1E2BF68B6C}" dt="2024-03-08T19:04:04.469" v="7313" actId="20577"/>
        <pc:sldMkLst>
          <pc:docMk/>
          <pc:sldMk cId="3039746611" sldId="268"/>
        </pc:sldMkLst>
        <pc:spChg chg="mod">
          <ac:chgData name="Kaabi, Jihene" userId="011dcf93-4cd8-42cc-a5b2-f87c76cf03d7" providerId="ADAL" clId="{5175BF49-4D94-4AB7-B129-4D1E2BF68B6C}" dt="2023-10-16T01:47:34.659" v="2102" actId="20577"/>
          <ac:spMkLst>
            <pc:docMk/>
            <pc:sldMk cId="3039746611" sldId="268"/>
            <ac:spMk id="2" creationId="{D39C71B2-C3F4-76EC-E255-FBEDE1EF9486}"/>
          </ac:spMkLst>
        </pc:spChg>
        <pc:spChg chg="mod">
          <ac:chgData name="Kaabi, Jihene" userId="011dcf93-4cd8-42cc-a5b2-f87c76cf03d7" providerId="ADAL" clId="{5175BF49-4D94-4AB7-B129-4D1E2BF68B6C}" dt="2024-03-08T19:04:04.469" v="7313" actId="20577"/>
          <ac:spMkLst>
            <pc:docMk/>
            <pc:sldMk cId="3039746611" sldId="268"/>
            <ac:spMk id="3" creationId="{7D839B1E-8494-C5C8-F834-61B57D6F96B6}"/>
          </ac:spMkLst>
        </pc:spChg>
        <pc:grpChg chg="del">
          <ac:chgData name="Kaabi, Jihene" userId="011dcf93-4cd8-42cc-a5b2-f87c76cf03d7" providerId="ADAL" clId="{5175BF49-4D94-4AB7-B129-4D1E2BF68B6C}" dt="2023-10-16T01:04:10.613" v="2074" actId="478"/>
          <ac:grpSpMkLst>
            <pc:docMk/>
            <pc:sldMk cId="3039746611" sldId="268"/>
            <ac:grpSpMk id="11" creationId="{A63C7753-4C96-11E7-DC6A-AE6D6FD8E9F6}"/>
          </ac:grpSpMkLst>
        </pc:grpChg>
        <pc:picChg chg="add del mod">
          <ac:chgData name="Kaabi, Jihene" userId="011dcf93-4cd8-42cc-a5b2-f87c76cf03d7" providerId="ADAL" clId="{5175BF49-4D94-4AB7-B129-4D1E2BF68B6C}" dt="2024-03-07T20:10:13.528" v="7244" actId="478"/>
          <ac:picMkLst>
            <pc:docMk/>
            <pc:sldMk cId="3039746611" sldId="268"/>
            <ac:picMk id="5" creationId="{92651FC4-599F-8315-A632-8A2070E08844}"/>
          </ac:picMkLst>
        </pc:picChg>
        <pc:picChg chg="add mod">
          <ac:chgData name="Kaabi, Jihene" userId="011dcf93-4cd8-42cc-a5b2-f87c76cf03d7" providerId="ADAL" clId="{5175BF49-4D94-4AB7-B129-4D1E2BF68B6C}" dt="2024-03-07T20:13:16.693" v="7264" actId="1076"/>
          <ac:picMkLst>
            <pc:docMk/>
            <pc:sldMk cId="3039746611" sldId="268"/>
            <ac:picMk id="6" creationId="{C58F0742-8000-E65D-75F3-DC54F09A4B09}"/>
          </ac:picMkLst>
        </pc:picChg>
        <pc:picChg chg="add mod">
          <ac:chgData name="Kaabi, Jihene" userId="011dcf93-4cd8-42cc-a5b2-f87c76cf03d7" providerId="ADAL" clId="{5175BF49-4D94-4AB7-B129-4D1E2BF68B6C}" dt="2024-03-07T20:13:20.012" v="7265" actId="1076"/>
          <ac:picMkLst>
            <pc:docMk/>
            <pc:sldMk cId="3039746611" sldId="268"/>
            <ac:picMk id="8" creationId="{61930837-1B90-CACA-087E-05F7480FF799}"/>
          </ac:picMkLst>
        </pc:picChg>
      </pc:sldChg>
      <pc:sldChg chg="delSp modSp add mod modAnim">
        <pc:chgData name="Kaabi, Jihene" userId="011dcf93-4cd8-42cc-a5b2-f87c76cf03d7" providerId="ADAL" clId="{5175BF49-4D94-4AB7-B129-4D1E2BF68B6C}" dt="2024-03-07T20:24:58.038" v="7292"/>
        <pc:sldMkLst>
          <pc:docMk/>
          <pc:sldMk cId="748693472" sldId="269"/>
        </pc:sldMkLst>
        <pc:spChg chg="mod">
          <ac:chgData name="Kaabi, Jihene" userId="011dcf93-4cd8-42cc-a5b2-f87c76cf03d7" providerId="ADAL" clId="{5175BF49-4D94-4AB7-B129-4D1E2BF68B6C}" dt="2023-10-16T02:07:47.788" v="2294" actId="20577"/>
          <ac:spMkLst>
            <pc:docMk/>
            <pc:sldMk cId="748693472" sldId="269"/>
            <ac:spMk id="2" creationId="{D39C71B2-C3F4-76EC-E255-FBEDE1EF9486}"/>
          </ac:spMkLst>
        </pc:spChg>
        <pc:spChg chg="mod">
          <ac:chgData name="Kaabi, Jihene" userId="011dcf93-4cd8-42cc-a5b2-f87c76cf03d7" providerId="ADAL" clId="{5175BF49-4D94-4AB7-B129-4D1E2BF68B6C}" dt="2024-03-07T20:24:33.052" v="7290" actId="5793"/>
          <ac:spMkLst>
            <pc:docMk/>
            <pc:sldMk cId="748693472" sldId="269"/>
            <ac:spMk id="3" creationId="{7D839B1E-8494-C5C8-F834-61B57D6F96B6}"/>
          </ac:spMkLst>
        </pc:spChg>
        <pc:picChg chg="del">
          <ac:chgData name="Kaabi, Jihene" userId="011dcf93-4cd8-42cc-a5b2-f87c76cf03d7" providerId="ADAL" clId="{5175BF49-4D94-4AB7-B129-4D1E2BF68B6C}" dt="2023-10-16T02:05:32.704" v="2219" actId="478"/>
          <ac:picMkLst>
            <pc:docMk/>
            <pc:sldMk cId="748693472" sldId="269"/>
            <ac:picMk id="5" creationId="{92651FC4-599F-8315-A632-8A2070E08844}"/>
          </ac:picMkLst>
        </pc:picChg>
      </pc:sldChg>
      <pc:sldChg chg="del">
        <pc:chgData name="Kaabi, Jihene" userId="011dcf93-4cd8-42cc-a5b2-f87c76cf03d7" providerId="ADAL" clId="{5175BF49-4D94-4AB7-B129-4D1E2BF68B6C}" dt="2023-10-15T20:59:38.878" v="9" actId="47"/>
        <pc:sldMkLst>
          <pc:docMk/>
          <pc:sldMk cId="1126324334" sldId="269"/>
        </pc:sldMkLst>
      </pc:sldChg>
      <pc:sldChg chg="del">
        <pc:chgData name="Kaabi, Jihene" userId="011dcf93-4cd8-42cc-a5b2-f87c76cf03d7" providerId="ADAL" clId="{5175BF49-4D94-4AB7-B129-4D1E2BF68B6C}" dt="2023-10-15T20:59:38.878" v="9" actId="47"/>
        <pc:sldMkLst>
          <pc:docMk/>
          <pc:sldMk cId="1885198828" sldId="270"/>
        </pc:sldMkLst>
      </pc:sldChg>
      <pc:sldChg chg="modSp add del mod modAnim">
        <pc:chgData name="Kaabi, Jihene" userId="011dcf93-4cd8-42cc-a5b2-f87c76cf03d7" providerId="ADAL" clId="{5175BF49-4D94-4AB7-B129-4D1E2BF68B6C}" dt="2024-03-11T16:40:30.169" v="8136" actId="47"/>
        <pc:sldMkLst>
          <pc:docMk/>
          <pc:sldMk cId="3666910779" sldId="270"/>
        </pc:sldMkLst>
        <pc:spChg chg="mod">
          <ac:chgData name="Kaabi, Jihene" userId="011dcf93-4cd8-42cc-a5b2-f87c76cf03d7" providerId="ADAL" clId="{5175BF49-4D94-4AB7-B129-4D1E2BF68B6C}" dt="2024-03-11T15:46:29.587" v="7849" actId="20577"/>
          <ac:spMkLst>
            <pc:docMk/>
            <pc:sldMk cId="3666910779" sldId="270"/>
            <ac:spMk id="2" creationId="{D39C71B2-C3F4-76EC-E255-FBEDE1EF9486}"/>
          </ac:spMkLst>
        </pc:spChg>
        <pc:spChg chg="mod">
          <ac:chgData name="Kaabi, Jihene" userId="011dcf93-4cd8-42cc-a5b2-f87c76cf03d7" providerId="ADAL" clId="{5175BF49-4D94-4AB7-B129-4D1E2BF68B6C}" dt="2024-03-11T15:45:59.762" v="7840" actId="20577"/>
          <ac:spMkLst>
            <pc:docMk/>
            <pc:sldMk cId="3666910779" sldId="270"/>
            <ac:spMk id="3" creationId="{7D839B1E-8494-C5C8-F834-61B57D6F96B6}"/>
          </ac:spMkLst>
        </pc:spChg>
      </pc:sldChg>
      <pc:sldChg chg="modSp add mod modAnim">
        <pc:chgData name="Kaabi, Jihene" userId="011dcf93-4cd8-42cc-a5b2-f87c76cf03d7" providerId="ADAL" clId="{5175BF49-4D94-4AB7-B129-4D1E2BF68B6C}" dt="2024-03-11T17:19:19.499" v="8182" actId="20577"/>
        <pc:sldMkLst>
          <pc:docMk/>
          <pc:sldMk cId="169201156" sldId="271"/>
        </pc:sldMkLst>
        <pc:spChg chg="mod">
          <ac:chgData name="Kaabi, Jihene" userId="011dcf93-4cd8-42cc-a5b2-f87c76cf03d7" providerId="ADAL" clId="{5175BF49-4D94-4AB7-B129-4D1E2BF68B6C}" dt="2023-10-16T02:35:15.295" v="2827" actId="20577"/>
          <ac:spMkLst>
            <pc:docMk/>
            <pc:sldMk cId="169201156" sldId="271"/>
            <ac:spMk id="2" creationId="{D39C71B2-C3F4-76EC-E255-FBEDE1EF9486}"/>
          </ac:spMkLst>
        </pc:spChg>
        <pc:spChg chg="mod">
          <ac:chgData name="Kaabi, Jihene" userId="011dcf93-4cd8-42cc-a5b2-f87c76cf03d7" providerId="ADAL" clId="{5175BF49-4D94-4AB7-B129-4D1E2BF68B6C}" dt="2024-03-11T17:19:19.499" v="8182" actId="20577"/>
          <ac:spMkLst>
            <pc:docMk/>
            <pc:sldMk cId="169201156" sldId="271"/>
            <ac:spMk id="3" creationId="{7D839B1E-8494-C5C8-F834-61B57D6F96B6}"/>
          </ac:spMkLst>
        </pc:spChg>
      </pc:sldChg>
      <pc:sldChg chg="del">
        <pc:chgData name="Kaabi, Jihene" userId="011dcf93-4cd8-42cc-a5b2-f87c76cf03d7" providerId="ADAL" clId="{5175BF49-4D94-4AB7-B129-4D1E2BF68B6C}" dt="2023-10-15T20:59:38.878" v="9" actId="47"/>
        <pc:sldMkLst>
          <pc:docMk/>
          <pc:sldMk cId="1789202714" sldId="271"/>
        </pc:sldMkLst>
      </pc:sldChg>
      <pc:sldChg chg="modSp add mod modAnim">
        <pc:chgData name="Kaabi, Jihene" userId="011dcf93-4cd8-42cc-a5b2-f87c76cf03d7" providerId="ADAL" clId="{5175BF49-4D94-4AB7-B129-4D1E2BF68B6C}" dt="2024-03-12T20:41:25.461" v="9569" actId="2711"/>
        <pc:sldMkLst>
          <pc:docMk/>
          <pc:sldMk cId="1648321295" sldId="272"/>
        </pc:sldMkLst>
        <pc:spChg chg="mod">
          <ac:chgData name="Kaabi, Jihene" userId="011dcf93-4cd8-42cc-a5b2-f87c76cf03d7" providerId="ADAL" clId="{5175BF49-4D94-4AB7-B129-4D1E2BF68B6C}" dt="2023-10-16T02:41:01.855" v="2899" actId="20577"/>
          <ac:spMkLst>
            <pc:docMk/>
            <pc:sldMk cId="1648321295" sldId="272"/>
            <ac:spMk id="2" creationId="{D39C71B2-C3F4-76EC-E255-FBEDE1EF9486}"/>
          </ac:spMkLst>
        </pc:spChg>
        <pc:spChg chg="mod">
          <ac:chgData name="Kaabi, Jihene" userId="011dcf93-4cd8-42cc-a5b2-f87c76cf03d7" providerId="ADAL" clId="{5175BF49-4D94-4AB7-B129-4D1E2BF68B6C}" dt="2024-03-12T20:41:25.461" v="9569" actId="2711"/>
          <ac:spMkLst>
            <pc:docMk/>
            <pc:sldMk cId="1648321295" sldId="272"/>
            <ac:spMk id="3" creationId="{7D839B1E-8494-C5C8-F834-61B57D6F96B6}"/>
          </ac:spMkLst>
        </pc:spChg>
      </pc:sldChg>
      <pc:sldChg chg="addSp modSp add mod modAnim">
        <pc:chgData name="Kaabi, Jihene" userId="011dcf93-4cd8-42cc-a5b2-f87c76cf03d7" providerId="ADAL" clId="{5175BF49-4D94-4AB7-B129-4D1E2BF68B6C}" dt="2024-03-12T20:42:17.907" v="9572" actId="20577"/>
        <pc:sldMkLst>
          <pc:docMk/>
          <pc:sldMk cId="1103420948" sldId="273"/>
        </pc:sldMkLst>
        <pc:spChg chg="mod">
          <ac:chgData name="Kaabi, Jihene" userId="011dcf93-4cd8-42cc-a5b2-f87c76cf03d7" providerId="ADAL" clId="{5175BF49-4D94-4AB7-B129-4D1E2BF68B6C}" dt="2023-10-16T19:39:01.712" v="3025" actId="20577"/>
          <ac:spMkLst>
            <pc:docMk/>
            <pc:sldMk cId="1103420948" sldId="273"/>
            <ac:spMk id="2" creationId="{D39C71B2-C3F4-76EC-E255-FBEDE1EF9486}"/>
          </ac:spMkLst>
        </pc:spChg>
        <pc:spChg chg="mod">
          <ac:chgData name="Kaabi, Jihene" userId="011dcf93-4cd8-42cc-a5b2-f87c76cf03d7" providerId="ADAL" clId="{5175BF49-4D94-4AB7-B129-4D1E2BF68B6C}" dt="2024-03-11T17:35:31.998" v="8286" actId="20577"/>
          <ac:spMkLst>
            <pc:docMk/>
            <pc:sldMk cId="1103420948" sldId="273"/>
            <ac:spMk id="3" creationId="{7D839B1E-8494-C5C8-F834-61B57D6F96B6}"/>
          </ac:spMkLst>
        </pc:spChg>
        <pc:spChg chg="add mod">
          <ac:chgData name="Kaabi, Jihene" userId="011dcf93-4cd8-42cc-a5b2-f87c76cf03d7" providerId="ADAL" clId="{5175BF49-4D94-4AB7-B129-4D1E2BF68B6C}" dt="2024-03-12T20:42:17.907" v="9572" actId="20577"/>
          <ac:spMkLst>
            <pc:docMk/>
            <pc:sldMk cId="1103420948" sldId="273"/>
            <ac:spMk id="5" creationId="{2AC25F87-B248-872E-8640-CDE17B514CD2}"/>
          </ac:spMkLst>
        </pc:spChg>
        <pc:spChg chg="add mod">
          <ac:chgData name="Kaabi, Jihene" userId="011dcf93-4cd8-42cc-a5b2-f87c76cf03d7" providerId="ADAL" clId="{5175BF49-4D94-4AB7-B129-4D1E2BF68B6C}" dt="2024-03-11T17:33:57.717" v="8282" actId="20577"/>
          <ac:spMkLst>
            <pc:docMk/>
            <pc:sldMk cId="1103420948" sldId="273"/>
            <ac:spMk id="7" creationId="{E8684253-0ADD-D87E-7272-5D7B5544987D}"/>
          </ac:spMkLst>
        </pc:spChg>
      </pc:sldChg>
      <pc:sldChg chg="del">
        <pc:chgData name="Kaabi, Jihene" userId="011dcf93-4cd8-42cc-a5b2-f87c76cf03d7" providerId="ADAL" clId="{5175BF49-4D94-4AB7-B129-4D1E2BF68B6C}" dt="2023-10-15T20:59:38.878" v="9" actId="47"/>
        <pc:sldMkLst>
          <pc:docMk/>
          <pc:sldMk cId="1658669896" sldId="273"/>
        </pc:sldMkLst>
      </pc:sldChg>
      <pc:sldChg chg="del">
        <pc:chgData name="Kaabi, Jihene" userId="011dcf93-4cd8-42cc-a5b2-f87c76cf03d7" providerId="ADAL" clId="{5175BF49-4D94-4AB7-B129-4D1E2BF68B6C}" dt="2023-10-15T20:59:38.878" v="9" actId="47"/>
        <pc:sldMkLst>
          <pc:docMk/>
          <pc:sldMk cId="955330296" sldId="274"/>
        </pc:sldMkLst>
      </pc:sldChg>
      <pc:sldChg chg="modSp add mod modAnim">
        <pc:chgData name="Kaabi, Jihene" userId="011dcf93-4cd8-42cc-a5b2-f87c76cf03d7" providerId="ADAL" clId="{5175BF49-4D94-4AB7-B129-4D1E2BF68B6C}" dt="2024-03-12T17:46:19.058" v="9086" actId="6549"/>
        <pc:sldMkLst>
          <pc:docMk/>
          <pc:sldMk cId="1245574662" sldId="274"/>
        </pc:sldMkLst>
        <pc:spChg chg="mod">
          <ac:chgData name="Kaabi, Jihene" userId="011dcf93-4cd8-42cc-a5b2-f87c76cf03d7" providerId="ADAL" clId="{5175BF49-4D94-4AB7-B129-4D1E2BF68B6C}" dt="2024-03-12T17:46:19.058" v="9086" actId="6549"/>
          <ac:spMkLst>
            <pc:docMk/>
            <pc:sldMk cId="1245574662" sldId="274"/>
            <ac:spMk id="2" creationId="{D39C71B2-C3F4-76EC-E255-FBEDE1EF9486}"/>
          </ac:spMkLst>
        </pc:spChg>
        <pc:spChg chg="mod">
          <ac:chgData name="Kaabi, Jihene" userId="011dcf93-4cd8-42cc-a5b2-f87c76cf03d7" providerId="ADAL" clId="{5175BF49-4D94-4AB7-B129-4D1E2BF68B6C}" dt="2024-03-12T17:25:17.019" v="9024" actId="20577"/>
          <ac:spMkLst>
            <pc:docMk/>
            <pc:sldMk cId="1245574662" sldId="274"/>
            <ac:spMk id="3" creationId="{7D839B1E-8494-C5C8-F834-61B57D6F96B6}"/>
          </ac:spMkLst>
        </pc:spChg>
      </pc:sldChg>
      <pc:sldChg chg="del">
        <pc:chgData name="Kaabi, Jihene" userId="011dcf93-4cd8-42cc-a5b2-f87c76cf03d7" providerId="ADAL" clId="{5175BF49-4D94-4AB7-B129-4D1E2BF68B6C}" dt="2023-10-15T20:59:38.878" v="9" actId="47"/>
        <pc:sldMkLst>
          <pc:docMk/>
          <pc:sldMk cId="1704522854" sldId="275"/>
        </pc:sldMkLst>
      </pc:sldChg>
      <pc:sldChg chg="addSp delSp modSp add mod modAnim">
        <pc:chgData name="Kaabi, Jihene" userId="011dcf93-4cd8-42cc-a5b2-f87c76cf03d7" providerId="ADAL" clId="{5175BF49-4D94-4AB7-B129-4D1E2BF68B6C}" dt="2024-03-12T20:43:24.466" v="9573" actId="478"/>
        <pc:sldMkLst>
          <pc:docMk/>
          <pc:sldMk cId="2523532106" sldId="275"/>
        </pc:sldMkLst>
        <pc:spChg chg="mod">
          <ac:chgData name="Kaabi, Jihene" userId="011dcf93-4cd8-42cc-a5b2-f87c76cf03d7" providerId="ADAL" clId="{5175BF49-4D94-4AB7-B129-4D1E2BF68B6C}" dt="2024-03-12T17:46:24.197" v="9087" actId="20577"/>
          <ac:spMkLst>
            <pc:docMk/>
            <pc:sldMk cId="2523532106" sldId="275"/>
            <ac:spMk id="2" creationId="{D39C71B2-C3F4-76EC-E255-FBEDE1EF9486}"/>
          </ac:spMkLst>
        </pc:spChg>
        <pc:spChg chg="mod">
          <ac:chgData name="Kaabi, Jihene" userId="011dcf93-4cd8-42cc-a5b2-f87c76cf03d7" providerId="ADAL" clId="{5175BF49-4D94-4AB7-B129-4D1E2BF68B6C}" dt="2024-03-12T20:31:37.084" v="9539" actId="207"/>
          <ac:spMkLst>
            <pc:docMk/>
            <pc:sldMk cId="2523532106" sldId="275"/>
            <ac:spMk id="3" creationId="{7D839B1E-8494-C5C8-F834-61B57D6F96B6}"/>
          </ac:spMkLst>
        </pc:spChg>
        <pc:spChg chg="add del">
          <ac:chgData name="Kaabi, Jihene" userId="011dcf93-4cd8-42cc-a5b2-f87c76cf03d7" providerId="ADAL" clId="{5175BF49-4D94-4AB7-B129-4D1E2BF68B6C}" dt="2024-03-12T20:43:24.466" v="9573" actId="478"/>
          <ac:spMkLst>
            <pc:docMk/>
            <pc:sldMk cId="2523532106" sldId="275"/>
            <ac:spMk id="5" creationId="{9256F045-8255-BE4C-E51A-A85EAD83D39B}"/>
          </ac:spMkLst>
        </pc:spChg>
      </pc:sldChg>
      <pc:sldChg chg="modSp add del mod modAnim">
        <pc:chgData name="Kaabi, Jihene" userId="011dcf93-4cd8-42cc-a5b2-f87c76cf03d7" providerId="ADAL" clId="{5175BF49-4D94-4AB7-B129-4D1E2BF68B6C}" dt="2024-03-12T16:23:44.759" v="8693" actId="47"/>
        <pc:sldMkLst>
          <pc:docMk/>
          <pc:sldMk cId="507135905" sldId="276"/>
        </pc:sldMkLst>
        <pc:spChg chg="mod">
          <ac:chgData name="Kaabi, Jihene" userId="011dcf93-4cd8-42cc-a5b2-f87c76cf03d7" providerId="ADAL" clId="{5175BF49-4D94-4AB7-B129-4D1E2BF68B6C}" dt="2023-10-17T13:43:51.633" v="3850" actId="20577"/>
          <ac:spMkLst>
            <pc:docMk/>
            <pc:sldMk cId="507135905" sldId="276"/>
            <ac:spMk id="2" creationId="{D39C71B2-C3F4-76EC-E255-FBEDE1EF9486}"/>
          </ac:spMkLst>
        </pc:spChg>
        <pc:spChg chg="mod">
          <ac:chgData name="Kaabi, Jihene" userId="011dcf93-4cd8-42cc-a5b2-f87c76cf03d7" providerId="ADAL" clId="{5175BF49-4D94-4AB7-B129-4D1E2BF68B6C}" dt="2024-03-11T18:21:03.769" v="8319" actId="20577"/>
          <ac:spMkLst>
            <pc:docMk/>
            <pc:sldMk cId="507135905" sldId="276"/>
            <ac:spMk id="3" creationId="{7D839B1E-8494-C5C8-F834-61B57D6F96B6}"/>
          </ac:spMkLst>
        </pc:spChg>
      </pc:sldChg>
      <pc:sldChg chg="del">
        <pc:chgData name="Kaabi, Jihene" userId="011dcf93-4cd8-42cc-a5b2-f87c76cf03d7" providerId="ADAL" clId="{5175BF49-4D94-4AB7-B129-4D1E2BF68B6C}" dt="2023-10-15T20:59:38.878" v="9" actId="47"/>
        <pc:sldMkLst>
          <pc:docMk/>
          <pc:sldMk cId="1018945489" sldId="276"/>
        </pc:sldMkLst>
      </pc:sldChg>
      <pc:sldChg chg="del">
        <pc:chgData name="Kaabi, Jihene" userId="011dcf93-4cd8-42cc-a5b2-f87c76cf03d7" providerId="ADAL" clId="{5175BF49-4D94-4AB7-B129-4D1E2BF68B6C}" dt="2023-10-15T20:59:38.878" v="9" actId="47"/>
        <pc:sldMkLst>
          <pc:docMk/>
          <pc:sldMk cId="2386111397" sldId="277"/>
        </pc:sldMkLst>
      </pc:sldChg>
      <pc:sldChg chg="modSp add del mod modAnim">
        <pc:chgData name="Kaabi, Jihene" userId="011dcf93-4cd8-42cc-a5b2-f87c76cf03d7" providerId="ADAL" clId="{5175BF49-4D94-4AB7-B129-4D1E2BF68B6C}" dt="2024-03-12T20:55:09.546" v="9574" actId="47"/>
        <pc:sldMkLst>
          <pc:docMk/>
          <pc:sldMk cId="3487056514" sldId="277"/>
        </pc:sldMkLst>
        <pc:spChg chg="mod">
          <ac:chgData name="Kaabi, Jihene" userId="011dcf93-4cd8-42cc-a5b2-f87c76cf03d7" providerId="ADAL" clId="{5175BF49-4D94-4AB7-B129-4D1E2BF68B6C}" dt="2024-03-12T17:46:40.063" v="9090" actId="20577"/>
          <ac:spMkLst>
            <pc:docMk/>
            <pc:sldMk cId="3487056514" sldId="277"/>
            <ac:spMk id="2" creationId="{D39C71B2-C3F4-76EC-E255-FBEDE1EF9486}"/>
          </ac:spMkLst>
        </pc:spChg>
        <pc:spChg chg="mod">
          <ac:chgData name="Kaabi, Jihene" userId="011dcf93-4cd8-42cc-a5b2-f87c76cf03d7" providerId="ADAL" clId="{5175BF49-4D94-4AB7-B129-4D1E2BF68B6C}" dt="2024-03-12T16:51:08.629" v="8697" actId="20577"/>
          <ac:spMkLst>
            <pc:docMk/>
            <pc:sldMk cId="3487056514" sldId="277"/>
            <ac:spMk id="3" creationId="{7D839B1E-8494-C5C8-F834-61B57D6F96B6}"/>
          </ac:spMkLst>
        </pc:spChg>
      </pc:sldChg>
      <pc:sldChg chg="modSp add del mod modAnim">
        <pc:chgData name="Kaabi, Jihene" userId="011dcf93-4cd8-42cc-a5b2-f87c76cf03d7" providerId="ADAL" clId="{5175BF49-4D94-4AB7-B129-4D1E2BF68B6C}" dt="2024-03-12T17:42:30.067" v="9041" actId="47"/>
        <pc:sldMkLst>
          <pc:docMk/>
          <pc:sldMk cId="1001670663" sldId="278"/>
        </pc:sldMkLst>
        <pc:spChg chg="mod">
          <ac:chgData name="Kaabi, Jihene" userId="011dcf93-4cd8-42cc-a5b2-f87c76cf03d7" providerId="ADAL" clId="{5175BF49-4D94-4AB7-B129-4D1E2BF68B6C}" dt="2023-10-17T14:54:22.590" v="4361" actId="20577"/>
          <ac:spMkLst>
            <pc:docMk/>
            <pc:sldMk cId="1001670663" sldId="278"/>
            <ac:spMk id="2" creationId="{D39C71B2-C3F4-76EC-E255-FBEDE1EF9486}"/>
          </ac:spMkLst>
        </pc:spChg>
        <pc:spChg chg="mod">
          <ac:chgData name="Kaabi, Jihene" userId="011dcf93-4cd8-42cc-a5b2-f87c76cf03d7" providerId="ADAL" clId="{5175BF49-4D94-4AB7-B129-4D1E2BF68B6C}" dt="2023-10-17T15:01:33.199" v="4481" actId="20577"/>
          <ac:spMkLst>
            <pc:docMk/>
            <pc:sldMk cId="1001670663" sldId="278"/>
            <ac:spMk id="3" creationId="{7D839B1E-8494-C5C8-F834-61B57D6F96B6}"/>
          </ac:spMkLst>
        </pc:spChg>
      </pc:sldChg>
      <pc:sldChg chg="del">
        <pc:chgData name="Kaabi, Jihene" userId="011dcf93-4cd8-42cc-a5b2-f87c76cf03d7" providerId="ADAL" clId="{5175BF49-4D94-4AB7-B129-4D1E2BF68B6C}" dt="2023-10-15T20:59:38.878" v="9" actId="47"/>
        <pc:sldMkLst>
          <pc:docMk/>
          <pc:sldMk cId="4053935036" sldId="278"/>
        </pc:sldMkLst>
      </pc:sldChg>
      <pc:sldChg chg="modSp add del mod modAnim">
        <pc:chgData name="Kaabi, Jihene" userId="011dcf93-4cd8-42cc-a5b2-f87c76cf03d7" providerId="ADAL" clId="{5175BF49-4D94-4AB7-B129-4D1E2BF68B6C}" dt="2024-03-12T17:42:34.553" v="9042" actId="47"/>
        <pc:sldMkLst>
          <pc:docMk/>
          <pc:sldMk cId="3696033240" sldId="279"/>
        </pc:sldMkLst>
        <pc:spChg chg="mod">
          <ac:chgData name="Kaabi, Jihene" userId="011dcf93-4cd8-42cc-a5b2-f87c76cf03d7" providerId="ADAL" clId="{5175BF49-4D94-4AB7-B129-4D1E2BF68B6C}" dt="2023-10-17T15:03:12.241" v="4507" actId="20577"/>
          <ac:spMkLst>
            <pc:docMk/>
            <pc:sldMk cId="3696033240" sldId="279"/>
            <ac:spMk id="2" creationId="{D39C71B2-C3F4-76EC-E255-FBEDE1EF9486}"/>
          </ac:spMkLst>
        </pc:spChg>
        <pc:spChg chg="mod">
          <ac:chgData name="Kaabi, Jihene" userId="011dcf93-4cd8-42cc-a5b2-f87c76cf03d7" providerId="ADAL" clId="{5175BF49-4D94-4AB7-B129-4D1E2BF68B6C}" dt="2023-10-17T15:25:04.202" v="4647" actId="20577"/>
          <ac:spMkLst>
            <pc:docMk/>
            <pc:sldMk cId="3696033240" sldId="279"/>
            <ac:spMk id="3" creationId="{7D839B1E-8494-C5C8-F834-61B57D6F96B6}"/>
          </ac:spMkLst>
        </pc:spChg>
      </pc:sldChg>
      <pc:sldChg chg="modSp add del mod modAnim">
        <pc:chgData name="Kaabi, Jihene" userId="011dcf93-4cd8-42cc-a5b2-f87c76cf03d7" providerId="ADAL" clId="{5175BF49-4D94-4AB7-B129-4D1E2BF68B6C}" dt="2024-03-12T17:42:37.629" v="9043" actId="47"/>
        <pc:sldMkLst>
          <pc:docMk/>
          <pc:sldMk cId="2221913341" sldId="280"/>
        </pc:sldMkLst>
        <pc:spChg chg="mod">
          <ac:chgData name="Kaabi, Jihene" userId="011dcf93-4cd8-42cc-a5b2-f87c76cf03d7" providerId="ADAL" clId="{5175BF49-4D94-4AB7-B129-4D1E2BF68B6C}" dt="2023-10-17T15:26:53.923" v="4701" actId="6549"/>
          <ac:spMkLst>
            <pc:docMk/>
            <pc:sldMk cId="2221913341" sldId="280"/>
            <ac:spMk id="2" creationId="{D39C71B2-C3F4-76EC-E255-FBEDE1EF9486}"/>
          </ac:spMkLst>
        </pc:spChg>
        <pc:spChg chg="mod">
          <ac:chgData name="Kaabi, Jihene" userId="011dcf93-4cd8-42cc-a5b2-f87c76cf03d7" providerId="ADAL" clId="{5175BF49-4D94-4AB7-B129-4D1E2BF68B6C}" dt="2023-10-17T15:55:12.249" v="5005" actId="1076"/>
          <ac:spMkLst>
            <pc:docMk/>
            <pc:sldMk cId="2221913341" sldId="280"/>
            <ac:spMk id="3" creationId="{7D839B1E-8494-C5C8-F834-61B57D6F96B6}"/>
          </ac:spMkLst>
        </pc:spChg>
      </pc:sldChg>
      <pc:sldChg chg="modSp add del mod modAnim">
        <pc:chgData name="Kaabi, Jihene" userId="011dcf93-4cd8-42cc-a5b2-f87c76cf03d7" providerId="ADAL" clId="{5175BF49-4D94-4AB7-B129-4D1E2BF68B6C}" dt="2024-03-12T17:42:55.219" v="9044" actId="47"/>
        <pc:sldMkLst>
          <pc:docMk/>
          <pc:sldMk cId="2179748874" sldId="281"/>
        </pc:sldMkLst>
        <pc:spChg chg="mod">
          <ac:chgData name="Kaabi, Jihene" userId="011dcf93-4cd8-42cc-a5b2-f87c76cf03d7" providerId="ADAL" clId="{5175BF49-4D94-4AB7-B129-4D1E2BF68B6C}" dt="2023-10-17T16:01:50.552" v="5047" actId="20577"/>
          <ac:spMkLst>
            <pc:docMk/>
            <pc:sldMk cId="2179748874" sldId="281"/>
            <ac:spMk id="2" creationId="{D39C71B2-C3F4-76EC-E255-FBEDE1EF9486}"/>
          </ac:spMkLst>
        </pc:spChg>
        <pc:spChg chg="mod">
          <ac:chgData name="Kaabi, Jihene" userId="011dcf93-4cd8-42cc-a5b2-f87c76cf03d7" providerId="ADAL" clId="{5175BF49-4D94-4AB7-B129-4D1E2BF68B6C}" dt="2023-10-17T16:04:10.497" v="5168" actId="20577"/>
          <ac:spMkLst>
            <pc:docMk/>
            <pc:sldMk cId="2179748874" sldId="281"/>
            <ac:spMk id="3" creationId="{7D839B1E-8494-C5C8-F834-61B57D6F96B6}"/>
          </ac:spMkLst>
        </pc:spChg>
      </pc:sldChg>
      <pc:sldChg chg="modSp add del mod modAnim">
        <pc:chgData name="Kaabi, Jihene" userId="011dcf93-4cd8-42cc-a5b2-f87c76cf03d7" providerId="ADAL" clId="{5175BF49-4D94-4AB7-B129-4D1E2BF68B6C}" dt="2024-03-12T17:42:56.900" v="9045" actId="47"/>
        <pc:sldMkLst>
          <pc:docMk/>
          <pc:sldMk cId="48235208" sldId="282"/>
        </pc:sldMkLst>
        <pc:spChg chg="mod">
          <ac:chgData name="Kaabi, Jihene" userId="011dcf93-4cd8-42cc-a5b2-f87c76cf03d7" providerId="ADAL" clId="{5175BF49-4D94-4AB7-B129-4D1E2BF68B6C}" dt="2023-10-17T16:09:54.464" v="5432" actId="1035"/>
          <ac:spMkLst>
            <pc:docMk/>
            <pc:sldMk cId="48235208" sldId="282"/>
            <ac:spMk id="2" creationId="{D39C71B2-C3F4-76EC-E255-FBEDE1EF9486}"/>
          </ac:spMkLst>
        </pc:spChg>
        <pc:spChg chg="mod">
          <ac:chgData name="Kaabi, Jihene" userId="011dcf93-4cd8-42cc-a5b2-f87c76cf03d7" providerId="ADAL" clId="{5175BF49-4D94-4AB7-B129-4D1E2BF68B6C}" dt="2023-10-17T16:09:58.988" v="5438" actId="1035"/>
          <ac:spMkLst>
            <pc:docMk/>
            <pc:sldMk cId="48235208" sldId="282"/>
            <ac:spMk id="3" creationId="{7D839B1E-8494-C5C8-F834-61B57D6F96B6}"/>
          </ac:spMkLst>
        </pc:spChg>
      </pc:sldChg>
      <pc:sldChg chg="modSp add del modAnim">
        <pc:chgData name="Kaabi, Jihene" userId="011dcf93-4cd8-42cc-a5b2-f87c76cf03d7" providerId="ADAL" clId="{5175BF49-4D94-4AB7-B129-4D1E2BF68B6C}" dt="2024-03-12T17:43:00.330" v="9046" actId="47"/>
        <pc:sldMkLst>
          <pc:docMk/>
          <pc:sldMk cId="3923288529" sldId="283"/>
        </pc:sldMkLst>
        <pc:spChg chg="mod">
          <ac:chgData name="Kaabi, Jihene" userId="011dcf93-4cd8-42cc-a5b2-f87c76cf03d7" providerId="ADAL" clId="{5175BF49-4D94-4AB7-B129-4D1E2BF68B6C}" dt="2023-10-17T16:12:34.418" v="5468" actId="20577"/>
          <ac:spMkLst>
            <pc:docMk/>
            <pc:sldMk cId="3923288529" sldId="283"/>
            <ac:spMk id="2" creationId="{D39C71B2-C3F4-76EC-E255-FBEDE1EF9486}"/>
          </ac:spMkLst>
        </pc:spChg>
        <pc:spChg chg="mod">
          <ac:chgData name="Kaabi, Jihene" userId="011dcf93-4cd8-42cc-a5b2-f87c76cf03d7" providerId="ADAL" clId="{5175BF49-4D94-4AB7-B129-4D1E2BF68B6C}" dt="2023-10-17T16:15:24.091" v="5573" actId="20577"/>
          <ac:spMkLst>
            <pc:docMk/>
            <pc:sldMk cId="3923288529" sldId="283"/>
            <ac:spMk id="3" creationId="{7D839B1E-8494-C5C8-F834-61B57D6F96B6}"/>
          </ac:spMkLst>
        </pc:spChg>
      </pc:sldChg>
      <pc:sldChg chg="addSp delSp modSp add mod modAnim">
        <pc:chgData name="Kaabi, Jihene" userId="011dcf93-4cd8-42cc-a5b2-f87c76cf03d7" providerId="ADAL" clId="{5175BF49-4D94-4AB7-B129-4D1E2BF68B6C}" dt="2024-03-12T19:08:18.310" v="9410" actId="20577"/>
        <pc:sldMkLst>
          <pc:docMk/>
          <pc:sldMk cId="1682248050" sldId="284"/>
        </pc:sldMkLst>
        <pc:spChg chg="mod">
          <ac:chgData name="Kaabi, Jihene" userId="011dcf93-4cd8-42cc-a5b2-f87c76cf03d7" providerId="ADAL" clId="{5175BF49-4D94-4AB7-B129-4D1E2BF68B6C}" dt="2024-03-12T19:08:18.310" v="9410" actId="20577"/>
          <ac:spMkLst>
            <pc:docMk/>
            <pc:sldMk cId="1682248050" sldId="284"/>
            <ac:spMk id="2" creationId="{D39C71B2-C3F4-76EC-E255-FBEDE1EF9486}"/>
          </ac:spMkLst>
        </pc:spChg>
        <pc:spChg chg="mod">
          <ac:chgData name="Kaabi, Jihene" userId="011dcf93-4cd8-42cc-a5b2-f87c76cf03d7" providerId="ADAL" clId="{5175BF49-4D94-4AB7-B129-4D1E2BF68B6C}" dt="2024-03-12T19:08:04.736" v="9406" actId="20577"/>
          <ac:spMkLst>
            <pc:docMk/>
            <pc:sldMk cId="1682248050" sldId="284"/>
            <ac:spMk id="3" creationId="{7D839B1E-8494-C5C8-F834-61B57D6F96B6}"/>
          </ac:spMkLst>
        </pc:spChg>
        <pc:picChg chg="add del mod">
          <ac:chgData name="Kaabi, Jihene" userId="011dcf93-4cd8-42cc-a5b2-f87c76cf03d7" providerId="ADAL" clId="{5175BF49-4D94-4AB7-B129-4D1E2BF68B6C}" dt="2024-03-12T18:57:56.506" v="9132" actId="478"/>
          <ac:picMkLst>
            <pc:docMk/>
            <pc:sldMk cId="1682248050" sldId="284"/>
            <ac:picMk id="5" creationId="{2539B688-06F7-EBFF-4DA1-0145153F2FA3}"/>
          </ac:picMkLst>
        </pc:picChg>
      </pc:sldChg>
      <pc:sldChg chg="addSp delSp modSp add mod modAnim">
        <pc:chgData name="Kaabi, Jihene" userId="011dcf93-4cd8-42cc-a5b2-f87c76cf03d7" providerId="ADAL" clId="{5175BF49-4D94-4AB7-B129-4D1E2BF68B6C}" dt="2024-03-12T20:56:43.404" v="9577"/>
        <pc:sldMkLst>
          <pc:docMk/>
          <pc:sldMk cId="2518114871" sldId="285"/>
        </pc:sldMkLst>
        <pc:spChg chg="mod">
          <ac:chgData name="Kaabi, Jihene" userId="011dcf93-4cd8-42cc-a5b2-f87c76cf03d7" providerId="ADAL" clId="{5175BF49-4D94-4AB7-B129-4D1E2BF68B6C}" dt="2024-03-12T19:08:31.349" v="9412" actId="20577"/>
          <ac:spMkLst>
            <pc:docMk/>
            <pc:sldMk cId="2518114871" sldId="285"/>
            <ac:spMk id="2" creationId="{D39C71B2-C3F4-76EC-E255-FBEDE1EF9486}"/>
          </ac:spMkLst>
        </pc:spChg>
        <pc:spChg chg="mod">
          <ac:chgData name="Kaabi, Jihene" userId="011dcf93-4cd8-42cc-a5b2-f87c76cf03d7" providerId="ADAL" clId="{5175BF49-4D94-4AB7-B129-4D1E2BF68B6C}" dt="2024-03-12T19:47:30.510" v="9448" actId="2711"/>
          <ac:spMkLst>
            <pc:docMk/>
            <pc:sldMk cId="2518114871" sldId="285"/>
            <ac:spMk id="3" creationId="{7D839B1E-8494-C5C8-F834-61B57D6F96B6}"/>
          </ac:spMkLst>
        </pc:spChg>
        <pc:spChg chg="add del">
          <ac:chgData name="Kaabi, Jihene" userId="011dcf93-4cd8-42cc-a5b2-f87c76cf03d7" providerId="ADAL" clId="{5175BF49-4D94-4AB7-B129-4D1E2BF68B6C}" dt="2023-10-17T16:43:27.340" v="5788" actId="22"/>
          <ac:spMkLst>
            <pc:docMk/>
            <pc:sldMk cId="2518114871" sldId="285"/>
            <ac:spMk id="6" creationId="{4D9AE485-B2C4-4CE7-08D3-87BDD7728321}"/>
          </ac:spMkLst>
        </pc:spChg>
        <pc:picChg chg="del">
          <ac:chgData name="Kaabi, Jihene" userId="011dcf93-4cd8-42cc-a5b2-f87c76cf03d7" providerId="ADAL" clId="{5175BF49-4D94-4AB7-B129-4D1E2BF68B6C}" dt="2023-10-17T16:42:58.425" v="5786" actId="478"/>
          <ac:picMkLst>
            <pc:docMk/>
            <pc:sldMk cId="2518114871" sldId="285"/>
            <ac:picMk id="5" creationId="{2539B688-06F7-EBFF-4DA1-0145153F2FA3}"/>
          </ac:picMkLst>
        </pc:picChg>
      </pc:sldChg>
      <pc:sldChg chg="add del">
        <pc:chgData name="Kaabi, Jihene" userId="011dcf93-4cd8-42cc-a5b2-f87c76cf03d7" providerId="ADAL" clId="{5175BF49-4D94-4AB7-B129-4D1E2BF68B6C}" dt="2024-03-06T23:12:56.760" v="7154" actId="47"/>
        <pc:sldMkLst>
          <pc:docMk/>
          <pc:sldMk cId="287105768" sldId="286"/>
        </pc:sldMkLst>
      </pc:sldChg>
      <pc:sldChg chg="addSp delSp modSp add mod delAnim modAnim">
        <pc:chgData name="Kaabi, Jihene" userId="011dcf93-4cd8-42cc-a5b2-f87c76cf03d7" providerId="ADAL" clId="{5175BF49-4D94-4AB7-B129-4D1E2BF68B6C}" dt="2024-03-07T19:40:58.379" v="7207" actId="20577"/>
        <pc:sldMkLst>
          <pc:docMk/>
          <pc:sldMk cId="2192850736" sldId="287"/>
        </pc:sldMkLst>
        <pc:spChg chg="mod">
          <ac:chgData name="Kaabi, Jihene" userId="011dcf93-4cd8-42cc-a5b2-f87c76cf03d7" providerId="ADAL" clId="{5175BF49-4D94-4AB7-B129-4D1E2BF68B6C}" dt="2024-03-06T21:18:41.610" v="6503" actId="20577"/>
          <ac:spMkLst>
            <pc:docMk/>
            <pc:sldMk cId="2192850736" sldId="287"/>
            <ac:spMk id="2" creationId="{D39C71B2-C3F4-76EC-E255-FBEDE1EF9486}"/>
          </ac:spMkLst>
        </pc:spChg>
        <pc:spChg chg="mod">
          <ac:chgData name="Kaabi, Jihene" userId="011dcf93-4cd8-42cc-a5b2-f87c76cf03d7" providerId="ADAL" clId="{5175BF49-4D94-4AB7-B129-4D1E2BF68B6C}" dt="2024-03-07T19:40:58.379" v="7207" actId="20577"/>
          <ac:spMkLst>
            <pc:docMk/>
            <pc:sldMk cId="2192850736" sldId="287"/>
            <ac:spMk id="3" creationId="{7D839B1E-8494-C5C8-F834-61B57D6F96B6}"/>
          </ac:spMkLst>
        </pc:spChg>
        <pc:spChg chg="add mod">
          <ac:chgData name="Kaabi, Jihene" userId="011dcf93-4cd8-42cc-a5b2-f87c76cf03d7" providerId="ADAL" clId="{5175BF49-4D94-4AB7-B129-4D1E2BF68B6C}" dt="2024-03-06T21:10:33.018" v="6446" actId="1076"/>
          <ac:spMkLst>
            <pc:docMk/>
            <pc:sldMk cId="2192850736" sldId="287"/>
            <ac:spMk id="10" creationId="{1B9D3E09-97A7-A427-9204-65F43E9F1A58}"/>
          </ac:spMkLst>
        </pc:spChg>
        <pc:spChg chg="add del">
          <ac:chgData name="Kaabi, Jihene" userId="011dcf93-4cd8-42cc-a5b2-f87c76cf03d7" providerId="ADAL" clId="{5175BF49-4D94-4AB7-B129-4D1E2BF68B6C}" dt="2024-03-06T21:10:56.970" v="6448" actId="478"/>
          <ac:spMkLst>
            <pc:docMk/>
            <pc:sldMk cId="2192850736" sldId="287"/>
            <ac:spMk id="11" creationId="{3204A78F-46A6-12B9-9435-3FF2C8E63889}"/>
          </ac:spMkLst>
        </pc:spChg>
        <pc:spChg chg="add mod">
          <ac:chgData name="Kaabi, Jihene" userId="011dcf93-4cd8-42cc-a5b2-f87c76cf03d7" providerId="ADAL" clId="{5175BF49-4D94-4AB7-B129-4D1E2BF68B6C}" dt="2024-03-06T21:16:00.998" v="6490" actId="1038"/>
          <ac:spMkLst>
            <pc:docMk/>
            <pc:sldMk cId="2192850736" sldId="287"/>
            <ac:spMk id="20" creationId="{0C3B78AF-A536-07F8-364D-B4705E25673A}"/>
          </ac:spMkLst>
        </pc:spChg>
        <pc:picChg chg="add del mod">
          <ac:chgData name="Kaabi, Jihene" userId="011dcf93-4cd8-42cc-a5b2-f87c76cf03d7" providerId="ADAL" clId="{5175BF49-4D94-4AB7-B129-4D1E2BF68B6C}" dt="2024-03-06T21:08:12.035" v="6424" actId="478"/>
          <ac:picMkLst>
            <pc:docMk/>
            <pc:sldMk cId="2192850736" sldId="287"/>
            <ac:picMk id="5" creationId="{92F2D02B-973C-5659-8DF4-9179DED0EAB0}"/>
          </ac:picMkLst>
        </pc:picChg>
        <pc:picChg chg="add mod">
          <ac:chgData name="Kaabi, Jihene" userId="011dcf93-4cd8-42cc-a5b2-f87c76cf03d7" providerId="ADAL" clId="{5175BF49-4D94-4AB7-B129-4D1E2BF68B6C}" dt="2024-03-06T21:09:58.121" v="6433" actId="1076"/>
          <ac:picMkLst>
            <pc:docMk/>
            <pc:sldMk cId="2192850736" sldId="287"/>
            <ac:picMk id="7" creationId="{E2774D3B-D0C5-2AC2-6073-4F8B061E305F}"/>
          </ac:picMkLst>
        </pc:picChg>
        <pc:picChg chg="add mod">
          <ac:chgData name="Kaabi, Jihene" userId="011dcf93-4cd8-42cc-a5b2-f87c76cf03d7" providerId="ADAL" clId="{5175BF49-4D94-4AB7-B129-4D1E2BF68B6C}" dt="2024-03-06T21:10:13.877" v="6436" actId="1076"/>
          <ac:picMkLst>
            <pc:docMk/>
            <pc:sldMk cId="2192850736" sldId="287"/>
            <ac:picMk id="9" creationId="{08E31E6C-E442-03F3-6D26-EFCC659B7B84}"/>
          </ac:picMkLst>
        </pc:picChg>
        <pc:inkChg chg="add del">
          <ac:chgData name="Kaabi, Jihene" userId="011dcf93-4cd8-42cc-a5b2-f87c76cf03d7" providerId="ADAL" clId="{5175BF49-4D94-4AB7-B129-4D1E2BF68B6C}" dt="2024-03-06T21:11:17.797" v="6450" actId="9405"/>
          <ac:inkMkLst>
            <pc:docMk/>
            <pc:sldMk cId="2192850736" sldId="287"/>
            <ac:inkMk id="12" creationId="{03FED150-58C3-E938-AC8E-1129E9D628CB}"/>
          </ac:inkMkLst>
        </pc:inkChg>
        <pc:inkChg chg="add del">
          <ac:chgData name="Kaabi, Jihene" userId="011dcf93-4cd8-42cc-a5b2-f87c76cf03d7" providerId="ADAL" clId="{5175BF49-4D94-4AB7-B129-4D1E2BF68B6C}" dt="2024-03-06T21:17:44.380" v="6498" actId="478"/>
          <ac:inkMkLst>
            <pc:docMk/>
            <pc:sldMk cId="2192850736" sldId="287"/>
            <ac:inkMk id="13" creationId="{006BF000-4632-557D-B677-8D54A96F34B9}"/>
          </ac:inkMkLst>
        </pc:inkChg>
        <pc:inkChg chg="add del">
          <ac:chgData name="Kaabi, Jihene" userId="011dcf93-4cd8-42cc-a5b2-f87c76cf03d7" providerId="ADAL" clId="{5175BF49-4D94-4AB7-B129-4D1E2BF68B6C}" dt="2024-03-06T21:11:53.902" v="6453" actId="9405"/>
          <ac:inkMkLst>
            <pc:docMk/>
            <pc:sldMk cId="2192850736" sldId="287"/>
            <ac:inkMk id="14" creationId="{71CDD30A-B11B-2819-413F-58D27863EBC2}"/>
          </ac:inkMkLst>
        </pc:inkChg>
        <pc:inkChg chg="add del">
          <ac:chgData name="Kaabi, Jihene" userId="011dcf93-4cd8-42cc-a5b2-f87c76cf03d7" providerId="ADAL" clId="{5175BF49-4D94-4AB7-B129-4D1E2BF68B6C}" dt="2024-03-06T21:12:03.580" v="6455" actId="9405"/>
          <ac:inkMkLst>
            <pc:docMk/>
            <pc:sldMk cId="2192850736" sldId="287"/>
            <ac:inkMk id="15" creationId="{A6E63406-B7D5-6EDE-F820-6A7F912876C8}"/>
          </ac:inkMkLst>
        </pc:inkChg>
        <pc:inkChg chg="add del">
          <ac:chgData name="Kaabi, Jihene" userId="011dcf93-4cd8-42cc-a5b2-f87c76cf03d7" providerId="ADAL" clId="{5175BF49-4D94-4AB7-B129-4D1E2BF68B6C}" dt="2024-03-06T21:12:09.659" v="6457" actId="9405"/>
          <ac:inkMkLst>
            <pc:docMk/>
            <pc:sldMk cId="2192850736" sldId="287"/>
            <ac:inkMk id="16" creationId="{566E5C6A-7A61-452A-484A-DA740364EF43}"/>
          </ac:inkMkLst>
        </pc:inkChg>
        <pc:inkChg chg="add del">
          <ac:chgData name="Kaabi, Jihene" userId="011dcf93-4cd8-42cc-a5b2-f87c76cf03d7" providerId="ADAL" clId="{5175BF49-4D94-4AB7-B129-4D1E2BF68B6C}" dt="2024-03-06T21:17:41.736" v="6497" actId="478"/>
          <ac:inkMkLst>
            <pc:docMk/>
            <pc:sldMk cId="2192850736" sldId="287"/>
            <ac:inkMk id="17" creationId="{1CCD0448-54B1-A538-F7D1-B3C862D2DB46}"/>
          </ac:inkMkLst>
        </pc:inkChg>
        <pc:inkChg chg="add del">
          <ac:chgData name="Kaabi, Jihene" userId="011dcf93-4cd8-42cc-a5b2-f87c76cf03d7" providerId="ADAL" clId="{5175BF49-4D94-4AB7-B129-4D1E2BF68B6C}" dt="2024-03-06T21:17:37.593" v="6496" actId="478"/>
          <ac:inkMkLst>
            <pc:docMk/>
            <pc:sldMk cId="2192850736" sldId="287"/>
            <ac:inkMk id="18" creationId="{6B2B5D40-AD41-C092-C382-A644F9D96027}"/>
          </ac:inkMkLst>
        </pc:inkChg>
      </pc:sldChg>
      <pc:sldChg chg="addSp delSp modSp add mod delAnim modAnim">
        <pc:chgData name="Kaabi, Jihene" userId="011dcf93-4cd8-42cc-a5b2-f87c76cf03d7" providerId="ADAL" clId="{5175BF49-4D94-4AB7-B129-4D1E2BF68B6C}" dt="2024-03-06T22:25:22.554" v="6922"/>
        <pc:sldMkLst>
          <pc:docMk/>
          <pc:sldMk cId="1966116502" sldId="288"/>
        </pc:sldMkLst>
        <pc:spChg chg="mod">
          <ac:chgData name="Kaabi, Jihene" userId="011dcf93-4cd8-42cc-a5b2-f87c76cf03d7" providerId="ADAL" clId="{5175BF49-4D94-4AB7-B129-4D1E2BF68B6C}" dt="2024-03-06T21:18:49.081" v="6507" actId="20577"/>
          <ac:spMkLst>
            <pc:docMk/>
            <pc:sldMk cId="1966116502" sldId="288"/>
            <ac:spMk id="2" creationId="{D39C71B2-C3F4-76EC-E255-FBEDE1EF9486}"/>
          </ac:spMkLst>
        </pc:spChg>
        <pc:spChg chg="mod">
          <ac:chgData name="Kaabi, Jihene" userId="011dcf93-4cd8-42cc-a5b2-f87c76cf03d7" providerId="ADAL" clId="{5175BF49-4D94-4AB7-B129-4D1E2BF68B6C}" dt="2024-03-06T22:16:05.518" v="6878" actId="6549"/>
          <ac:spMkLst>
            <pc:docMk/>
            <pc:sldMk cId="1966116502" sldId="288"/>
            <ac:spMk id="3" creationId="{7D839B1E-8494-C5C8-F834-61B57D6F96B6}"/>
          </ac:spMkLst>
        </pc:spChg>
        <pc:spChg chg="add mod">
          <ac:chgData name="Kaabi, Jihene" userId="011dcf93-4cd8-42cc-a5b2-f87c76cf03d7" providerId="ADAL" clId="{5175BF49-4D94-4AB7-B129-4D1E2BF68B6C}" dt="2024-03-06T21:45:27.261" v="6593" actId="164"/>
          <ac:spMkLst>
            <pc:docMk/>
            <pc:sldMk cId="1966116502" sldId="288"/>
            <ac:spMk id="6" creationId="{C5B6704E-CB6F-E169-6530-665ADFB8817C}"/>
          </ac:spMkLst>
        </pc:spChg>
        <pc:spChg chg="del">
          <ac:chgData name="Kaabi, Jihene" userId="011dcf93-4cd8-42cc-a5b2-f87c76cf03d7" providerId="ADAL" clId="{5175BF49-4D94-4AB7-B129-4D1E2BF68B6C}" dt="2024-03-06T21:19:51.619" v="6522" actId="478"/>
          <ac:spMkLst>
            <pc:docMk/>
            <pc:sldMk cId="1966116502" sldId="288"/>
            <ac:spMk id="10" creationId="{1B9D3E09-97A7-A427-9204-65F43E9F1A58}"/>
          </ac:spMkLst>
        </pc:spChg>
        <pc:spChg chg="mod">
          <ac:chgData name="Kaabi, Jihene" userId="011dcf93-4cd8-42cc-a5b2-f87c76cf03d7" providerId="ADAL" clId="{5175BF49-4D94-4AB7-B129-4D1E2BF68B6C}" dt="2024-03-06T21:46:11.275" v="6600" actId="20577"/>
          <ac:spMkLst>
            <pc:docMk/>
            <pc:sldMk cId="1966116502" sldId="288"/>
            <ac:spMk id="15" creationId="{B59A6D22-620E-695E-A85C-04F79C85951D}"/>
          </ac:spMkLst>
        </pc:spChg>
        <pc:spChg chg="mod">
          <ac:chgData name="Kaabi, Jihene" userId="011dcf93-4cd8-42cc-a5b2-f87c76cf03d7" providerId="ADAL" clId="{5175BF49-4D94-4AB7-B129-4D1E2BF68B6C}" dt="2024-03-06T22:25:10.644" v="6921" actId="207"/>
          <ac:spMkLst>
            <pc:docMk/>
            <pc:sldMk cId="1966116502" sldId="288"/>
            <ac:spMk id="20" creationId="{0C3B78AF-A536-07F8-364D-B4705E25673A}"/>
          </ac:spMkLst>
        </pc:spChg>
        <pc:spChg chg="del mod topLvl">
          <ac:chgData name="Kaabi, Jihene" userId="011dcf93-4cd8-42cc-a5b2-f87c76cf03d7" providerId="ADAL" clId="{5175BF49-4D94-4AB7-B129-4D1E2BF68B6C}" dt="2024-03-06T21:47:23.287" v="6614" actId="478"/>
          <ac:spMkLst>
            <pc:docMk/>
            <pc:sldMk cId="1966116502" sldId="288"/>
            <ac:spMk id="22" creationId="{45199369-B139-99F7-DCF2-AC4B4CA89E9C}"/>
          </ac:spMkLst>
        </pc:spChg>
        <pc:spChg chg="add mod">
          <ac:chgData name="Kaabi, Jihene" userId="011dcf93-4cd8-42cc-a5b2-f87c76cf03d7" providerId="ADAL" clId="{5175BF49-4D94-4AB7-B129-4D1E2BF68B6C}" dt="2024-03-06T22:08:32.671" v="6768" actId="1036"/>
          <ac:spMkLst>
            <pc:docMk/>
            <pc:sldMk cId="1966116502" sldId="288"/>
            <ac:spMk id="29" creationId="{33BC17F3-D938-6BB7-15C4-6EA5AE736789}"/>
          </ac:spMkLst>
        </pc:spChg>
        <pc:spChg chg="add mod">
          <ac:chgData name="Kaabi, Jihene" userId="011dcf93-4cd8-42cc-a5b2-f87c76cf03d7" providerId="ADAL" clId="{5175BF49-4D94-4AB7-B129-4D1E2BF68B6C}" dt="2024-03-06T22:19:55.493" v="6893" actId="1038"/>
          <ac:spMkLst>
            <pc:docMk/>
            <pc:sldMk cId="1966116502" sldId="288"/>
            <ac:spMk id="68" creationId="{04930953-6957-990B-7C50-E2AA9557F4F9}"/>
          </ac:spMkLst>
        </pc:spChg>
        <pc:spChg chg="add mod">
          <ac:chgData name="Kaabi, Jihene" userId="011dcf93-4cd8-42cc-a5b2-f87c76cf03d7" providerId="ADAL" clId="{5175BF49-4D94-4AB7-B129-4D1E2BF68B6C}" dt="2024-03-06T22:20:03.503" v="6894" actId="1038"/>
          <ac:spMkLst>
            <pc:docMk/>
            <pc:sldMk cId="1966116502" sldId="288"/>
            <ac:spMk id="69" creationId="{450490E2-B5EE-EDA6-C87F-053E17F662CE}"/>
          </ac:spMkLst>
        </pc:spChg>
        <pc:spChg chg="add mod">
          <ac:chgData name="Kaabi, Jihene" userId="011dcf93-4cd8-42cc-a5b2-f87c76cf03d7" providerId="ADAL" clId="{5175BF49-4D94-4AB7-B129-4D1E2BF68B6C}" dt="2024-03-06T22:19:55.493" v="6893" actId="1038"/>
          <ac:spMkLst>
            <pc:docMk/>
            <pc:sldMk cId="1966116502" sldId="288"/>
            <ac:spMk id="70" creationId="{D1356F17-D64B-BDC4-1B0D-9E267D78A598}"/>
          </ac:spMkLst>
        </pc:spChg>
        <pc:spChg chg="add mod">
          <ac:chgData name="Kaabi, Jihene" userId="011dcf93-4cd8-42cc-a5b2-f87c76cf03d7" providerId="ADAL" clId="{5175BF49-4D94-4AB7-B129-4D1E2BF68B6C}" dt="2024-03-06T22:22:40.348" v="6907" actId="1076"/>
          <ac:spMkLst>
            <pc:docMk/>
            <pc:sldMk cId="1966116502" sldId="288"/>
            <ac:spMk id="73" creationId="{EBC3A2BB-5A75-94E3-22A8-C7D7B9EFEB39}"/>
          </ac:spMkLst>
        </pc:spChg>
        <pc:spChg chg="add mod">
          <ac:chgData name="Kaabi, Jihene" userId="011dcf93-4cd8-42cc-a5b2-f87c76cf03d7" providerId="ADAL" clId="{5175BF49-4D94-4AB7-B129-4D1E2BF68B6C}" dt="2024-03-06T22:19:28.294" v="6892" actId="1076"/>
          <ac:spMkLst>
            <pc:docMk/>
            <pc:sldMk cId="1966116502" sldId="288"/>
            <ac:spMk id="74" creationId="{AAA875ED-F273-D1A9-8B29-22E4105763EB}"/>
          </ac:spMkLst>
        </pc:spChg>
        <pc:grpChg chg="add del mod">
          <ac:chgData name="Kaabi, Jihene" userId="011dcf93-4cd8-42cc-a5b2-f87c76cf03d7" providerId="ADAL" clId="{5175BF49-4D94-4AB7-B129-4D1E2BF68B6C}" dt="2024-03-06T21:47:29.496" v="6616" actId="478"/>
          <ac:grpSpMkLst>
            <pc:docMk/>
            <pc:sldMk cId="1966116502" sldId="288"/>
            <ac:grpSpMk id="13" creationId="{66A32549-DB00-DE10-42F0-795BFED03F6E}"/>
          </ac:grpSpMkLst>
        </pc:grpChg>
        <pc:grpChg chg="add del mod">
          <ac:chgData name="Kaabi, Jihene" userId="011dcf93-4cd8-42cc-a5b2-f87c76cf03d7" providerId="ADAL" clId="{5175BF49-4D94-4AB7-B129-4D1E2BF68B6C}" dt="2024-03-06T21:47:25.063" v="6615" actId="478"/>
          <ac:grpSpMkLst>
            <pc:docMk/>
            <pc:sldMk cId="1966116502" sldId="288"/>
            <ac:grpSpMk id="14" creationId="{4883EC54-FD2E-7B94-8E74-7930FC500421}"/>
          </ac:grpSpMkLst>
        </pc:grpChg>
        <pc:grpChg chg="add del mod">
          <ac:chgData name="Kaabi, Jihene" userId="011dcf93-4cd8-42cc-a5b2-f87c76cf03d7" providerId="ADAL" clId="{5175BF49-4D94-4AB7-B129-4D1E2BF68B6C}" dt="2024-03-06T21:47:23.287" v="6614" actId="478"/>
          <ac:grpSpMkLst>
            <pc:docMk/>
            <pc:sldMk cId="1966116502" sldId="288"/>
            <ac:grpSpMk id="21" creationId="{E32CC178-D5B6-A791-0575-EB55051F82E6}"/>
          </ac:grpSpMkLst>
        </pc:grpChg>
        <pc:graphicFrameChg chg="add mod modGraphic">
          <ac:chgData name="Kaabi, Jihene" userId="011dcf93-4cd8-42cc-a5b2-f87c76cf03d7" providerId="ADAL" clId="{5175BF49-4D94-4AB7-B129-4D1E2BF68B6C}" dt="2024-03-06T22:08:49.578" v="6770" actId="2062"/>
          <ac:graphicFrameMkLst>
            <pc:docMk/>
            <pc:sldMk cId="1966116502" sldId="288"/>
            <ac:graphicFrameMk id="28" creationId="{1239BFA3-E5E6-B389-FD3E-CD926C2073E9}"/>
          </ac:graphicFrameMkLst>
        </pc:graphicFrameChg>
        <pc:picChg chg="add del">
          <ac:chgData name="Kaabi, Jihene" userId="011dcf93-4cd8-42cc-a5b2-f87c76cf03d7" providerId="ADAL" clId="{5175BF49-4D94-4AB7-B129-4D1E2BF68B6C}" dt="2024-03-06T21:42:56.574" v="6546" actId="22"/>
          <ac:picMkLst>
            <pc:docMk/>
            <pc:sldMk cId="1966116502" sldId="288"/>
            <ac:picMk id="5" creationId="{B58E131F-6BCE-3CE8-8B6F-C41B4B4EE06F}"/>
          </ac:picMkLst>
        </pc:picChg>
        <pc:picChg chg="del">
          <ac:chgData name="Kaabi, Jihene" userId="011dcf93-4cd8-42cc-a5b2-f87c76cf03d7" providerId="ADAL" clId="{5175BF49-4D94-4AB7-B129-4D1E2BF68B6C}" dt="2024-03-06T21:19:46.056" v="6520" actId="478"/>
          <ac:picMkLst>
            <pc:docMk/>
            <pc:sldMk cId="1966116502" sldId="288"/>
            <ac:picMk id="7" creationId="{E2774D3B-D0C5-2AC2-6073-4F8B061E305F}"/>
          </ac:picMkLst>
        </pc:picChg>
        <pc:picChg chg="del">
          <ac:chgData name="Kaabi, Jihene" userId="011dcf93-4cd8-42cc-a5b2-f87c76cf03d7" providerId="ADAL" clId="{5175BF49-4D94-4AB7-B129-4D1E2BF68B6C}" dt="2024-03-06T21:19:48.374" v="6521" actId="478"/>
          <ac:picMkLst>
            <pc:docMk/>
            <pc:sldMk cId="1966116502" sldId="288"/>
            <ac:picMk id="9" creationId="{08E31E6C-E442-03F3-6D26-EFCC659B7B84}"/>
          </ac:picMkLst>
        </pc:picChg>
        <pc:cxnChg chg="add mod">
          <ac:chgData name="Kaabi, Jihene" userId="011dcf93-4cd8-42cc-a5b2-f87c76cf03d7" providerId="ADAL" clId="{5175BF49-4D94-4AB7-B129-4D1E2BF68B6C}" dt="2024-03-06T21:45:27.261" v="6593" actId="164"/>
          <ac:cxnSpMkLst>
            <pc:docMk/>
            <pc:sldMk cId="1966116502" sldId="288"/>
            <ac:cxnSpMk id="11" creationId="{DF578133-57F3-F14A-7068-B39E91C09AB4}"/>
          </ac:cxnSpMkLst>
        </pc:cxnChg>
        <pc:cxnChg chg="mod">
          <ac:chgData name="Kaabi, Jihene" userId="011dcf93-4cd8-42cc-a5b2-f87c76cf03d7" providerId="ADAL" clId="{5175BF49-4D94-4AB7-B129-4D1E2BF68B6C}" dt="2024-03-06T21:45:59.947" v="6598" actId="14100"/>
          <ac:cxnSpMkLst>
            <pc:docMk/>
            <pc:sldMk cId="1966116502" sldId="288"/>
            <ac:cxnSpMk id="16" creationId="{F5A8FAC0-618D-4AF1-CE23-D78D4A064AD4}"/>
          </ac:cxnSpMkLst>
        </pc:cxnChg>
        <pc:cxnChg chg="del mod topLvl">
          <ac:chgData name="Kaabi, Jihene" userId="011dcf93-4cd8-42cc-a5b2-f87c76cf03d7" providerId="ADAL" clId="{5175BF49-4D94-4AB7-B129-4D1E2BF68B6C}" dt="2024-03-06T21:47:31.841" v="6617" actId="478"/>
          <ac:cxnSpMkLst>
            <pc:docMk/>
            <pc:sldMk cId="1966116502" sldId="288"/>
            <ac:cxnSpMk id="23" creationId="{1BA4E014-F10F-FAC2-BC95-0549B329C8BC}"/>
          </ac:cxnSpMkLst>
        </pc:cxnChg>
        <pc:cxnChg chg="add del mod">
          <ac:chgData name="Kaabi, Jihene" userId="011dcf93-4cd8-42cc-a5b2-f87c76cf03d7" providerId="ADAL" clId="{5175BF49-4D94-4AB7-B129-4D1E2BF68B6C}" dt="2024-03-06T21:50:21.891" v="6676" actId="478"/>
          <ac:cxnSpMkLst>
            <pc:docMk/>
            <pc:sldMk cId="1966116502" sldId="288"/>
            <ac:cxnSpMk id="31" creationId="{3F0C36AF-CCA8-6FE6-DD42-D0289FE7D287}"/>
          </ac:cxnSpMkLst>
        </pc:cxnChg>
        <pc:cxnChg chg="add del mod">
          <ac:chgData name="Kaabi, Jihene" userId="011dcf93-4cd8-42cc-a5b2-f87c76cf03d7" providerId="ADAL" clId="{5175BF49-4D94-4AB7-B129-4D1E2BF68B6C}" dt="2024-03-06T21:50:54.272" v="6682" actId="478"/>
          <ac:cxnSpMkLst>
            <pc:docMk/>
            <pc:sldMk cId="1966116502" sldId="288"/>
            <ac:cxnSpMk id="34" creationId="{A384ECB2-1AC6-4D8F-F631-E5B0E8290D57}"/>
          </ac:cxnSpMkLst>
        </pc:cxnChg>
        <pc:cxnChg chg="add mod">
          <ac:chgData name="Kaabi, Jihene" userId="011dcf93-4cd8-42cc-a5b2-f87c76cf03d7" providerId="ADAL" clId="{5175BF49-4D94-4AB7-B129-4D1E2BF68B6C}" dt="2024-03-06T22:01:27.939" v="6750" actId="14100"/>
          <ac:cxnSpMkLst>
            <pc:docMk/>
            <pc:sldMk cId="1966116502" sldId="288"/>
            <ac:cxnSpMk id="39" creationId="{5316EA87-5960-5347-0BC6-FB20A2C0FA95}"/>
          </ac:cxnSpMkLst>
        </pc:cxnChg>
        <pc:cxnChg chg="add mod">
          <ac:chgData name="Kaabi, Jihene" userId="011dcf93-4cd8-42cc-a5b2-f87c76cf03d7" providerId="ADAL" clId="{5175BF49-4D94-4AB7-B129-4D1E2BF68B6C}" dt="2024-03-06T22:01:31.180" v="6751" actId="14100"/>
          <ac:cxnSpMkLst>
            <pc:docMk/>
            <pc:sldMk cId="1966116502" sldId="288"/>
            <ac:cxnSpMk id="41" creationId="{EEB119E0-0097-5A69-332B-3ED67DE44640}"/>
          </ac:cxnSpMkLst>
        </pc:cxnChg>
        <pc:cxnChg chg="add mod">
          <ac:chgData name="Kaabi, Jihene" userId="011dcf93-4cd8-42cc-a5b2-f87c76cf03d7" providerId="ADAL" clId="{5175BF49-4D94-4AB7-B129-4D1E2BF68B6C}" dt="2024-03-06T22:01:35.053" v="6752" actId="14100"/>
          <ac:cxnSpMkLst>
            <pc:docMk/>
            <pc:sldMk cId="1966116502" sldId="288"/>
            <ac:cxnSpMk id="45" creationId="{0038EF4A-3C71-2FA8-FFC0-BFF28CC936EB}"/>
          </ac:cxnSpMkLst>
        </pc:cxnChg>
        <pc:cxnChg chg="add mod">
          <ac:chgData name="Kaabi, Jihene" userId="011dcf93-4cd8-42cc-a5b2-f87c76cf03d7" providerId="ADAL" clId="{5175BF49-4D94-4AB7-B129-4D1E2BF68B6C}" dt="2024-03-06T22:01:38.779" v="6753" actId="14100"/>
          <ac:cxnSpMkLst>
            <pc:docMk/>
            <pc:sldMk cId="1966116502" sldId="288"/>
            <ac:cxnSpMk id="47" creationId="{A95B3BF0-849C-72E6-70E1-E27814384A80}"/>
          </ac:cxnSpMkLst>
        </pc:cxnChg>
        <pc:cxnChg chg="add mod">
          <ac:chgData name="Kaabi, Jihene" userId="011dcf93-4cd8-42cc-a5b2-f87c76cf03d7" providerId="ADAL" clId="{5175BF49-4D94-4AB7-B129-4D1E2BF68B6C}" dt="2024-03-06T22:01:41.810" v="6754" actId="14100"/>
          <ac:cxnSpMkLst>
            <pc:docMk/>
            <pc:sldMk cId="1966116502" sldId="288"/>
            <ac:cxnSpMk id="52" creationId="{0C4E7EEC-269E-6D72-CD4F-9AB657FB0D0A}"/>
          </ac:cxnSpMkLst>
        </pc:cxnChg>
        <pc:cxnChg chg="add mod">
          <ac:chgData name="Kaabi, Jihene" userId="011dcf93-4cd8-42cc-a5b2-f87c76cf03d7" providerId="ADAL" clId="{5175BF49-4D94-4AB7-B129-4D1E2BF68B6C}" dt="2024-03-06T22:01:45.229" v="6755" actId="14100"/>
          <ac:cxnSpMkLst>
            <pc:docMk/>
            <pc:sldMk cId="1966116502" sldId="288"/>
            <ac:cxnSpMk id="55" creationId="{62452DEE-C5C7-AD85-D0F9-5A228B2CB387}"/>
          </ac:cxnSpMkLst>
        </pc:cxnChg>
        <pc:cxnChg chg="add mod">
          <ac:chgData name="Kaabi, Jihene" userId="011dcf93-4cd8-42cc-a5b2-f87c76cf03d7" providerId="ADAL" clId="{5175BF49-4D94-4AB7-B129-4D1E2BF68B6C}" dt="2024-03-06T22:02:21.193" v="6759" actId="14100"/>
          <ac:cxnSpMkLst>
            <pc:docMk/>
            <pc:sldMk cId="1966116502" sldId="288"/>
            <ac:cxnSpMk id="64" creationId="{1971924A-3385-A263-006D-0C9CCECAA395}"/>
          </ac:cxnSpMkLst>
        </pc:cxnChg>
        <pc:cxnChg chg="add mod">
          <ac:chgData name="Kaabi, Jihene" userId="011dcf93-4cd8-42cc-a5b2-f87c76cf03d7" providerId="ADAL" clId="{5175BF49-4D94-4AB7-B129-4D1E2BF68B6C}" dt="2024-03-06T22:02:41.072" v="6762" actId="1582"/>
          <ac:cxnSpMkLst>
            <pc:docMk/>
            <pc:sldMk cId="1966116502" sldId="288"/>
            <ac:cxnSpMk id="67" creationId="{6843481C-141B-533F-F6AC-BF8B72D21A34}"/>
          </ac:cxnSpMkLst>
        </pc:cxnChg>
        <pc:cxnChg chg="add mod">
          <ac:chgData name="Kaabi, Jihene" userId="011dcf93-4cd8-42cc-a5b2-f87c76cf03d7" providerId="ADAL" clId="{5175BF49-4D94-4AB7-B129-4D1E2BF68B6C}" dt="2024-03-06T22:16:26.901" v="6881" actId="1582"/>
          <ac:cxnSpMkLst>
            <pc:docMk/>
            <pc:sldMk cId="1966116502" sldId="288"/>
            <ac:cxnSpMk id="72" creationId="{4261A825-02C1-598E-FA9B-D732B872F180}"/>
          </ac:cxnSpMkLst>
        </pc:cxnChg>
      </pc:sldChg>
      <pc:sldChg chg="addSp delSp modSp add mod delAnim modAnim">
        <pc:chgData name="Kaabi, Jihene" userId="011dcf93-4cd8-42cc-a5b2-f87c76cf03d7" providerId="ADAL" clId="{5175BF49-4D94-4AB7-B129-4D1E2BF68B6C}" dt="2024-03-06T23:16:01.058" v="7160" actId="20577"/>
        <pc:sldMkLst>
          <pc:docMk/>
          <pc:sldMk cId="1573131150" sldId="289"/>
        </pc:sldMkLst>
        <pc:spChg chg="mod">
          <ac:chgData name="Kaabi, Jihene" userId="011dcf93-4cd8-42cc-a5b2-f87c76cf03d7" providerId="ADAL" clId="{5175BF49-4D94-4AB7-B129-4D1E2BF68B6C}" dt="2024-03-06T22:26:58.736" v="6925" actId="20577"/>
          <ac:spMkLst>
            <pc:docMk/>
            <pc:sldMk cId="1573131150" sldId="289"/>
            <ac:spMk id="2" creationId="{D39C71B2-C3F4-76EC-E255-FBEDE1EF9486}"/>
          </ac:spMkLst>
        </pc:spChg>
        <pc:spChg chg="mod">
          <ac:chgData name="Kaabi, Jihene" userId="011dcf93-4cd8-42cc-a5b2-f87c76cf03d7" providerId="ADAL" clId="{5175BF49-4D94-4AB7-B129-4D1E2BF68B6C}" dt="2024-03-06T23:16:01.058" v="7160" actId="20577"/>
          <ac:spMkLst>
            <pc:docMk/>
            <pc:sldMk cId="1573131150" sldId="289"/>
            <ac:spMk id="3" creationId="{7D839B1E-8494-C5C8-F834-61B57D6F96B6}"/>
          </ac:spMkLst>
        </pc:spChg>
        <pc:spChg chg="add mod">
          <ac:chgData name="Kaabi, Jihene" userId="011dcf93-4cd8-42cc-a5b2-f87c76cf03d7" providerId="ADAL" clId="{5175BF49-4D94-4AB7-B129-4D1E2BF68B6C}" dt="2024-03-06T22:57:32.624" v="7106" actId="1076"/>
          <ac:spMkLst>
            <pc:docMk/>
            <pc:sldMk cId="1573131150" sldId="289"/>
            <ac:spMk id="6" creationId="{3E9C7526-7C62-9856-FD64-0A5D589D8125}"/>
          </ac:spMkLst>
        </pc:spChg>
        <pc:spChg chg="del mod">
          <ac:chgData name="Kaabi, Jihene" userId="011dcf93-4cd8-42cc-a5b2-f87c76cf03d7" providerId="ADAL" clId="{5175BF49-4D94-4AB7-B129-4D1E2BF68B6C}" dt="2024-03-06T22:29:41.859" v="6972" actId="478"/>
          <ac:spMkLst>
            <pc:docMk/>
            <pc:sldMk cId="1573131150" sldId="289"/>
            <ac:spMk id="20" creationId="{0C3B78AF-A536-07F8-364D-B4705E25673A}"/>
          </ac:spMkLst>
        </pc:spChg>
        <pc:spChg chg="del">
          <ac:chgData name="Kaabi, Jihene" userId="011dcf93-4cd8-42cc-a5b2-f87c76cf03d7" providerId="ADAL" clId="{5175BF49-4D94-4AB7-B129-4D1E2BF68B6C}" dt="2024-03-06T22:29:06.377" v="6957" actId="478"/>
          <ac:spMkLst>
            <pc:docMk/>
            <pc:sldMk cId="1573131150" sldId="289"/>
            <ac:spMk id="29" creationId="{33BC17F3-D938-6BB7-15C4-6EA5AE736789}"/>
          </ac:spMkLst>
        </pc:spChg>
        <pc:spChg chg="del mod">
          <ac:chgData name="Kaabi, Jihene" userId="011dcf93-4cd8-42cc-a5b2-f87c76cf03d7" providerId="ADAL" clId="{5175BF49-4D94-4AB7-B129-4D1E2BF68B6C}" dt="2024-03-06T22:29:30.488" v="6967" actId="478"/>
          <ac:spMkLst>
            <pc:docMk/>
            <pc:sldMk cId="1573131150" sldId="289"/>
            <ac:spMk id="68" creationId="{04930953-6957-990B-7C50-E2AA9557F4F9}"/>
          </ac:spMkLst>
        </pc:spChg>
        <pc:spChg chg="del">
          <ac:chgData name="Kaabi, Jihene" userId="011dcf93-4cd8-42cc-a5b2-f87c76cf03d7" providerId="ADAL" clId="{5175BF49-4D94-4AB7-B129-4D1E2BF68B6C}" dt="2024-03-06T22:29:34.070" v="6969" actId="478"/>
          <ac:spMkLst>
            <pc:docMk/>
            <pc:sldMk cId="1573131150" sldId="289"/>
            <ac:spMk id="69" creationId="{450490E2-B5EE-EDA6-C87F-053E17F662CE}"/>
          </ac:spMkLst>
        </pc:spChg>
        <pc:spChg chg="del">
          <ac:chgData name="Kaabi, Jihene" userId="011dcf93-4cd8-42cc-a5b2-f87c76cf03d7" providerId="ADAL" clId="{5175BF49-4D94-4AB7-B129-4D1E2BF68B6C}" dt="2024-03-06T22:29:26.668" v="6965" actId="478"/>
          <ac:spMkLst>
            <pc:docMk/>
            <pc:sldMk cId="1573131150" sldId="289"/>
            <ac:spMk id="70" creationId="{D1356F17-D64B-BDC4-1B0D-9E267D78A598}"/>
          </ac:spMkLst>
        </pc:spChg>
        <pc:spChg chg="del">
          <ac:chgData name="Kaabi, Jihene" userId="011dcf93-4cd8-42cc-a5b2-f87c76cf03d7" providerId="ADAL" clId="{5175BF49-4D94-4AB7-B129-4D1E2BF68B6C}" dt="2024-03-06T22:29:24.921" v="6964" actId="478"/>
          <ac:spMkLst>
            <pc:docMk/>
            <pc:sldMk cId="1573131150" sldId="289"/>
            <ac:spMk id="73" creationId="{EBC3A2BB-5A75-94E3-22A8-C7D7B9EFEB39}"/>
          </ac:spMkLst>
        </pc:spChg>
        <pc:spChg chg="del">
          <ac:chgData name="Kaabi, Jihene" userId="011dcf93-4cd8-42cc-a5b2-f87c76cf03d7" providerId="ADAL" clId="{5175BF49-4D94-4AB7-B129-4D1E2BF68B6C}" dt="2024-03-06T22:29:06.377" v="6957" actId="478"/>
          <ac:spMkLst>
            <pc:docMk/>
            <pc:sldMk cId="1573131150" sldId="289"/>
            <ac:spMk id="74" creationId="{AAA875ED-F273-D1A9-8B29-22E4105763EB}"/>
          </ac:spMkLst>
        </pc:spChg>
        <pc:graphicFrameChg chg="add mod modGraphic">
          <ac:chgData name="Kaabi, Jihene" userId="011dcf93-4cd8-42cc-a5b2-f87c76cf03d7" providerId="ADAL" clId="{5175BF49-4D94-4AB7-B129-4D1E2BF68B6C}" dt="2024-03-06T23:07:30.071" v="7133" actId="207"/>
          <ac:graphicFrameMkLst>
            <pc:docMk/>
            <pc:sldMk cId="1573131150" sldId="289"/>
            <ac:graphicFrameMk id="4" creationId="{A953DAF3-05CA-72C0-1EE3-685152EC8DEF}"/>
          </ac:graphicFrameMkLst>
        </pc:graphicFrameChg>
        <pc:graphicFrameChg chg="add mod modGraphic">
          <ac:chgData name="Kaabi, Jihene" userId="011dcf93-4cd8-42cc-a5b2-f87c76cf03d7" providerId="ADAL" clId="{5175BF49-4D94-4AB7-B129-4D1E2BF68B6C}" dt="2024-03-06T23:08:21.910" v="7136" actId="1076"/>
          <ac:graphicFrameMkLst>
            <pc:docMk/>
            <pc:sldMk cId="1573131150" sldId="289"/>
            <ac:graphicFrameMk id="5" creationId="{027D4F04-396A-C6AB-6015-EFC02CA4D62E}"/>
          </ac:graphicFrameMkLst>
        </pc:graphicFrameChg>
        <pc:graphicFrameChg chg="add mod modGraphic">
          <ac:chgData name="Kaabi, Jihene" userId="011dcf93-4cd8-42cc-a5b2-f87c76cf03d7" providerId="ADAL" clId="{5175BF49-4D94-4AB7-B129-4D1E2BF68B6C}" dt="2024-03-06T23:08:16.744" v="7135" actId="1076"/>
          <ac:graphicFrameMkLst>
            <pc:docMk/>
            <pc:sldMk cId="1573131150" sldId="289"/>
            <ac:graphicFrameMk id="7" creationId="{493F99AE-6A71-B032-A2D4-CE263AB31E78}"/>
          </ac:graphicFrameMkLst>
        </pc:graphicFrameChg>
        <pc:graphicFrameChg chg="del">
          <ac:chgData name="Kaabi, Jihene" userId="011dcf93-4cd8-42cc-a5b2-f87c76cf03d7" providerId="ADAL" clId="{5175BF49-4D94-4AB7-B129-4D1E2BF68B6C}" dt="2024-03-06T22:29:06.377" v="6957" actId="478"/>
          <ac:graphicFrameMkLst>
            <pc:docMk/>
            <pc:sldMk cId="1573131150" sldId="289"/>
            <ac:graphicFrameMk id="28" creationId="{1239BFA3-E5E6-B389-FD3E-CD926C2073E9}"/>
          </ac:graphicFrameMkLst>
        </pc:graphicFrameChg>
        <pc:cxnChg chg="del">
          <ac:chgData name="Kaabi, Jihene" userId="011dcf93-4cd8-42cc-a5b2-f87c76cf03d7" providerId="ADAL" clId="{5175BF49-4D94-4AB7-B129-4D1E2BF68B6C}" dt="2024-03-06T22:28:58.796" v="6955" actId="478"/>
          <ac:cxnSpMkLst>
            <pc:docMk/>
            <pc:sldMk cId="1573131150" sldId="289"/>
            <ac:cxnSpMk id="39" creationId="{5316EA87-5960-5347-0BC6-FB20A2C0FA95}"/>
          </ac:cxnSpMkLst>
        </pc:cxnChg>
        <pc:cxnChg chg="del">
          <ac:chgData name="Kaabi, Jihene" userId="011dcf93-4cd8-42cc-a5b2-f87c76cf03d7" providerId="ADAL" clId="{5175BF49-4D94-4AB7-B129-4D1E2BF68B6C}" dt="2024-03-06T22:29:00.760" v="6956" actId="478"/>
          <ac:cxnSpMkLst>
            <pc:docMk/>
            <pc:sldMk cId="1573131150" sldId="289"/>
            <ac:cxnSpMk id="41" creationId="{EEB119E0-0097-5A69-332B-3ED67DE44640}"/>
          </ac:cxnSpMkLst>
        </pc:cxnChg>
        <pc:cxnChg chg="del">
          <ac:chgData name="Kaabi, Jihene" userId="011dcf93-4cd8-42cc-a5b2-f87c76cf03d7" providerId="ADAL" clId="{5175BF49-4D94-4AB7-B129-4D1E2BF68B6C}" dt="2024-03-06T22:29:19.198" v="6963" actId="478"/>
          <ac:cxnSpMkLst>
            <pc:docMk/>
            <pc:sldMk cId="1573131150" sldId="289"/>
            <ac:cxnSpMk id="45" creationId="{0038EF4A-3C71-2FA8-FFC0-BFF28CC936EB}"/>
          </ac:cxnSpMkLst>
        </pc:cxnChg>
        <pc:cxnChg chg="del">
          <ac:chgData name="Kaabi, Jihene" userId="011dcf93-4cd8-42cc-a5b2-f87c76cf03d7" providerId="ADAL" clId="{5175BF49-4D94-4AB7-B129-4D1E2BF68B6C}" dt="2024-03-06T22:29:16.976" v="6962" actId="478"/>
          <ac:cxnSpMkLst>
            <pc:docMk/>
            <pc:sldMk cId="1573131150" sldId="289"/>
            <ac:cxnSpMk id="47" creationId="{A95B3BF0-849C-72E6-70E1-E27814384A80}"/>
          </ac:cxnSpMkLst>
        </pc:cxnChg>
        <pc:cxnChg chg="del">
          <ac:chgData name="Kaabi, Jihene" userId="011dcf93-4cd8-42cc-a5b2-f87c76cf03d7" providerId="ADAL" clId="{5175BF49-4D94-4AB7-B129-4D1E2BF68B6C}" dt="2024-03-06T22:29:14.811" v="6961" actId="478"/>
          <ac:cxnSpMkLst>
            <pc:docMk/>
            <pc:sldMk cId="1573131150" sldId="289"/>
            <ac:cxnSpMk id="52" creationId="{0C4E7EEC-269E-6D72-CD4F-9AB657FB0D0A}"/>
          </ac:cxnSpMkLst>
        </pc:cxnChg>
        <pc:cxnChg chg="del">
          <ac:chgData name="Kaabi, Jihene" userId="011dcf93-4cd8-42cc-a5b2-f87c76cf03d7" providerId="ADAL" clId="{5175BF49-4D94-4AB7-B129-4D1E2BF68B6C}" dt="2024-03-06T22:29:12.729" v="6960" actId="478"/>
          <ac:cxnSpMkLst>
            <pc:docMk/>
            <pc:sldMk cId="1573131150" sldId="289"/>
            <ac:cxnSpMk id="55" creationId="{62452DEE-C5C7-AD85-D0F9-5A228B2CB387}"/>
          </ac:cxnSpMkLst>
        </pc:cxnChg>
        <pc:cxnChg chg="del">
          <ac:chgData name="Kaabi, Jihene" userId="011dcf93-4cd8-42cc-a5b2-f87c76cf03d7" providerId="ADAL" clId="{5175BF49-4D94-4AB7-B129-4D1E2BF68B6C}" dt="2024-03-06T22:29:11.157" v="6959" actId="478"/>
          <ac:cxnSpMkLst>
            <pc:docMk/>
            <pc:sldMk cId="1573131150" sldId="289"/>
            <ac:cxnSpMk id="64" creationId="{1971924A-3385-A263-006D-0C9CCECAA395}"/>
          </ac:cxnSpMkLst>
        </pc:cxnChg>
        <pc:cxnChg chg="del">
          <ac:chgData name="Kaabi, Jihene" userId="011dcf93-4cd8-42cc-a5b2-f87c76cf03d7" providerId="ADAL" clId="{5175BF49-4D94-4AB7-B129-4D1E2BF68B6C}" dt="2024-03-06T22:29:09.011" v="6958" actId="478"/>
          <ac:cxnSpMkLst>
            <pc:docMk/>
            <pc:sldMk cId="1573131150" sldId="289"/>
            <ac:cxnSpMk id="67" creationId="{6843481C-141B-533F-F6AC-BF8B72D21A34}"/>
          </ac:cxnSpMkLst>
        </pc:cxnChg>
        <pc:cxnChg chg="del">
          <ac:chgData name="Kaabi, Jihene" userId="011dcf93-4cd8-42cc-a5b2-f87c76cf03d7" providerId="ADAL" clId="{5175BF49-4D94-4AB7-B129-4D1E2BF68B6C}" dt="2024-03-06T22:29:32.327" v="6968" actId="478"/>
          <ac:cxnSpMkLst>
            <pc:docMk/>
            <pc:sldMk cId="1573131150" sldId="289"/>
            <ac:cxnSpMk id="72" creationId="{4261A825-02C1-598E-FA9B-D732B872F180}"/>
          </ac:cxnSpMkLst>
        </pc:cxnChg>
      </pc:sldChg>
      <pc:sldChg chg="addSp delSp modSp add mod modAnim">
        <pc:chgData name="Kaabi, Jihene" userId="011dcf93-4cd8-42cc-a5b2-f87c76cf03d7" providerId="ADAL" clId="{5175BF49-4D94-4AB7-B129-4D1E2BF68B6C}" dt="2024-03-11T16:40:47.617" v="8142" actId="20577"/>
        <pc:sldMkLst>
          <pc:docMk/>
          <pc:sldMk cId="765361221" sldId="290"/>
        </pc:sldMkLst>
        <pc:spChg chg="mod">
          <ac:chgData name="Kaabi, Jihene" userId="011dcf93-4cd8-42cc-a5b2-f87c76cf03d7" providerId="ADAL" clId="{5175BF49-4D94-4AB7-B129-4D1E2BF68B6C}" dt="2024-03-11T16:40:47.617" v="8142" actId="20577"/>
          <ac:spMkLst>
            <pc:docMk/>
            <pc:sldMk cId="765361221" sldId="290"/>
            <ac:spMk id="2" creationId="{D39C71B2-C3F4-76EC-E255-FBEDE1EF9486}"/>
          </ac:spMkLst>
        </pc:spChg>
        <pc:spChg chg="mod">
          <ac:chgData name="Kaabi, Jihene" userId="011dcf93-4cd8-42cc-a5b2-f87c76cf03d7" providerId="ADAL" clId="{5175BF49-4D94-4AB7-B129-4D1E2BF68B6C}" dt="2024-03-08T21:51:42.632" v="7822" actId="20577"/>
          <ac:spMkLst>
            <pc:docMk/>
            <pc:sldMk cId="765361221" sldId="290"/>
            <ac:spMk id="3" creationId="{7D839B1E-8494-C5C8-F834-61B57D6F96B6}"/>
          </ac:spMkLst>
        </pc:spChg>
        <pc:spChg chg="add mod">
          <ac:chgData name="Kaabi, Jihene" userId="011dcf93-4cd8-42cc-a5b2-f87c76cf03d7" providerId="ADAL" clId="{5175BF49-4D94-4AB7-B129-4D1E2BF68B6C}" dt="2024-03-08T21:50:43.285" v="7816" actId="1036"/>
          <ac:spMkLst>
            <pc:docMk/>
            <pc:sldMk cId="765361221" sldId="290"/>
            <ac:spMk id="10" creationId="{6A2702E3-15B4-3D0C-0619-6507F90AE1FE}"/>
          </ac:spMkLst>
        </pc:spChg>
        <pc:spChg chg="add del">
          <ac:chgData name="Kaabi, Jihene" userId="011dcf93-4cd8-42cc-a5b2-f87c76cf03d7" providerId="ADAL" clId="{5175BF49-4D94-4AB7-B129-4D1E2BF68B6C}" dt="2024-03-08T21:29:13.306" v="7741" actId="22"/>
          <ac:spMkLst>
            <pc:docMk/>
            <pc:sldMk cId="765361221" sldId="290"/>
            <ac:spMk id="12" creationId="{3BB55085-394A-1001-A37E-3E2ABFEB6873}"/>
          </ac:spMkLst>
        </pc:spChg>
        <pc:graphicFrameChg chg="add mod modGraphic">
          <ac:chgData name="Kaabi, Jihene" userId="011dcf93-4cd8-42cc-a5b2-f87c76cf03d7" providerId="ADAL" clId="{5175BF49-4D94-4AB7-B129-4D1E2BF68B6C}" dt="2024-03-11T15:45:16.788" v="7835" actId="207"/>
          <ac:graphicFrameMkLst>
            <pc:docMk/>
            <pc:sldMk cId="765361221" sldId="290"/>
            <ac:graphicFrameMk id="8" creationId="{85C4D7C1-6BC0-27B0-73A0-C6DE623C9C7B}"/>
          </ac:graphicFrameMkLst>
        </pc:graphicFrameChg>
        <pc:graphicFrameChg chg="add mod modGraphic">
          <ac:chgData name="Kaabi, Jihene" userId="011dcf93-4cd8-42cc-a5b2-f87c76cf03d7" providerId="ADAL" clId="{5175BF49-4D94-4AB7-B129-4D1E2BF68B6C}" dt="2024-03-08T21:50:43.285" v="7816" actId="1036"/>
          <ac:graphicFrameMkLst>
            <pc:docMk/>
            <pc:sldMk cId="765361221" sldId="290"/>
            <ac:graphicFrameMk id="9" creationId="{F4187EC6-C9A6-5A73-3BFD-5B0F0F18B5B3}"/>
          </ac:graphicFrameMkLst>
        </pc:graphicFrameChg>
        <pc:graphicFrameChg chg="add mod modGraphic">
          <ac:chgData name="Kaabi, Jihene" userId="011dcf93-4cd8-42cc-a5b2-f87c76cf03d7" providerId="ADAL" clId="{5175BF49-4D94-4AB7-B129-4D1E2BF68B6C}" dt="2024-03-11T15:45:22.139" v="7836" actId="207"/>
          <ac:graphicFrameMkLst>
            <pc:docMk/>
            <pc:sldMk cId="765361221" sldId="290"/>
            <ac:graphicFrameMk id="13" creationId="{9C894D71-5722-CBC3-FA59-7127C07F1CB6}"/>
          </ac:graphicFrameMkLst>
        </pc:graphicFrameChg>
        <pc:picChg chg="add del mod">
          <ac:chgData name="Kaabi, Jihene" userId="011dcf93-4cd8-42cc-a5b2-f87c76cf03d7" providerId="ADAL" clId="{5175BF49-4D94-4AB7-B129-4D1E2BF68B6C}" dt="2024-03-08T21:12:03.918" v="7344" actId="478"/>
          <ac:picMkLst>
            <pc:docMk/>
            <pc:sldMk cId="765361221" sldId="290"/>
            <ac:picMk id="5" creationId="{6AF148AA-A613-6607-3479-20FE76C20D5C}"/>
          </ac:picMkLst>
        </pc:picChg>
        <pc:picChg chg="add del mod">
          <ac:chgData name="Kaabi, Jihene" userId="011dcf93-4cd8-42cc-a5b2-f87c76cf03d7" providerId="ADAL" clId="{5175BF49-4D94-4AB7-B129-4D1E2BF68B6C}" dt="2024-03-08T21:12:06.447" v="7345" actId="478"/>
          <ac:picMkLst>
            <pc:docMk/>
            <pc:sldMk cId="765361221" sldId="290"/>
            <ac:picMk id="7" creationId="{2820FCBF-5149-550D-DF2F-29925CE9A8AA}"/>
          </ac:picMkLst>
        </pc:picChg>
      </pc:sldChg>
      <pc:sldChg chg="addSp delSp modSp add mod modAnim">
        <pc:chgData name="Kaabi, Jihene" userId="011dcf93-4cd8-42cc-a5b2-f87c76cf03d7" providerId="ADAL" clId="{5175BF49-4D94-4AB7-B129-4D1E2BF68B6C}" dt="2024-03-12T20:37:24.896" v="9543"/>
        <pc:sldMkLst>
          <pc:docMk/>
          <pc:sldMk cId="3346060074" sldId="291"/>
        </pc:sldMkLst>
        <pc:spChg chg="mod">
          <ac:chgData name="Kaabi, Jihene" userId="011dcf93-4cd8-42cc-a5b2-f87c76cf03d7" providerId="ADAL" clId="{5175BF49-4D94-4AB7-B129-4D1E2BF68B6C}" dt="2024-03-11T16:40:55.312" v="8148" actId="20577"/>
          <ac:spMkLst>
            <pc:docMk/>
            <pc:sldMk cId="3346060074" sldId="291"/>
            <ac:spMk id="2" creationId="{D39C71B2-C3F4-76EC-E255-FBEDE1EF9486}"/>
          </ac:spMkLst>
        </pc:spChg>
        <pc:picChg chg="add mod">
          <ac:chgData name="Kaabi, Jihene" userId="011dcf93-4cd8-42cc-a5b2-f87c76cf03d7" providerId="ADAL" clId="{5175BF49-4D94-4AB7-B129-4D1E2BF68B6C}" dt="2024-03-08T21:57:22.703" v="7833" actId="14100"/>
          <ac:picMkLst>
            <pc:docMk/>
            <pc:sldMk cId="3346060074" sldId="291"/>
            <ac:picMk id="6" creationId="{DA668C91-D7ED-2AD7-B129-AB1A93EC5E24}"/>
          </ac:picMkLst>
        </pc:picChg>
        <pc:picChg chg="del">
          <ac:chgData name="Kaabi, Jihene" userId="011dcf93-4cd8-42cc-a5b2-f87c76cf03d7" providerId="ADAL" clId="{5175BF49-4D94-4AB7-B129-4D1E2BF68B6C}" dt="2024-03-08T21:54:32.283" v="7830" actId="478"/>
          <ac:picMkLst>
            <pc:docMk/>
            <pc:sldMk cId="3346060074" sldId="291"/>
            <ac:picMk id="7" creationId="{2820FCBF-5149-550D-DF2F-29925CE9A8AA}"/>
          </ac:picMkLst>
        </pc:picChg>
      </pc:sldChg>
      <pc:sldChg chg="modSp add mod addAnim delAnim modAnim">
        <pc:chgData name="Kaabi, Jihene" userId="011dcf93-4cd8-42cc-a5b2-f87c76cf03d7" providerId="ADAL" clId="{5175BF49-4D94-4AB7-B129-4D1E2BF68B6C}" dt="2024-03-12T20:38:16.691" v="9548" actId="20577"/>
        <pc:sldMkLst>
          <pc:docMk/>
          <pc:sldMk cId="2822146707" sldId="292"/>
        </pc:sldMkLst>
        <pc:spChg chg="mod">
          <ac:chgData name="Kaabi, Jihene" userId="011dcf93-4cd8-42cc-a5b2-f87c76cf03d7" providerId="ADAL" clId="{5175BF49-4D94-4AB7-B129-4D1E2BF68B6C}" dt="2024-03-11T16:41:11.563" v="8158" actId="20577"/>
          <ac:spMkLst>
            <pc:docMk/>
            <pc:sldMk cId="2822146707" sldId="292"/>
            <ac:spMk id="2" creationId="{D39C71B2-C3F4-76EC-E255-FBEDE1EF9486}"/>
          </ac:spMkLst>
        </pc:spChg>
        <pc:spChg chg="mod">
          <ac:chgData name="Kaabi, Jihene" userId="011dcf93-4cd8-42cc-a5b2-f87c76cf03d7" providerId="ADAL" clId="{5175BF49-4D94-4AB7-B129-4D1E2BF68B6C}" dt="2024-03-12T20:38:16.691" v="9548" actId="20577"/>
          <ac:spMkLst>
            <pc:docMk/>
            <pc:sldMk cId="2822146707" sldId="292"/>
            <ac:spMk id="3" creationId="{7D839B1E-8494-C5C8-F834-61B57D6F96B6}"/>
          </ac:spMkLst>
        </pc:spChg>
        <pc:spChg chg="mod">
          <ac:chgData name="Kaabi, Jihene" userId="011dcf93-4cd8-42cc-a5b2-f87c76cf03d7" providerId="ADAL" clId="{5175BF49-4D94-4AB7-B129-4D1E2BF68B6C}" dt="2024-03-11T16:37:14.303" v="8107" actId="465"/>
          <ac:spMkLst>
            <pc:docMk/>
            <pc:sldMk cId="2822146707" sldId="292"/>
            <ac:spMk id="10" creationId="{6A2702E3-15B4-3D0C-0619-6507F90AE1FE}"/>
          </ac:spMkLst>
        </pc:spChg>
        <pc:graphicFrameChg chg="mod modGraphic">
          <ac:chgData name="Kaabi, Jihene" userId="011dcf93-4cd8-42cc-a5b2-f87c76cf03d7" providerId="ADAL" clId="{5175BF49-4D94-4AB7-B129-4D1E2BF68B6C}" dt="2024-03-11T16:37:32.877" v="8109" actId="207"/>
          <ac:graphicFrameMkLst>
            <pc:docMk/>
            <pc:sldMk cId="2822146707" sldId="292"/>
            <ac:graphicFrameMk id="8" creationId="{85C4D7C1-6BC0-27B0-73A0-C6DE623C9C7B}"/>
          </ac:graphicFrameMkLst>
        </pc:graphicFrameChg>
        <pc:graphicFrameChg chg="mod modGraphic">
          <ac:chgData name="Kaabi, Jihene" userId="011dcf93-4cd8-42cc-a5b2-f87c76cf03d7" providerId="ADAL" clId="{5175BF49-4D94-4AB7-B129-4D1E2BF68B6C}" dt="2024-03-11T16:37:14.303" v="8107" actId="465"/>
          <ac:graphicFrameMkLst>
            <pc:docMk/>
            <pc:sldMk cId="2822146707" sldId="292"/>
            <ac:graphicFrameMk id="9" creationId="{F4187EC6-C9A6-5A73-3BFD-5B0F0F18B5B3}"/>
          </ac:graphicFrameMkLst>
        </pc:graphicFrameChg>
        <pc:graphicFrameChg chg="mod modGraphic">
          <ac:chgData name="Kaabi, Jihene" userId="011dcf93-4cd8-42cc-a5b2-f87c76cf03d7" providerId="ADAL" clId="{5175BF49-4D94-4AB7-B129-4D1E2BF68B6C}" dt="2024-03-11T16:37:27.246" v="8108" actId="207"/>
          <ac:graphicFrameMkLst>
            <pc:docMk/>
            <pc:sldMk cId="2822146707" sldId="292"/>
            <ac:graphicFrameMk id="13" creationId="{9C894D71-5722-CBC3-FA59-7127C07F1CB6}"/>
          </ac:graphicFrameMkLst>
        </pc:graphicFrameChg>
      </pc:sldChg>
      <pc:sldChg chg="addSp delSp modSp add mod delAnim modAnim">
        <pc:chgData name="Kaabi, Jihene" userId="011dcf93-4cd8-42cc-a5b2-f87c76cf03d7" providerId="ADAL" clId="{5175BF49-4D94-4AB7-B129-4D1E2BF68B6C}" dt="2024-03-11T17:18:28.878" v="8177" actId="20577"/>
        <pc:sldMkLst>
          <pc:docMk/>
          <pc:sldMk cId="219498937" sldId="293"/>
        </pc:sldMkLst>
        <pc:spChg chg="mod">
          <ac:chgData name="Kaabi, Jihene" userId="011dcf93-4cd8-42cc-a5b2-f87c76cf03d7" providerId="ADAL" clId="{5175BF49-4D94-4AB7-B129-4D1E2BF68B6C}" dt="2024-03-11T16:41:38.862" v="8162" actId="20577"/>
          <ac:spMkLst>
            <pc:docMk/>
            <pc:sldMk cId="219498937" sldId="293"/>
            <ac:spMk id="2" creationId="{D39C71B2-C3F4-76EC-E255-FBEDE1EF9486}"/>
          </ac:spMkLst>
        </pc:spChg>
        <pc:spChg chg="mod">
          <ac:chgData name="Kaabi, Jihene" userId="011dcf93-4cd8-42cc-a5b2-f87c76cf03d7" providerId="ADAL" clId="{5175BF49-4D94-4AB7-B129-4D1E2BF68B6C}" dt="2024-03-11T17:18:28.878" v="8177" actId="20577"/>
          <ac:spMkLst>
            <pc:docMk/>
            <pc:sldMk cId="219498937" sldId="293"/>
            <ac:spMk id="3" creationId="{7D839B1E-8494-C5C8-F834-61B57D6F96B6}"/>
          </ac:spMkLst>
        </pc:spChg>
        <pc:picChg chg="del">
          <ac:chgData name="Kaabi, Jihene" userId="011dcf93-4cd8-42cc-a5b2-f87c76cf03d7" providerId="ADAL" clId="{5175BF49-4D94-4AB7-B129-4D1E2BF68B6C}" dt="2024-03-11T16:41:46.545" v="8163" actId="478"/>
          <ac:picMkLst>
            <pc:docMk/>
            <pc:sldMk cId="219498937" sldId="293"/>
            <ac:picMk id="5" creationId="{6AF148AA-A613-6607-3479-20FE76C20D5C}"/>
          </ac:picMkLst>
        </pc:picChg>
        <pc:picChg chg="del">
          <ac:chgData name="Kaabi, Jihene" userId="011dcf93-4cd8-42cc-a5b2-f87c76cf03d7" providerId="ADAL" clId="{5175BF49-4D94-4AB7-B129-4D1E2BF68B6C}" dt="2024-03-11T16:41:48.905" v="8164" actId="478"/>
          <ac:picMkLst>
            <pc:docMk/>
            <pc:sldMk cId="219498937" sldId="293"/>
            <ac:picMk id="6" creationId="{DA668C91-D7ED-2AD7-B129-AB1A93EC5E24}"/>
          </ac:picMkLst>
        </pc:picChg>
        <pc:picChg chg="add mod">
          <ac:chgData name="Kaabi, Jihene" userId="011dcf93-4cd8-42cc-a5b2-f87c76cf03d7" providerId="ADAL" clId="{5175BF49-4D94-4AB7-B129-4D1E2BF68B6C}" dt="2024-03-11T16:55:58.248" v="8170" actId="14100"/>
          <ac:picMkLst>
            <pc:docMk/>
            <pc:sldMk cId="219498937" sldId="293"/>
            <ac:picMk id="7" creationId="{85BA35BA-290B-5F35-71AB-01656BFC6067}"/>
          </ac:picMkLst>
        </pc:picChg>
        <pc:picChg chg="add mod">
          <ac:chgData name="Kaabi, Jihene" userId="011dcf93-4cd8-42cc-a5b2-f87c76cf03d7" providerId="ADAL" clId="{5175BF49-4D94-4AB7-B129-4D1E2BF68B6C}" dt="2024-03-11T16:50:32.675" v="8169" actId="14100"/>
          <ac:picMkLst>
            <pc:docMk/>
            <pc:sldMk cId="219498937" sldId="293"/>
            <ac:picMk id="9" creationId="{F7A0168B-DB1E-36CB-3C57-96377539BEE6}"/>
          </ac:picMkLst>
        </pc:picChg>
      </pc:sldChg>
      <pc:sldChg chg="modSp add mod modAnim">
        <pc:chgData name="Kaabi, Jihene" userId="011dcf93-4cd8-42cc-a5b2-f87c76cf03d7" providerId="ADAL" clId="{5175BF49-4D94-4AB7-B129-4D1E2BF68B6C}" dt="2024-03-12T17:46:33.516" v="9089" actId="14100"/>
        <pc:sldMkLst>
          <pc:docMk/>
          <pc:sldMk cId="1840374348" sldId="294"/>
        </pc:sldMkLst>
        <pc:spChg chg="mod">
          <ac:chgData name="Kaabi, Jihene" userId="011dcf93-4cd8-42cc-a5b2-f87c76cf03d7" providerId="ADAL" clId="{5175BF49-4D94-4AB7-B129-4D1E2BF68B6C}" dt="2024-03-12T17:46:33.516" v="9089" actId="14100"/>
          <ac:spMkLst>
            <pc:docMk/>
            <pc:sldMk cId="1840374348" sldId="294"/>
            <ac:spMk id="2" creationId="{D39C71B2-C3F4-76EC-E255-FBEDE1EF9486}"/>
          </ac:spMkLst>
        </pc:spChg>
        <pc:spChg chg="mod">
          <ac:chgData name="Kaabi, Jihene" userId="011dcf93-4cd8-42cc-a5b2-f87c76cf03d7" providerId="ADAL" clId="{5175BF49-4D94-4AB7-B129-4D1E2BF68B6C}" dt="2024-03-12T16:21:05.475" v="8673" actId="948"/>
          <ac:spMkLst>
            <pc:docMk/>
            <pc:sldMk cId="1840374348" sldId="294"/>
            <ac:spMk id="3" creationId="{7D839B1E-8494-C5C8-F834-61B57D6F96B6}"/>
          </ac:spMkLst>
        </pc:spChg>
      </pc:sldChg>
      <pc:sldChg chg="addSp delSp modSp add mod delAnim">
        <pc:chgData name="Kaabi, Jihene" userId="011dcf93-4cd8-42cc-a5b2-f87c76cf03d7" providerId="ADAL" clId="{5175BF49-4D94-4AB7-B129-4D1E2BF68B6C}" dt="2024-03-12T20:55:14.538" v="9575" actId="20577"/>
        <pc:sldMkLst>
          <pc:docMk/>
          <pc:sldMk cId="1414085007" sldId="295"/>
        </pc:sldMkLst>
        <pc:spChg chg="mod">
          <ac:chgData name="Kaabi, Jihene" userId="011dcf93-4cd8-42cc-a5b2-f87c76cf03d7" providerId="ADAL" clId="{5175BF49-4D94-4AB7-B129-4D1E2BF68B6C}" dt="2024-03-12T20:55:14.538" v="9575" actId="20577"/>
          <ac:spMkLst>
            <pc:docMk/>
            <pc:sldMk cId="1414085007" sldId="295"/>
            <ac:spMk id="2" creationId="{D39C71B2-C3F4-76EC-E255-FBEDE1EF9486}"/>
          </ac:spMkLst>
        </pc:spChg>
        <pc:spChg chg="del">
          <ac:chgData name="Kaabi, Jihene" userId="011dcf93-4cd8-42cc-a5b2-f87c76cf03d7" providerId="ADAL" clId="{5175BF49-4D94-4AB7-B129-4D1E2BF68B6C}" dt="2024-03-12T17:02:28.179" v="8699" actId="478"/>
          <ac:spMkLst>
            <pc:docMk/>
            <pc:sldMk cId="1414085007" sldId="295"/>
            <ac:spMk id="3" creationId="{7D839B1E-8494-C5C8-F834-61B57D6F96B6}"/>
          </ac:spMkLst>
        </pc:spChg>
        <pc:spChg chg="add del mod">
          <ac:chgData name="Kaabi, Jihene" userId="011dcf93-4cd8-42cc-a5b2-f87c76cf03d7" providerId="ADAL" clId="{5175BF49-4D94-4AB7-B129-4D1E2BF68B6C}" dt="2024-03-12T17:02:33.140" v="8700" actId="478"/>
          <ac:spMkLst>
            <pc:docMk/>
            <pc:sldMk cId="1414085007" sldId="295"/>
            <ac:spMk id="5" creationId="{D1BA44F2-7946-7E1A-64CB-D027A69F0302}"/>
          </ac:spMkLst>
        </pc:spChg>
        <pc:spChg chg="add mod">
          <ac:chgData name="Kaabi, Jihene" userId="011dcf93-4cd8-42cc-a5b2-f87c76cf03d7" providerId="ADAL" clId="{5175BF49-4D94-4AB7-B129-4D1E2BF68B6C}" dt="2024-03-12T17:10:54.979" v="8904" actId="207"/>
          <ac:spMkLst>
            <pc:docMk/>
            <pc:sldMk cId="1414085007" sldId="295"/>
            <ac:spMk id="7" creationId="{843A3365-5067-F786-81FA-945F1966A4DE}"/>
          </ac:spMkLst>
        </pc:spChg>
        <pc:spChg chg="add mod">
          <ac:chgData name="Kaabi, Jihene" userId="011dcf93-4cd8-42cc-a5b2-f87c76cf03d7" providerId="ADAL" clId="{5175BF49-4D94-4AB7-B129-4D1E2BF68B6C}" dt="2024-03-12T17:10:07.332" v="8902" actId="207"/>
          <ac:spMkLst>
            <pc:docMk/>
            <pc:sldMk cId="1414085007" sldId="295"/>
            <ac:spMk id="9" creationId="{CDA292AF-8349-3F70-9A84-286FABF46468}"/>
          </ac:spMkLst>
        </pc:spChg>
      </pc:sldChg>
      <pc:sldChg chg="addSp modSp add mod modAnim">
        <pc:chgData name="Kaabi, Jihene" userId="011dcf93-4cd8-42cc-a5b2-f87c76cf03d7" providerId="ADAL" clId="{5175BF49-4D94-4AB7-B129-4D1E2BF68B6C}" dt="2024-03-16T16:59:35.993" v="9621" actId="6549"/>
        <pc:sldMkLst>
          <pc:docMk/>
          <pc:sldMk cId="1255638760" sldId="296"/>
        </pc:sldMkLst>
        <pc:spChg chg="mod">
          <ac:chgData name="Kaabi, Jihene" userId="011dcf93-4cd8-42cc-a5b2-f87c76cf03d7" providerId="ADAL" clId="{5175BF49-4D94-4AB7-B129-4D1E2BF68B6C}" dt="2024-03-12T20:25:54.700" v="9500" actId="1038"/>
          <ac:spMkLst>
            <pc:docMk/>
            <pc:sldMk cId="1255638760" sldId="296"/>
            <ac:spMk id="3" creationId="{7D839B1E-8494-C5C8-F834-61B57D6F96B6}"/>
          </ac:spMkLst>
        </pc:spChg>
        <pc:spChg chg="add mod">
          <ac:chgData name="Kaabi, Jihene" userId="011dcf93-4cd8-42cc-a5b2-f87c76cf03d7" providerId="ADAL" clId="{5175BF49-4D94-4AB7-B129-4D1E2BF68B6C}" dt="2024-03-16T16:58:41.008" v="9601" actId="20577"/>
          <ac:spMkLst>
            <pc:docMk/>
            <pc:sldMk cId="1255638760" sldId="296"/>
            <ac:spMk id="7" creationId="{ED0112B8-4151-2EE7-B2DE-7748B8B402B0}"/>
          </ac:spMkLst>
        </pc:spChg>
        <pc:spChg chg="add mod">
          <ac:chgData name="Kaabi, Jihene" userId="011dcf93-4cd8-42cc-a5b2-f87c76cf03d7" providerId="ADAL" clId="{5175BF49-4D94-4AB7-B129-4D1E2BF68B6C}" dt="2024-03-16T16:59:35.993" v="9621" actId="6549"/>
          <ac:spMkLst>
            <pc:docMk/>
            <pc:sldMk cId="1255638760" sldId="296"/>
            <ac:spMk id="9" creationId="{4654E49B-4C9C-64DC-7CA8-787AF2343D54}"/>
          </ac:spMkLst>
        </pc:spChg>
        <pc:picChg chg="add mod">
          <ac:chgData name="Kaabi, Jihene" userId="011dcf93-4cd8-42cc-a5b2-f87c76cf03d7" providerId="ADAL" clId="{5175BF49-4D94-4AB7-B129-4D1E2BF68B6C}" dt="2024-03-12T20:25:59.275" v="9502" actId="1035"/>
          <ac:picMkLst>
            <pc:docMk/>
            <pc:sldMk cId="1255638760" sldId="296"/>
            <ac:picMk id="5" creationId="{46DB55A5-2007-3E32-1656-3E59571D4B6F}"/>
          </ac:picMkLst>
        </pc:picChg>
        <pc:cxnChg chg="add mod">
          <ac:chgData name="Kaabi, Jihene" userId="011dcf93-4cd8-42cc-a5b2-f87c76cf03d7" providerId="ADAL" clId="{5175BF49-4D94-4AB7-B129-4D1E2BF68B6C}" dt="2024-03-12T20:27:31.694" v="9524" actId="13822"/>
          <ac:cxnSpMkLst>
            <pc:docMk/>
            <pc:sldMk cId="1255638760" sldId="296"/>
            <ac:cxnSpMk id="11" creationId="{103C165C-D298-D486-487A-911094B4166B}"/>
          </ac:cxnSpMkLst>
        </pc:cxnChg>
      </pc:sldChg>
      <pc:sldMasterChg chg="modSp mod modSldLayout">
        <pc:chgData name="Kaabi, Jihene" userId="011dcf93-4cd8-42cc-a5b2-f87c76cf03d7" providerId="ADAL" clId="{5175BF49-4D94-4AB7-B129-4D1E2BF68B6C}" dt="2024-03-04T15:43:16.849" v="6119" actId="113"/>
        <pc:sldMasterMkLst>
          <pc:docMk/>
          <pc:sldMasterMk cId="3172880296" sldId="2147483660"/>
        </pc:sldMasterMkLst>
        <pc:spChg chg="mod">
          <ac:chgData name="Kaabi, Jihene" userId="011dcf93-4cd8-42cc-a5b2-f87c76cf03d7" providerId="ADAL" clId="{5175BF49-4D94-4AB7-B129-4D1E2BF68B6C}" dt="2024-03-04T15:43:11.370" v="6117" actId="20577"/>
          <ac:spMkLst>
            <pc:docMk/>
            <pc:sldMasterMk cId="3172880296" sldId="2147483660"/>
            <ac:spMk id="2" creationId="{99B9A3D7-373A-FA09-C306-DDCF75E7EFB6}"/>
          </ac:spMkLst>
        </pc:spChg>
        <pc:spChg chg="mod">
          <ac:chgData name="Kaabi, Jihene" userId="011dcf93-4cd8-42cc-a5b2-f87c76cf03d7" providerId="ADAL" clId="{5175BF49-4D94-4AB7-B129-4D1E2BF68B6C}" dt="2024-03-04T15:41:35.633" v="6081" actId="255"/>
          <ac:spMkLst>
            <pc:docMk/>
            <pc:sldMasterMk cId="3172880296" sldId="2147483660"/>
            <ac:spMk id="5" creationId="{00000000-0000-0000-0000-000000000000}"/>
          </ac:spMkLst>
        </pc:spChg>
        <pc:spChg chg="mod">
          <ac:chgData name="Kaabi, Jihene" userId="011dcf93-4cd8-42cc-a5b2-f87c76cf03d7" providerId="ADAL" clId="{5175BF49-4D94-4AB7-B129-4D1E2BF68B6C}" dt="2024-03-04T15:42:04.642" v="6098" actId="20577"/>
          <ac:spMkLst>
            <pc:docMk/>
            <pc:sldMasterMk cId="3172880296" sldId="2147483660"/>
            <ac:spMk id="9" creationId="{00000000-0000-0000-0000-000000000000}"/>
          </ac:spMkLst>
        </pc:spChg>
        <pc:spChg chg="mod">
          <ac:chgData name="Kaabi, Jihene" userId="011dcf93-4cd8-42cc-a5b2-f87c76cf03d7" providerId="ADAL" clId="{5175BF49-4D94-4AB7-B129-4D1E2BF68B6C}" dt="2024-03-04T15:43:16.849" v="6119" actId="113"/>
          <ac:spMkLst>
            <pc:docMk/>
            <pc:sldMasterMk cId="3172880296" sldId="2147483660"/>
            <ac:spMk id="22" creationId="{00000000-0000-0000-0000-000000000000}"/>
          </ac:spMkLst>
        </pc:spChg>
        <pc:sldLayoutChg chg="modSp mod">
          <pc:chgData name="Kaabi, Jihene" userId="011dcf93-4cd8-42cc-a5b2-f87c76cf03d7" providerId="ADAL" clId="{5175BF49-4D94-4AB7-B129-4D1E2BF68B6C}" dt="2024-03-04T15:41:27.692" v="6080" actId="113"/>
          <pc:sldLayoutMkLst>
            <pc:docMk/>
            <pc:sldMasterMk cId="3172880296" sldId="2147483660"/>
            <pc:sldLayoutMk cId="1736847560" sldId="2147483664"/>
          </pc:sldLayoutMkLst>
          <pc:spChg chg="mod">
            <ac:chgData name="Kaabi, Jihene" userId="011dcf93-4cd8-42cc-a5b2-f87c76cf03d7" providerId="ADAL" clId="{5175BF49-4D94-4AB7-B129-4D1E2BF68B6C}" dt="2024-03-04T15:39:23.677" v="6053" actId="255"/>
            <ac:spMkLst>
              <pc:docMk/>
              <pc:sldMasterMk cId="3172880296" sldId="2147483660"/>
              <pc:sldLayoutMk cId="1736847560" sldId="2147483664"/>
              <ac:spMk id="26" creationId="{5AFB7A86-F85F-5FC5-3FED-E6650E56388E}"/>
            </ac:spMkLst>
          </pc:spChg>
          <pc:spChg chg="mod">
            <ac:chgData name="Kaabi, Jihene" userId="011dcf93-4cd8-42cc-a5b2-f87c76cf03d7" providerId="ADAL" clId="{5175BF49-4D94-4AB7-B129-4D1E2BF68B6C}" dt="2024-03-04T15:40:15.949" v="6059" actId="20577"/>
            <ac:spMkLst>
              <pc:docMk/>
              <pc:sldMasterMk cId="3172880296" sldId="2147483660"/>
              <pc:sldLayoutMk cId="1736847560" sldId="2147483664"/>
              <ac:spMk id="27" creationId="{922699E2-960D-7919-3449-6779CACB09EB}"/>
            </ac:spMkLst>
          </pc:spChg>
          <pc:spChg chg="mod">
            <ac:chgData name="Kaabi, Jihene" userId="011dcf93-4cd8-42cc-a5b2-f87c76cf03d7" providerId="ADAL" clId="{5175BF49-4D94-4AB7-B129-4D1E2BF68B6C}" dt="2024-03-04T15:41:27.692" v="6080" actId="113"/>
            <ac:spMkLst>
              <pc:docMk/>
              <pc:sldMasterMk cId="3172880296" sldId="2147483660"/>
              <pc:sldLayoutMk cId="1736847560" sldId="2147483664"/>
              <ac:spMk id="28" creationId="{F4F3690F-F205-B496-4376-4580D71AD822}"/>
            </ac:spMkLst>
          </pc:spChg>
          <pc:spChg chg="mod">
            <ac:chgData name="Kaabi, Jihene" userId="011dcf93-4cd8-42cc-a5b2-f87c76cf03d7" providerId="ADAL" clId="{5175BF49-4D94-4AB7-B129-4D1E2BF68B6C}" dt="2024-03-04T15:41:21.083" v="6078" actId="20577"/>
            <ac:spMkLst>
              <pc:docMk/>
              <pc:sldMasterMk cId="3172880296" sldId="2147483660"/>
              <pc:sldLayoutMk cId="1736847560" sldId="2147483664"/>
              <ac:spMk id="31" creationId="{5C2250F8-A785-47E4-40F6-6F091D3BC43A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7FB1E9-9C16-4CF6-A93A-AC99D5F8BAE2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CE828-B6F7-407B-AD53-85FCD4F5D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98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ECE828-B6F7-407B-AD53-85FCD4F5D4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766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ECE828-B6F7-407B-AD53-85FCD4F5D4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354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ECE828-B6F7-407B-AD53-85FCD4F5D4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80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116482" y="0"/>
            <a:ext cx="8941918" cy="77724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98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939540" y="7146290"/>
            <a:ext cx="2346960" cy="539750"/>
          </a:xfrm>
          <a:prstGeom prst="rect">
            <a:avLst/>
          </a:prstGeom>
        </p:spPr>
        <p:txBody>
          <a:bodyPr/>
          <a:lstStyle/>
          <a:p>
            <a:fld id="{5988523B-E035-4CAE-A96A-58211FC229D1}" type="datetimeFigureOut">
              <a:rPr lang="en-US" smtClean="0"/>
              <a:t>3/16/2024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86500" y="7146290"/>
            <a:ext cx="3185160" cy="539750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  <p:sp>
        <p:nvSpPr>
          <p:cNvPr id="6" name="Rectangle 5"/>
          <p:cNvSpPr/>
          <p:nvPr/>
        </p:nvSpPr>
        <p:spPr bwMode="invGray">
          <a:xfrm>
            <a:off x="1116483" y="-61"/>
            <a:ext cx="80467" cy="777246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980"/>
          </a:p>
        </p:txBody>
      </p:sp>
      <p:sp>
        <p:nvSpPr>
          <p:cNvPr id="7" name="Pie 6">
            <a:extLst>
              <a:ext uri="{FF2B5EF4-FFF2-40B4-BE49-F238E27FC236}">
                <a16:creationId xmlns:a16="http://schemas.microsoft.com/office/drawing/2014/main" id="{02F3E743-D664-F4F4-D70B-31B879A27625}"/>
              </a:ext>
            </a:extLst>
          </p:cNvPr>
          <p:cNvSpPr/>
          <p:nvPr userDrawn="1"/>
        </p:nvSpPr>
        <p:spPr>
          <a:xfrm>
            <a:off x="-897520" y="-928703"/>
            <a:ext cx="1802776" cy="1857405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980" dirty="0"/>
          </a:p>
        </p:txBody>
      </p:sp>
      <p:sp>
        <p:nvSpPr>
          <p:cNvPr id="22" name="Pie 6">
            <a:extLst>
              <a:ext uri="{FF2B5EF4-FFF2-40B4-BE49-F238E27FC236}">
                <a16:creationId xmlns:a16="http://schemas.microsoft.com/office/drawing/2014/main" id="{76063FB2-B766-5AB7-CB81-1ABED045B996}"/>
              </a:ext>
            </a:extLst>
          </p:cNvPr>
          <p:cNvSpPr/>
          <p:nvPr userDrawn="1"/>
        </p:nvSpPr>
        <p:spPr>
          <a:xfrm>
            <a:off x="-897520" y="-928703"/>
            <a:ext cx="1802776" cy="1857405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98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C112291-1603-3A35-D106-C9EE3250C6CD}"/>
              </a:ext>
            </a:extLst>
          </p:cNvPr>
          <p:cNvSpPr/>
          <p:nvPr userDrawn="1"/>
        </p:nvSpPr>
        <p:spPr>
          <a:xfrm>
            <a:off x="185698" y="23916"/>
            <a:ext cx="1872410" cy="1929150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980" dirty="0"/>
          </a:p>
        </p:txBody>
      </p:sp>
      <p:sp>
        <p:nvSpPr>
          <p:cNvPr id="24" name="Donut 10">
            <a:extLst>
              <a:ext uri="{FF2B5EF4-FFF2-40B4-BE49-F238E27FC236}">
                <a16:creationId xmlns:a16="http://schemas.microsoft.com/office/drawing/2014/main" id="{71DBF315-37C8-120E-A5C4-88716C62BC44}"/>
              </a:ext>
            </a:extLst>
          </p:cNvPr>
          <p:cNvSpPr/>
          <p:nvPr userDrawn="1"/>
        </p:nvSpPr>
        <p:spPr>
          <a:xfrm rot="2315675">
            <a:off x="201169" y="1191762"/>
            <a:ext cx="1238289" cy="1249641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98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CB80C7-0FA5-7C04-3B33-E3284137842A}"/>
              </a:ext>
            </a:extLst>
          </p:cNvPr>
          <p:cNvSpPr/>
          <p:nvPr userDrawn="1"/>
        </p:nvSpPr>
        <p:spPr>
          <a:xfrm>
            <a:off x="1114160" y="-61"/>
            <a:ext cx="8944240" cy="777246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980"/>
          </a:p>
        </p:txBody>
      </p:sp>
      <p:sp>
        <p:nvSpPr>
          <p:cNvPr id="26" name="Title Placeholder 4">
            <a:extLst>
              <a:ext uri="{FF2B5EF4-FFF2-40B4-BE49-F238E27FC236}">
                <a16:creationId xmlns:a16="http://schemas.microsoft.com/office/drawing/2014/main" id="{5AFB7A86-F85F-5FC5-3FED-E6650E563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169" y="311256"/>
            <a:ext cx="8247888" cy="12954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922699E2-960D-7919-3449-6779CACB0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9168" y="1640840"/>
            <a:ext cx="8247888" cy="54406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2800"/>
            </a:lvl1pPr>
            <a:lvl2pPr>
              <a:buClr>
                <a:schemeClr val="accent1">
                  <a:lumMod val="75000"/>
                </a:schemeClr>
              </a:buClr>
              <a:defRPr sz="2400"/>
            </a:lvl2pPr>
            <a:lvl3pPr>
              <a:buClr>
                <a:schemeClr val="accent1">
                  <a:lumMod val="75000"/>
                </a:schemeClr>
              </a:buClr>
              <a:defRPr sz="2200"/>
            </a:lvl3pPr>
            <a:lvl4pPr>
              <a:buClr>
                <a:schemeClr val="accent1">
                  <a:lumMod val="75000"/>
                </a:schemeClr>
              </a:buClr>
              <a:defRPr sz="2000"/>
            </a:lvl4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</p:txBody>
      </p:sp>
      <p:sp>
        <p:nvSpPr>
          <p:cNvPr id="28" name="Slide Number Placeholder 21">
            <a:extLst>
              <a:ext uri="{FF2B5EF4-FFF2-40B4-BE49-F238E27FC236}">
                <a16:creationId xmlns:a16="http://schemas.microsoft.com/office/drawing/2014/main" id="{F4F3690F-F205-B496-4376-4580D71AD822}"/>
              </a:ext>
            </a:extLst>
          </p:cNvPr>
          <p:cNvSpPr txBox="1">
            <a:spLocks/>
          </p:cNvSpPr>
          <p:nvPr userDrawn="1"/>
        </p:nvSpPr>
        <p:spPr>
          <a:xfrm>
            <a:off x="9475013" y="7146290"/>
            <a:ext cx="502920" cy="53975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ctr" defTabSz="914400" rtl="0" eaLnBrk="1" latinLnBrk="0" hangingPunct="1">
              <a:defRPr kumimoji="0" sz="132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C7DFF54-6BA4-4515-87CA-28703F844993}" type="slidenum">
              <a:rPr lang="en-CA" b="1" smtClean="0">
                <a:solidFill>
                  <a:schemeClr val="accent1">
                    <a:lumMod val="75000"/>
                  </a:schemeClr>
                </a:solidFill>
              </a:rPr>
              <a:pPr/>
              <a:t>‹#›</a:t>
            </a:fld>
            <a:endParaRPr lang="en-CA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8A2D442-3EC6-361B-D82C-6F18D7279F98}"/>
              </a:ext>
            </a:extLst>
          </p:cNvPr>
          <p:cNvSpPr/>
          <p:nvPr userDrawn="1"/>
        </p:nvSpPr>
        <p:spPr bwMode="invGray">
          <a:xfrm>
            <a:off x="1116483" y="-61"/>
            <a:ext cx="80467" cy="777246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980"/>
          </a:p>
        </p:txBody>
      </p:sp>
      <p:pic>
        <p:nvPicPr>
          <p:cNvPr id="30" name="Picture 29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480710E4-EA27-1EF4-332F-14C936440D1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464" y="34544"/>
            <a:ext cx="2772075" cy="829056"/>
          </a:xfrm>
          <a:prstGeom prst="rect">
            <a:avLst/>
          </a:prstGeom>
        </p:spPr>
      </p:pic>
      <p:sp>
        <p:nvSpPr>
          <p:cNvPr id="31" name="Title 1">
            <a:extLst>
              <a:ext uri="{FF2B5EF4-FFF2-40B4-BE49-F238E27FC236}">
                <a16:creationId xmlns:a16="http://schemas.microsoft.com/office/drawing/2014/main" id="{5C2250F8-A785-47E4-40F6-6F091D3BC43A}"/>
              </a:ext>
            </a:extLst>
          </p:cNvPr>
          <p:cNvSpPr txBox="1">
            <a:spLocks/>
          </p:cNvSpPr>
          <p:nvPr userDrawn="1"/>
        </p:nvSpPr>
        <p:spPr>
          <a:xfrm>
            <a:off x="1552022" y="7081520"/>
            <a:ext cx="8147304" cy="63215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sz="1760" b="1" dirty="0">
                <a:solidFill>
                  <a:schemeClr val="accent1">
                    <a:lumMod val="75000"/>
                  </a:schemeClr>
                </a:solidFill>
                <a:effectLst/>
                <a:latin typeface="Palatino Linotype" panose="02040502050505030304" pitchFamily="18" charset="0"/>
                <a:cs typeface="Times New Roman" pitchFamily="18" charset="0"/>
              </a:rPr>
              <a:t>CSC 314: Assembly Language                                                          Spring 2024</a:t>
            </a:r>
          </a:p>
        </p:txBody>
      </p:sp>
    </p:spTree>
    <p:extLst>
      <p:ext uri="{BB962C8B-B14F-4D97-AF65-F5344CB8AC3E}">
        <p14:creationId xmlns:p14="http://schemas.microsoft.com/office/powerpoint/2010/main" val="1736847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97520" y="-928703"/>
            <a:ext cx="1802776" cy="1857405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980" dirty="0"/>
          </a:p>
        </p:txBody>
      </p:sp>
      <p:sp>
        <p:nvSpPr>
          <p:cNvPr id="8" name="Oval 7"/>
          <p:cNvSpPr/>
          <p:nvPr/>
        </p:nvSpPr>
        <p:spPr>
          <a:xfrm>
            <a:off x="185698" y="23916"/>
            <a:ext cx="1872410" cy="1929150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980" dirty="0"/>
          </a:p>
        </p:txBody>
      </p:sp>
      <p:sp>
        <p:nvSpPr>
          <p:cNvPr id="11" name="Donut 10"/>
          <p:cNvSpPr/>
          <p:nvPr/>
        </p:nvSpPr>
        <p:spPr>
          <a:xfrm rot="2315675">
            <a:off x="201169" y="1191762"/>
            <a:ext cx="1238289" cy="1249641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980"/>
          </a:p>
        </p:txBody>
      </p:sp>
      <p:sp>
        <p:nvSpPr>
          <p:cNvPr id="12" name="Rectangle 11"/>
          <p:cNvSpPr/>
          <p:nvPr/>
        </p:nvSpPr>
        <p:spPr>
          <a:xfrm>
            <a:off x="1114160" y="-61"/>
            <a:ext cx="8944240" cy="777246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98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579169" y="311256"/>
            <a:ext cx="8247888" cy="12954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579168" y="1640840"/>
            <a:ext cx="8247888" cy="544068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9475013" y="7146290"/>
            <a:ext cx="502920" cy="5397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320" b="1">
                <a:solidFill>
                  <a:schemeClr val="accent1">
                    <a:lumMod val="75000"/>
                  </a:schemeClr>
                </a:solidFill>
                <a:effectLst/>
              </a:defRPr>
            </a:lvl1pPr>
            <a:extLst/>
          </a:lstStyle>
          <a:p>
            <a:fld id="{2C7DFF54-6BA4-4515-87CA-28703F844993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116483" y="-61"/>
            <a:ext cx="80467" cy="777246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980"/>
          </a:p>
        </p:txBody>
      </p:sp>
      <p:pic>
        <p:nvPicPr>
          <p:cNvPr id="27" name="Picture 26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34C39C63-1A66-19F0-FAD8-EA810E613A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464" y="34544"/>
            <a:ext cx="2772075" cy="8290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B9A3D7-373A-FA09-C306-DDCF75E7EFB6}"/>
              </a:ext>
            </a:extLst>
          </p:cNvPr>
          <p:cNvSpPr txBox="1">
            <a:spLocks/>
          </p:cNvSpPr>
          <p:nvPr/>
        </p:nvSpPr>
        <p:spPr>
          <a:xfrm>
            <a:off x="1552022" y="7081520"/>
            <a:ext cx="8147304" cy="63215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sz="1760" b="1" dirty="0">
                <a:solidFill>
                  <a:schemeClr val="accent1">
                    <a:lumMod val="75000"/>
                  </a:schemeClr>
                </a:solidFill>
                <a:effectLst/>
                <a:latin typeface="Palatino Linotype" panose="02040502050505030304" pitchFamily="18" charset="0"/>
                <a:cs typeface="Times New Roman" pitchFamily="18" charset="0"/>
              </a:rPr>
              <a:t>CSC 314: Assembly Language                                                             Spring 2024</a:t>
            </a:r>
          </a:p>
        </p:txBody>
      </p:sp>
    </p:spTree>
    <p:extLst>
      <p:ext uri="{BB962C8B-B14F-4D97-AF65-F5344CB8AC3E}">
        <p14:creationId xmlns:p14="http://schemas.microsoft.com/office/powerpoint/2010/main" val="317288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402336" indent="-311810" algn="l" rtl="0" eaLnBrk="1" latinLnBrk="0" hangingPunct="1">
        <a:lnSpc>
          <a:spcPct val="100000"/>
        </a:lnSpc>
        <a:spcBef>
          <a:spcPts val="660"/>
        </a:spcBef>
        <a:buClr>
          <a:schemeClr val="accent1">
            <a:lumMod val="75000"/>
          </a:schemeClr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04088" indent="-261518" algn="l" rtl="0" eaLnBrk="1" latinLnBrk="0" hangingPunct="1">
        <a:lnSpc>
          <a:spcPct val="100000"/>
        </a:lnSpc>
        <a:spcBef>
          <a:spcPts val="605"/>
        </a:spcBef>
        <a:buClr>
          <a:schemeClr val="accent1">
            <a:lumMod val="75000"/>
          </a:schemeClr>
        </a:buClr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5665" indent="-251460" algn="l" rtl="0" eaLnBrk="1" latinLnBrk="0" hangingPunct="1">
        <a:lnSpc>
          <a:spcPct val="100000"/>
        </a:lnSpc>
        <a:spcBef>
          <a:spcPct val="20000"/>
        </a:spcBef>
        <a:buClr>
          <a:schemeClr val="accent1">
            <a:lumMod val="75000"/>
          </a:schemeClr>
        </a:buClr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7008" indent="-191110" algn="l" rtl="0" eaLnBrk="1" latinLnBrk="0" hangingPunct="1">
        <a:lnSpc>
          <a:spcPct val="100000"/>
        </a:lnSpc>
        <a:spcBef>
          <a:spcPct val="20000"/>
        </a:spcBef>
        <a:buClr>
          <a:schemeClr val="accent1">
            <a:lumMod val="75000"/>
          </a:schemeClr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27125" indent="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None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1659636" indent="-201168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1890979" indent="-201168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2112264" indent="-201168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2343607" indent="-201168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E2A57-6E67-485C-A41F-E9511F427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212776" y="2158008"/>
            <a:ext cx="8845624" cy="2606056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73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9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Times New Roman" pitchFamily="18" charset="0"/>
              </a:rPr>
              <a:t>Chapter 9 –</a:t>
            </a:r>
            <a:br>
              <a:rPr kumimoji="0" lang="en-US" sz="59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Times New Roman" pitchFamily="18" charset="0"/>
              </a:rPr>
            </a:br>
            <a:r>
              <a:rPr kumimoji="0" lang="en-US" sz="59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Times New Roman" pitchFamily="18" charset="0"/>
              </a:rPr>
              <a:t>Bit Operations (Part 2):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9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Times New Roman" pitchFamily="18" charset="0"/>
              </a:rPr>
              <a:t>Bit Masks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FACABDA-CFB7-D59C-C629-4D906D552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4165104" y="5614392"/>
            <a:ext cx="7406640" cy="147218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sz="1800" b="1" dirty="0">
                <a:effectLst/>
                <a:latin typeface="Palatino Linotype" panose="02040502050505030304" pitchFamily="18" charset="0"/>
                <a:cs typeface="Times New Roman" pitchFamily="18" charset="0"/>
              </a:rPr>
              <a:t>Jihene Kaabi &amp; Youssef Harrath</a:t>
            </a:r>
          </a:p>
          <a:p>
            <a:pPr algn="ctr"/>
            <a:endParaRPr lang="en-US" sz="1800" b="1" dirty="0">
              <a:effectLst/>
              <a:latin typeface="Palatino Linotype" panose="02040502050505030304" pitchFamily="18" charset="0"/>
              <a:cs typeface="Times New Roman" pitchFamily="18" charset="0"/>
            </a:endParaRPr>
          </a:p>
          <a:p>
            <a:pPr algn="ctr"/>
            <a:endParaRPr lang="en-US" sz="1800" b="1" dirty="0">
              <a:solidFill>
                <a:schemeClr val="accent1"/>
              </a:solidFill>
              <a:effectLst/>
              <a:latin typeface="Palatino Linotype" panose="0204050205050503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523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71B2-C3F4-76EC-E255-FBEDE1EF9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169" y="573832"/>
            <a:ext cx="8247888" cy="1295400"/>
          </a:xfrm>
        </p:spPr>
        <p:txBody>
          <a:bodyPr>
            <a:normAutofit/>
          </a:bodyPr>
          <a:lstStyle/>
          <a:p>
            <a:r>
              <a:rPr lang="en-US" sz="3300" dirty="0"/>
              <a:t>Bit Mask Operations: Exercise (Solution)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39B1E-8494-C5C8-F834-61B57D6F9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9169" y="1639302"/>
            <a:ext cx="8247888" cy="5703282"/>
          </a:xfrm>
        </p:spPr>
        <p:txBody>
          <a:bodyPr>
            <a:normAutofit/>
          </a:bodyPr>
          <a:lstStyle/>
          <a:p>
            <a:pPr algn="just">
              <a:spcAft>
                <a:spcPts val="1800"/>
              </a:spcAft>
            </a:pPr>
            <a:r>
              <a:rPr lang="en-US" sz="2400" dirty="0"/>
              <a:t>Assume that EAX = 04F346BA2h. Write bit mask operations to:</a:t>
            </a:r>
          </a:p>
          <a:p>
            <a:pPr marL="547726" indent="-457200" algn="just">
              <a:spcAft>
                <a:spcPts val="1800"/>
              </a:spcAft>
              <a:buSzPct val="100000"/>
              <a:buFont typeface="+mj-lt"/>
              <a:buAutoNum type="arabicPeriod" startAt="3"/>
            </a:pPr>
            <a:r>
              <a:rPr lang="en-US" sz="2400" dirty="0">
                <a:cs typeface="Times New Roman" panose="02020603050405020304" pitchFamily="18" charset="0"/>
              </a:rPr>
              <a:t>Find the 1’s complement of AX</a:t>
            </a:r>
          </a:p>
          <a:p>
            <a:pPr marL="90526" indent="0" algn="just">
              <a:spcAft>
                <a:spcPts val="1800"/>
              </a:spcAft>
              <a:buSzPct val="100000"/>
              <a:buNone/>
            </a:pPr>
            <a:r>
              <a:rPr lang="en-US" sz="2400" dirty="0">
                <a:cs typeface="Times New Roman" panose="02020603050405020304" pitchFamily="18" charset="0"/>
              </a:rPr>
              <a:t>     AX =06BA2h</a:t>
            </a:r>
          </a:p>
          <a:p>
            <a:pPr marL="90526" indent="0" algn="just">
              <a:spcAft>
                <a:spcPts val="1800"/>
              </a:spcAft>
              <a:buSzPct val="100000"/>
              <a:buNone/>
            </a:pPr>
            <a:r>
              <a:rPr lang="en-US" sz="2400" dirty="0">
                <a:cs typeface="Times New Roman" panose="02020603050405020304" pitchFamily="18" charset="0"/>
              </a:rPr>
              <a:t>    To find the 1’s complement of AX, we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XOR AX, 0FFFFh</a:t>
            </a:r>
            <a:r>
              <a:rPr lang="en-US" sz="2400" dirty="0">
                <a:cs typeface="Times New Roman" panose="02020603050405020304" pitchFamily="18" charset="0"/>
              </a:rPr>
              <a:t>	</a:t>
            </a:r>
          </a:p>
          <a:p>
            <a:pPr marL="90526" indent="0" algn="just">
              <a:spcAft>
                <a:spcPts val="1800"/>
              </a:spcAft>
              <a:buSzPct val="100000"/>
              <a:buNone/>
            </a:pPr>
            <a:endParaRPr lang="en-US" sz="2400" dirty="0">
              <a:cs typeface="Times New Roman" panose="02020603050405020304" pitchFamily="18" charset="0"/>
            </a:endParaRPr>
          </a:p>
          <a:p>
            <a:pPr marL="90526" indent="0" algn="just">
              <a:spcAft>
                <a:spcPts val="1800"/>
              </a:spcAft>
              <a:buSzPct val="100000"/>
              <a:buNone/>
            </a:pPr>
            <a:endParaRPr lang="en-US" sz="2400" dirty="0">
              <a:cs typeface="Times New Roman" panose="02020603050405020304" pitchFamily="18" charset="0"/>
            </a:endParaRPr>
          </a:p>
          <a:p>
            <a:pPr marL="90526" indent="0" algn="just">
              <a:spcAft>
                <a:spcPts val="1800"/>
              </a:spcAft>
              <a:buSzPct val="100000"/>
              <a:buNone/>
            </a:pPr>
            <a:endParaRPr lang="en-US" sz="2400" dirty="0">
              <a:cs typeface="Times New Roman" panose="02020603050405020304" pitchFamily="18" charset="0"/>
            </a:endParaRPr>
          </a:p>
          <a:p>
            <a:pPr marL="90526" indent="0" algn="just">
              <a:spcAft>
                <a:spcPts val="1800"/>
              </a:spcAft>
              <a:buSzPct val="100000"/>
              <a:buNone/>
            </a:pPr>
            <a:r>
              <a:rPr lang="en-US" sz="2400" dirty="0">
                <a:cs typeface="Times New Roman" panose="02020603050405020304" pitchFamily="18" charset="0"/>
              </a:rPr>
              <a:t>    EAX =0</a:t>
            </a:r>
            <a:r>
              <a:rPr lang="en-US" sz="2400" dirty="0"/>
              <a:t>4F34</a:t>
            </a:r>
            <a:r>
              <a:rPr lang="en-US" sz="2400" dirty="0">
                <a:cs typeface="Times New Roman" panose="02020603050405020304" pitchFamily="18" charset="0"/>
              </a:rPr>
              <a:t>945Dh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953DAF3-05CA-72C0-1EE3-685152EC8D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529628"/>
              </p:ext>
            </p:extLst>
          </p:nvPr>
        </p:nvGraphicFramePr>
        <p:xfrm>
          <a:off x="2148880" y="4750296"/>
          <a:ext cx="670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8095342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1585065906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1380873126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097567046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56792637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47848001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126839852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36917476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518136469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161804317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9225535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90858782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6070396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51793925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91200663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890191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973091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27D4F04-396A-C6AB-6015-EFC02CA4D6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10157"/>
              </p:ext>
            </p:extLst>
          </p:nvPr>
        </p:nvGraphicFramePr>
        <p:xfrm>
          <a:off x="2148880" y="5409168"/>
          <a:ext cx="670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8095342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1585065906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1380873126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097567046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56792637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47848001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126839852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36917476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518136469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161804317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9225535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90858782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6070396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51793925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91200663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890191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973091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E9C7526-7C62-9856-FD64-0A5D589D8125}"/>
              </a:ext>
            </a:extLst>
          </p:cNvPr>
          <p:cNvSpPr txBox="1"/>
          <p:nvPr/>
        </p:nvSpPr>
        <p:spPr>
          <a:xfrm>
            <a:off x="1408142" y="5038328"/>
            <a:ext cx="72008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XOR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93F99AE-6A71-B032-A2D4-CE263AB31E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306719"/>
              </p:ext>
            </p:extLst>
          </p:nvPr>
        </p:nvGraphicFramePr>
        <p:xfrm>
          <a:off x="2148880" y="6133098"/>
          <a:ext cx="670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8095342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1585065906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1380873126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097567046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56792637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47848001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126839852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36917476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518136469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161804317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9225535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90858782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6070396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51793925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91200663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890191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9730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313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71B2-C3F4-76EC-E255-FBEDE1EF9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169" y="573832"/>
            <a:ext cx="8247888" cy="1295400"/>
          </a:xfrm>
        </p:spPr>
        <p:txBody>
          <a:bodyPr>
            <a:normAutofit/>
          </a:bodyPr>
          <a:lstStyle/>
          <a:p>
            <a:r>
              <a:rPr lang="en-US" sz="3300" dirty="0"/>
              <a:t>Remainder of a Division by 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300" baseline="3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39B1E-8494-C5C8-F834-61B57D6F9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9169" y="1724732"/>
            <a:ext cx="8247888" cy="5617851"/>
          </a:xfrm>
        </p:spPr>
        <p:txBody>
          <a:bodyPr>
            <a:normAutofit/>
          </a:bodyPr>
          <a:lstStyle/>
          <a:p>
            <a:pPr algn="just">
              <a:spcBef>
                <a:spcPts val="600"/>
              </a:spcBef>
              <a:spcAft>
                <a:spcPts val="1200"/>
              </a:spcAft>
            </a:pPr>
            <a:r>
              <a:rPr lang="en-US" sz="2600" dirty="0"/>
              <a:t>The AND operation can also be used to find the remainder of a division by a power of two. </a:t>
            </a:r>
          </a:p>
          <a:p>
            <a:pPr algn="just">
              <a:spcBef>
                <a:spcPts val="600"/>
              </a:spcBef>
              <a:spcAft>
                <a:spcPts val="1200"/>
              </a:spcAft>
            </a:pPr>
            <a:r>
              <a:rPr lang="en-US" sz="2600" dirty="0"/>
              <a:t>To find the remainder of a division by </a:t>
            </a:r>
            <a:r>
              <a:rPr lang="en-US" sz="2600" dirty="0">
                <a:cs typeface="Times New Roman" panose="02020603050405020304" pitchFamily="18" charset="0"/>
              </a:rPr>
              <a:t>2</a:t>
            </a:r>
            <a:r>
              <a:rPr lang="en-US" sz="2600" baseline="30000" dirty="0">
                <a:cs typeface="Times New Roman" panose="02020603050405020304" pitchFamily="18" charset="0"/>
              </a:rPr>
              <a:t>i</a:t>
            </a:r>
            <a:r>
              <a:rPr lang="en-US" sz="2600" dirty="0"/>
              <a:t>, AND the number with a mask equal to </a:t>
            </a:r>
            <a:r>
              <a:rPr lang="en-US" sz="2600" dirty="0">
                <a:cs typeface="Times New Roman" panose="02020603050405020304" pitchFamily="18" charset="0"/>
              </a:rPr>
              <a:t>2</a:t>
            </a:r>
            <a:r>
              <a:rPr lang="en-US" sz="2600" baseline="30000" dirty="0">
                <a:cs typeface="Times New Roman" panose="02020603050405020304" pitchFamily="18" charset="0"/>
              </a:rPr>
              <a:t>i</a:t>
            </a:r>
            <a:r>
              <a:rPr lang="en-US" sz="2600" dirty="0">
                <a:cs typeface="Times New Roman" panose="02020603050405020304" pitchFamily="18" charset="0"/>
              </a:rPr>
              <a:t>-1</a:t>
            </a:r>
            <a:r>
              <a:rPr lang="en-US" sz="2600" dirty="0"/>
              <a:t>. </a:t>
            </a:r>
          </a:p>
          <a:p>
            <a:pPr lvl="1" algn="just">
              <a:spcBef>
                <a:spcPts val="600"/>
              </a:spcBef>
              <a:spcAft>
                <a:spcPts val="1200"/>
              </a:spcAft>
            </a:pPr>
            <a:r>
              <a:rPr lang="en-US" sz="2200" dirty="0"/>
              <a:t>This mask will contain ones from bit </a:t>
            </a:r>
            <a:r>
              <a:rPr lang="en-US" sz="2200" dirty="0">
                <a:cs typeface="Times New Roman" panose="02020603050405020304" pitchFamily="18" charset="0"/>
              </a:rPr>
              <a:t>0</a:t>
            </a:r>
            <a:r>
              <a:rPr lang="en-US" sz="2200" dirty="0"/>
              <a:t> up to bit </a:t>
            </a:r>
            <a:r>
              <a:rPr lang="en-US" sz="2200" dirty="0">
                <a:cs typeface="Times New Roman" panose="02020603050405020304" pitchFamily="18" charset="0"/>
              </a:rPr>
              <a:t>i-1</a:t>
            </a:r>
            <a:r>
              <a:rPr lang="en-US" sz="2200" dirty="0"/>
              <a:t>. It is just these bits that contain the remainder. </a:t>
            </a:r>
          </a:p>
          <a:p>
            <a:pPr lvl="1" algn="just">
              <a:spcBef>
                <a:spcPts val="600"/>
              </a:spcBef>
              <a:spcAft>
                <a:spcPts val="1200"/>
              </a:spcAft>
            </a:pPr>
            <a:r>
              <a:rPr lang="en-US" sz="2200" dirty="0"/>
              <a:t>The result of the AND will keep these bits and zero out the others.</a:t>
            </a:r>
          </a:p>
          <a:p>
            <a:pPr algn="just">
              <a:spcBef>
                <a:spcPts val="600"/>
              </a:spcBef>
              <a:spcAft>
                <a:spcPts val="1200"/>
              </a:spcAft>
            </a:pPr>
            <a:endParaRPr lang="en-US" sz="2800" dirty="0"/>
          </a:p>
          <a:p>
            <a:pPr algn="just">
              <a:spcBef>
                <a:spcPts val="600"/>
              </a:spcBef>
              <a:spcAft>
                <a:spcPts val="1200"/>
              </a:spcAft>
            </a:pPr>
            <a:endParaRPr lang="en-US" sz="2800" dirty="0"/>
          </a:p>
          <a:p>
            <a:pPr algn="just">
              <a:spcBef>
                <a:spcPts val="600"/>
              </a:spcBef>
              <a:spcAft>
                <a:spcPts val="1200"/>
              </a:spcAft>
            </a:pPr>
            <a:endParaRPr lang="en-US" sz="2800" dirty="0"/>
          </a:p>
          <a:p>
            <a:pPr algn="just">
              <a:spcBef>
                <a:spcPts val="600"/>
              </a:spcBef>
              <a:spcAft>
                <a:spcPts val="1200"/>
              </a:spcAft>
            </a:pPr>
            <a:endParaRPr lang="en-US" sz="2800" dirty="0"/>
          </a:p>
          <a:p>
            <a:pPr algn="just">
              <a:spcBef>
                <a:spcPts val="600"/>
              </a:spcBef>
              <a:spcAft>
                <a:spcPts val="1200"/>
              </a:spcAft>
            </a:pPr>
            <a:endParaRPr lang="en-US" sz="2800" dirty="0"/>
          </a:p>
          <a:p>
            <a:pPr algn="just">
              <a:spcBef>
                <a:spcPts val="600"/>
              </a:spcBef>
              <a:spcAft>
                <a:spcPts val="1200"/>
              </a:spcAft>
            </a:pPr>
            <a:endParaRPr lang="en-US" sz="2800" dirty="0"/>
          </a:p>
          <a:p>
            <a:pPr algn="just">
              <a:spcBef>
                <a:spcPts val="600"/>
              </a:spcBef>
              <a:spcAft>
                <a:spcPts val="1200"/>
              </a:spcAft>
            </a:pPr>
            <a:endParaRPr lang="en-US" sz="2800" dirty="0"/>
          </a:p>
          <a:p>
            <a:pPr algn="just">
              <a:spcBef>
                <a:spcPts val="600"/>
              </a:spcBef>
              <a:spcAft>
                <a:spcPts val="1200"/>
              </a:spcAft>
            </a:pPr>
            <a:endParaRPr lang="en-US" sz="2800" dirty="0"/>
          </a:p>
          <a:p>
            <a:pPr algn="just">
              <a:spcBef>
                <a:spcPts val="600"/>
              </a:spcBef>
              <a:spcAft>
                <a:spcPts val="1200"/>
              </a:spcAft>
            </a:pPr>
            <a:endParaRPr lang="en-US" sz="2800" dirty="0"/>
          </a:p>
          <a:p>
            <a:pPr algn="just">
              <a:spcBef>
                <a:spcPts val="600"/>
              </a:spcBef>
              <a:spcAft>
                <a:spcPts val="1200"/>
              </a:spcAft>
            </a:pPr>
            <a:endParaRPr lang="en-US" sz="2800" dirty="0"/>
          </a:p>
          <a:p>
            <a:pPr algn="just">
              <a:spcBef>
                <a:spcPts val="600"/>
              </a:spcBef>
              <a:spcAft>
                <a:spcPts val="1200"/>
              </a:spcAft>
            </a:pPr>
            <a:endParaRPr lang="en-US" sz="2800" dirty="0"/>
          </a:p>
          <a:p>
            <a:pPr algn="just">
              <a:spcBef>
                <a:spcPts val="600"/>
              </a:spcBef>
              <a:spcAft>
                <a:spcPts val="1200"/>
              </a:spcAft>
            </a:pPr>
            <a:endParaRPr lang="en-US" sz="2800" dirty="0"/>
          </a:p>
          <a:p>
            <a:pPr algn="just">
              <a:spcBef>
                <a:spcPts val="600"/>
              </a:spcBef>
              <a:spcAft>
                <a:spcPts val="1200"/>
              </a:spcAft>
            </a:pPr>
            <a:endParaRPr lang="en-US" sz="2800" dirty="0"/>
          </a:p>
          <a:p>
            <a:pPr algn="just">
              <a:spcBef>
                <a:spcPts val="600"/>
              </a:spcBef>
              <a:spcAft>
                <a:spcPts val="1200"/>
              </a:spcAft>
            </a:pPr>
            <a:endParaRPr lang="en-US" sz="2800" dirty="0"/>
          </a:p>
          <a:p>
            <a:pPr algn="just">
              <a:spcBef>
                <a:spcPts val="600"/>
              </a:spcBef>
              <a:spcAft>
                <a:spcPts val="1200"/>
              </a:spcAft>
            </a:pPr>
            <a:endParaRPr lang="en-US" sz="2800" dirty="0"/>
          </a:p>
          <a:p>
            <a:pPr algn="just">
              <a:spcBef>
                <a:spcPts val="600"/>
              </a:spcBef>
              <a:spcAft>
                <a:spcPts val="1200"/>
              </a:spcAft>
            </a:pPr>
            <a:endParaRPr lang="en-US" sz="2800" dirty="0"/>
          </a:p>
          <a:p>
            <a:pPr algn="just">
              <a:spcBef>
                <a:spcPts val="600"/>
              </a:spcBef>
              <a:spcAft>
                <a:spcPts val="1200"/>
              </a:spcAft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9190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71B2-C3F4-76EC-E255-FBEDE1EF9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169" y="573832"/>
            <a:ext cx="8247888" cy="1295400"/>
          </a:xfrm>
        </p:spPr>
        <p:txBody>
          <a:bodyPr>
            <a:normAutofit/>
          </a:bodyPr>
          <a:lstStyle/>
          <a:p>
            <a:r>
              <a:rPr lang="en-US" sz="3300" dirty="0"/>
              <a:t>Remainder of a Division by 2</a:t>
            </a:r>
            <a:r>
              <a:rPr lang="en-US" sz="3300" baseline="32000" dirty="0"/>
              <a:t>i </a:t>
            </a:r>
            <a:r>
              <a:rPr lang="en-US" sz="3300" dirty="0">
                <a:effectLst/>
              </a:rPr>
              <a:t>(Example)</a:t>
            </a:r>
            <a:endParaRPr lang="en-US" sz="3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39B1E-8494-C5C8-F834-61B57D6F9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9169" y="1725960"/>
            <a:ext cx="8247888" cy="5617851"/>
          </a:xfrm>
        </p:spPr>
        <p:txBody>
          <a:bodyPr>
            <a:normAutofit/>
          </a:bodyPr>
          <a:lstStyle/>
          <a:p>
            <a:pPr algn="just"/>
            <a:r>
              <a:rPr lang="en-US" sz="2600" dirty="0"/>
              <a:t>Let’s compute the remainder of the division of (100)</a:t>
            </a:r>
            <a:r>
              <a:rPr lang="en-US" sz="2600" baseline="-22000" dirty="0"/>
              <a:t>10</a:t>
            </a:r>
            <a:r>
              <a:rPr lang="en-US" sz="2600" dirty="0"/>
              <a:t> by 2</a:t>
            </a:r>
            <a:r>
              <a:rPr lang="en-US" sz="2600" baseline="30000" dirty="0"/>
              <a:t>4</a:t>
            </a:r>
            <a:r>
              <a:rPr lang="en-US" sz="2600" dirty="0"/>
              <a:t>=(16)</a:t>
            </a:r>
            <a:r>
              <a:rPr lang="en-US" sz="2600" baseline="-22000" dirty="0"/>
              <a:t>10</a:t>
            </a:r>
            <a:r>
              <a:rPr lang="en-US" sz="2600" dirty="0"/>
              <a:t> (unsigned) by doing an AND with 2</a:t>
            </a:r>
            <a:r>
              <a:rPr lang="en-US" sz="2600" baseline="30000" dirty="0"/>
              <a:t>4</a:t>
            </a:r>
            <a:r>
              <a:rPr lang="en-US" sz="2600" dirty="0"/>
              <a:t>-1=15.</a:t>
            </a:r>
          </a:p>
          <a:p>
            <a:pPr marL="90526" indent="0" algn="just">
              <a:buNone/>
            </a:pPr>
            <a:endParaRPr lang="en-US" sz="2600" dirty="0"/>
          </a:p>
          <a:p>
            <a:pPr algn="just"/>
            <a:endParaRPr lang="en-US" sz="2600" dirty="0"/>
          </a:p>
          <a:p>
            <a:pPr algn="just"/>
            <a:endParaRPr lang="en-US" sz="2600" i="1" dirty="0"/>
          </a:p>
          <a:p>
            <a:pPr algn="just"/>
            <a:endParaRPr lang="en-US" sz="2600" dirty="0"/>
          </a:p>
          <a:p>
            <a:pPr algn="just"/>
            <a:endParaRPr lang="en-US" sz="2600" dirty="0"/>
          </a:p>
          <a:p>
            <a:pPr algn="just"/>
            <a:endParaRPr lang="en-US" sz="2600" dirty="0"/>
          </a:p>
          <a:p>
            <a:pPr algn="just"/>
            <a:r>
              <a:rPr lang="en-US" sz="2600" dirty="0"/>
              <a:t>The remainder when dividing 100 by 16 is 4.</a:t>
            </a:r>
          </a:p>
          <a:p>
            <a:pPr algn="just"/>
            <a:endParaRPr lang="en-US" sz="2600" dirty="0"/>
          </a:p>
          <a:p>
            <a:pPr algn="just"/>
            <a:endParaRPr lang="en-US" sz="2600" dirty="0"/>
          </a:p>
          <a:p>
            <a:pPr algn="just"/>
            <a:endParaRPr lang="en-US" sz="2600" dirty="0"/>
          </a:p>
          <a:p>
            <a:pPr algn="just"/>
            <a:endParaRPr lang="en-US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8F0742-8000-E65D-75F3-DC54F09A4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538" y="3001131"/>
            <a:ext cx="5725324" cy="22863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930837-1B90-CACA-087E-05F7480FF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538" y="6206215"/>
            <a:ext cx="452437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746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71B2-C3F4-76EC-E255-FBEDE1EF9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169" y="573832"/>
            <a:ext cx="8247888" cy="1295400"/>
          </a:xfrm>
        </p:spPr>
        <p:txBody>
          <a:bodyPr>
            <a:normAutofit/>
          </a:bodyPr>
          <a:lstStyle/>
          <a:p>
            <a:r>
              <a:rPr lang="en-US" sz="3300" dirty="0"/>
              <a:t>Turning On a Specific Bit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39B1E-8494-C5C8-F834-61B57D6F9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9169" y="1725960"/>
            <a:ext cx="8247888" cy="5617851"/>
          </a:xfrm>
        </p:spPr>
        <p:txBody>
          <a:bodyPr>
            <a:noAutofit/>
          </a:bodyPr>
          <a:lstStyle/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sz="2600" dirty="0"/>
              <a:t>Using the CL register it is possible to modify arbitrary bits of data.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sz="2600" dirty="0"/>
              <a:t>Say you want to turn on a specific bit in some data, but that you don’t know which one before you run the program.</a:t>
            </a:r>
          </a:p>
          <a:p>
            <a:pPr lvl="1" algn="just">
              <a:spcBef>
                <a:spcPts val="1200"/>
              </a:spcBef>
              <a:spcAft>
                <a:spcPts val="1200"/>
              </a:spcAft>
            </a:pPr>
            <a:r>
              <a:rPr lang="en-US" sz="2600" dirty="0"/>
              <a:t>the index of the bit to turn on is contained in a register.</a:t>
            </a:r>
          </a:p>
          <a:p>
            <a:pPr lvl="1" algn="just">
              <a:spcBef>
                <a:spcPts val="1200"/>
              </a:spcBef>
              <a:spcAft>
                <a:spcPts val="1200"/>
              </a:spcAft>
            </a:pPr>
            <a:r>
              <a:rPr lang="en-US" sz="2600" dirty="0"/>
              <a:t>we need to build the bit mask “on the fly.”</a:t>
            </a:r>
          </a:p>
          <a:p>
            <a:pPr marL="90526" indent="0" algn="just">
              <a:spcBef>
                <a:spcPts val="1200"/>
              </a:spcBef>
              <a:spcAft>
                <a:spcPts val="1200"/>
              </a:spcAft>
              <a:buNone/>
            </a:pPr>
            <a:endParaRPr lang="en-US" sz="2600" dirty="0"/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endParaRPr lang="en-US" sz="2600" dirty="0"/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748693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71B2-C3F4-76EC-E255-FBEDE1EF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169" y="573832"/>
            <a:ext cx="8247888" cy="1295400"/>
          </a:xfrm>
        </p:spPr>
        <p:txBody>
          <a:bodyPr>
            <a:normAutofit/>
          </a:bodyPr>
          <a:lstStyle/>
          <a:p>
            <a:r>
              <a:rPr lang="en-US" sz="3300" dirty="0"/>
              <a:t>Turning On a Specific Bit: Example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39B1E-8494-C5C8-F834-61B57D6F9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9169" y="1725960"/>
            <a:ext cx="8247888" cy="5617851"/>
          </a:xfrm>
        </p:spPr>
        <p:txBody>
          <a:bodyPr>
            <a:noAutofit/>
          </a:bodyPr>
          <a:lstStyle/>
          <a:p>
            <a:pPr algn="just"/>
            <a:r>
              <a:rPr lang="en-US" sz="2600" dirty="0"/>
              <a:t>Assuming that the index of the bit is initially in bl, and that we wish to turn on a bit in </a:t>
            </a:r>
            <a:r>
              <a:rPr lang="en-US" sz="2600" dirty="0" err="1"/>
              <a:t>eax</a:t>
            </a:r>
            <a:r>
              <a:rPr lang="en-US" sz="2600" dirty="0"/>
              <a:t>.</a:t>
            </a:r>
          </a:p>
          <a:p>
            <a:pPr algn="just"/>
            <a:r>
              <a:rPr lang="en-US" sz="2600" dirty="0"/>
              <a:t>Assume bl = 5 and </a:t>
            </a:r>
            <a:r>
              <a:rPr lang="en-US" sz="2600" dirty="0" err="1"/>
              <a:t>eax</a:t>
            </a:r>
            <a:r>
              <a:rPr lang="en-US" sz="2600" dirty="0"/>
              <a:t> = (25)</a:t>
            </a:r>
            <a:r>
              <a:rPr lang="en-US" sz="2600" baseline="-22000" dirty="0"/>
              <a:t>10</a:t>
            </a:r>
            <a:r>
              <a:rPr lang="en-US" sz="2600" dirty="0"/>
              <a:t> = 0…00011001 </a:t>
            </a:r>
          </a:p>
          <a:p>
            <a:pPr marL="395288" indent="346075" algn="just"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en-US" sz="2200" dirty="0">
                <a:latin typeface="Comic Sans MS" panose="030F0702030302020204" pitchFamily="66" charset="0"/>
              </a:rPr>
              <a:t>mov cl, bl    ; the bit index must be in cl</a:t>
            </a:r>
          </a:p>
          <a:p>
            <a:pPr marL="395288" indent="346075" algn="just"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en-US" sz="2200" dirty="0">
                <a:latin typeface="Comic Sans MS" panose="030F0702030302020204" pitchFamily="66" charset="0"/>
              </a:rPr>
              <a:t>mov </a:t>
            </a:r>
            <a:r>
              <a:rPr lang="en-US" sz="2200" dirty="0" err="1">
                <a:latin typeface="Comic Sans MS" panose="030F0702030302020204" pitchFamily="66" charset="0"/>
              </a:rPr>
              <a:t>ebx</a:t>
            </a:r>
            <a:r>
              <a:rPr lang="en-US" sz="2200" dirty="0">
                <a:latin typeface="Comic Sans MS" panose="030F0702030302020204" pitchFamily="66" charset="0"/>
              </a:rPr>
              <a:t>, 1  ; create a number 0…01 and store it in </a:t>
            </a:r>
            <a:r>
              <a:rPr lang="en-US" sz="2200" dirty="0" err="1">
                <a:latin typeface="Comic Sans MS" panose="030F0702030302020204" pitchFamily="66" charset="0"/>
              </a:rPr>
              <a:t>ebx</a:t>
            </a:r>
            <a:endParaRPr lang="en-US" sz="2200" dirty="0">
              <a:latin typeface="Comic Sans MS" panose="030F0702030302020204" pitchFamily="66" charset="0"/>
            </a:endParaRPr>
          </a:p>
          <a:p>
            <a:pPr marL="395288" indent="346075" algn="just"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en-US" sz="2200" dirty="0">
                <a:latin typeface="Comic Sans MS" panose="030F0702030302020204" pitchFamily="66" charset="0"/>
              </a:rPr>
              <a:t>left shift </a:t>
            </a:r>
            <a:r>
              <a:rPr lang="en-US" sz="2200" dirty="0" err="1">
                <a:latin typeface="Comic Sans MS" panose="030F0702030302020204" pitchFamily="66" charset="0"/>
              </a:rPr>
              <a:t>ebx</a:t>
            </a:r>
            <a:r>
              <a:rPr lang="en-US" sz="2200" dirty="0">
                <a:latin typeface="Comic Sans MS" panose="030F0702030302020204" pitchFamily="66" charset="0"/>
              </a:rPr>
              <a:t> cl times ; </a:t>
            </a:r>
            <a:r>
              <a:rPr lang="en-US" sz="2200" dirty="0" err="1">
                <a:latin typeface="Comic Sans MS" panose="030F0702030302020204" pitchFamily="66" charset="0"/>
              </a:rPr>
              <a:t>ebx</a:t>
            </a:r>
            <a:r>
              <a:rPr lang="en-US" sz="2200" dirty="0">
                <a:latin typeface="Comic Sans MS" panose="030F0702030302020204" pitchFamily="66" charset="0"/>
              </a:rPr>
              <a:t> = 0….0100000</a:t>
            </a:r>
          </a:p>
          <a:p>
            <a:pPr marL="395288" indent="346075" algn="just"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en-US" sz="2200" dirty="0">
                <a:latin typeface="Comic Sans MS" panose="030F0702030302020204" pitchFamily="66" charset="0"/>
              </a:rPr>
              <a:t>OR </a:t>
            </a:r>
            <a:r>
              <a:rPr lang="en-US" sz="2200" dirty="0" err="1">
                <a:latin typeface="Comic Sans MS" panose="030F0702030302020204" pitchFamily="66" charset="0"/>
              </a:rPr>
              <a:t>eax</a:t>
            </a:r>
            <a:r>
              <a:rPr lang="en-US" sz="2200" dirty="0">
                <a:latin typeface="Comic Sans MS" panose="030F0702030302020204" pitchFamily="66" charset="0"/>
              </a:rPr>
              <a:t>, </a:t>
            </a:r>
            <a:r>
              <a:rPr lang="en-US" sz="2200" dirty="0" err="1">
                <a:latin typeface="Comic Sans MS" panose="030F0702030302020204" pitchFamily="66" charset="0"/>
              </a:rPr>
              <a:t>ebx</a:t>
            </a:r>
            <a:r>
              <a:rPr lang="en-US" sz="2200" dirty="0">
                <a:latin typeface="Comic Sans MS" panose="030F0702030302020204" pitchFamily="66" charset="0"/>
              </a:rPr>
              <a:t> </a:t>
            </a:r>
          </a:p>
          <a:p>
            <a:pPr marL="395288" indent="0" algn="just">
              <a:buSzPct val="100000"/>
              <a:buNone/>
            </a:pPr>
            <a:endParaRPr lang="en-US" sz="2200" dirty="0">
              <a:latin typeface="Comic Sans MS" panose="030F0702030302020204" pitchFamily="66" charset="0"/>
            </a:endParaRPr>
          </a:p>
          <a:p>
            <a:pPr marL="395288" indent="346075" algn="just">
              <a:buSzPct val="100000"/>
              <a:buFont typeface="+mj-lt"/>
              <a:buAutoNum type="arabicPeriod"/>
            </a:pPr>
            <a:endParaRPr lang="en-US" sz="2200" dirty="0">
              <a:latin typeface="Comic Sans MS" panose="030F0702030302020204" pitchFamily="66" charset="0"/>
            </a:endParaRPr>
          </a:p>
          <a:p>
            <a:pPr marL="395288" indent="346075" algn="just">
              <a:buSzPct val="100000"/>
              <a:buFont typeface="+mj-lt"/>
              <a:buAutoNum type="arabicPeriod"/>
            </a:pPr>
            <a:endParaRPr lang="en-US" sz="2200" dirty="0">
              <a:latin typeface="Comic Sans MS" panose="030F0702030302020204" pitchFamily="66" charset="0"/>
            </a:endParaRPr>
          </a:p>
          <a:p>
            <a:pPr marL="395288" indent="346075" algn="just">
              <a:buSzPct val="100000"/>
              <a:buFont typeface="+mj-lt"/>
              <a:buAutoNum type="arabicPeriod"/>
            </a:pPr>
            <a:endParaRPr lang="en-US" sz="2200" dirty="0">
              <a:latin typeface="Comic Sans MS" panose="030F0702030302020204" pitchFamily="66" charset="0"/>
            </a:endParaRPr>
          </a:p>
          <a:p>
            <a:pPr marL="90526" indent="0" algn="just">
              <a:spcBef>
                <a:spcPts val="1200"/>
              </a:spcBef>
              <a:buNone/>
            </a:pPr>
            <a:r>
              <a:rPr lang="en-US" sz="2600" dirty="0"/>
              <a:t>     EAX = (57)</a:t>
            </a:r>
            <a:r>
              <a:rPr lang="en-US" sz="2600" baseline="-22000" dirty="0"/>
              <a:t>10</a:t>
            </a:r>
          </a:p>
          <a:p>
            <a:pPr algn="just"/>
            <a:endParaRPr lang="en-US" sz="2600" dirty="0"/>
          </a:p>
          <a:p>
            <a:pPr algn="just"/>
            <a:endParaRPr lang="en-US" sz="2600" dirty="0"/>
          </a:p>
          <a:p>
            <a:pPr algn="just"/>
            <a:endParaRPr lang="en-US" sz="2600" dirty="0"/>
          </a:p>
          <a:p>
            <a:pPr algn="just"/>
            <a:endParaRPr lang="en-US" sz="2600" dirty="0"/>
          </a:p>
          <a:p>
            <a:pPr algn="just">
              <a:spcBef>
                <a:spcPts val="1800"/>
              </a:spcBef>
            </a:pPr>
            <a:r>
              <a:rPr lang="en-US" sz="2600" dirty="0"/>
              <a:t>Sample output:</a:t>
            </a:r>
          </a:p>
          <a:p>
            <a:pPr algn="just"/>
            <a:endParaRPr lang="en-US" sz="2600" dirty="0"/>
          </a:p>
          <a:p>
            <a:pPr algn="just"/>
            <a:endParaRPr lang="en-US" sz="26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5C4D7C1-6BC0-27B0-73A0-C6DE623C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871510"/>
              </p:ext>
            </p:extLst>
          </p:nvPr>
        </p:nvGraphicFramePr>
        <p:xfrm>
          <a:off x="2436912" y="5217728"/>
          <a:ext cx="670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560">
                  <a:extLst>
                    <a:ext uri="{9D8B030D-6E8A-4147-A177-3AD203B41FA5}">
                      <a16:colId xmlns:a16="http://schemas.microsoft.com/office/drawing/2014/main" val="4196108954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310742640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1339090825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1142360326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1196125480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786391322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1778859038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87800531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716345069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6754952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393797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4187EC6-C9A6-5A73-3BFD-5B0F0F18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160631"/>
              </p:ext>
            </p:extLst>
          </p:nvPr>
        </p:nvGraphicFramePr>
        <p:xfrm>
          <a:off x="2436912" y="5782992"/>
          <a:ext cx="670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560">
                  <a:extLst>
                    <a:ext uri="{9D8B030D-6E8A-4147-A177-3AD203B41FA5}">
                      <a16:colId xmlns:a16="http://schemas.microsoft.com/office/drawing/2014/main" val="4196108954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310742640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1339090825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1142360326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1196125480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786391322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1778859038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87800531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716345069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6754952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393797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A2702E3-15B4-3D0C-0619-6507F90AE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60848" y="5440172"/>
            <a:ext cx="785735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 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C894D71-5722-CBC3-FA59-7127C07F1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072681"/>
              </p:ext>
            </p:extLst>
          </p:nvPr>
        </p:nvGraphicFramePr>
        <p:xfrm>
          <a:off x="2436912" y="6359056"/>
          <a:ext cx="670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560">
                  <a:extLst>
                    <a:ext uri="{9D8B030D-6E8A-4147-A177-3AD203B41FA5}">
                      <a16:colId xmlns:a16="http://schemas.microsoft.com/office/drawing/2014/main" val="4196108954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310742640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1339090825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1142360326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1196125480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786391322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1778859038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87800531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716345069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6754952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3937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536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71B2-C3F4-76EC-E255-FBEDE1EF9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169" y="573832"/>
            <a:ext cx="8247888" cy="1295400"/>
          </a:xfrm>
        </p:spPr>
        <p:txBody>
          <a:bodyPr>
            <a:normAutofit/>
          </a:bodyPr>
          <a:lstStyle/>
          <a:p>
            <a:r>
              <a:rPr lang="en-US" sz="3300" dirty="0"/>
              <a:t>Turning On a Specific Bit: Example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39B1E-8494-C5C8-F834-61B57D6F9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9169" y="1725960"/>
            <a:ext cx="8247888" cy="5617851"/>
          </a:xfrm>
        </p:spPr>
        <p:txBody>
          <a:bodyPr>
            <a:noAutofit/>
          </a:bodyPr>
          <a:lstStyle/>
          <a:p>
            <a:pPr algn="just"/>
            <a:r>
              <a:rPr lang="en-US" sz="2600" dirty="0"/>
              <a:t>Assuming that the index of the bit is initially in bl, and that we wish to turn on a bit in </a:t>
            </a:r>
            <a:r>
              <a:rPr lang="en-US" sz="2600" dirty="0" err="1"/>
              <a:t>eax</a:t>
            </a:r>
            <a:r>
              <a:rPr lang="en-US" sz="2600" dirty="0"/>
              <a:t>.</a:t>
            </a:r>
          </a:p>
          <a:p>
            <a:pPr algn="just"/>
            <a:endParaRPr lang="en-US" sz="2600" dirty="0"/>
          </a:p>
          <a:p>
            <a:pPr algn="just"/>
            <a:endParaRPr lang="en-US" sz="2600" dirty="0"/>
          </a:p>
          <a:p>
            <a:pPr algn="just"/>
            <a:endParaRPr lang="en-US" sz="2600" dirty="0"/>
          </a:p>
          <a:p>
            <a:pPr algn="just"/>
            <a:endParaRPr lang="en-US" sz="2600" dirty="0"/>
          </a:p>
          <a:p>
            <a:pPr algn="just"/>
            <a:endParaRPr lang="en-US" sz="2600" dirty="0"/>
          </a:p>
          <a:p>
            <a:pPr algn="just">
              <a:spcBef>
                <a:spcPts val="1800"/>
              </a:spcBef>
            </a:pPr>
            <a:r>
              <a:rPr lang="en-US" sz="2600" dirty="0"/>
              <a:t>Sample output:</a:t>
            </a:r>
          </a:p>
          <a:p>
            <a:pPr algn="just"/>
            <a:endParaRPr lang="en-US" sz="2600" dirty="0"/>
          </a:p>
          <a:p>
            <a:pPr algn="just"/>
            <a:endParaRPr lang="en-US" sz="2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F148AA-A613-6607-3479-20FE76C20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335" y="2747803"/>
            <a:ext cx="8516539" cy="22767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668C91-D7ED-2AD7-B129-AB1A93EC5E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148" y="5689300"/>
            <a:ext cx="8497725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06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71B2-C3F4-76EC-E255-FBEDE1EF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169" y="573832"/>
            <a:ext cx="8247888" cy="936104"/>
          </a:xfrm>
        </p:spPr>
        <p:txBody>
          <a:bodyPr>
            <a:normAutofit/>
          </a:bodyPr>
          <a:lstStyle/>
          <a:p>
            <a:r>
              <a:rPr lang="en-US" sz="3300" dirty="0"/>
              <a:t>Turning Off a Specific Bit: Example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39B1E-8494-C5C8-F834-61B57D6F9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9169" y="1365920"/>
            <a:ext cx="8247888" cy="6192688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Turning a bit off requires one more instruction, to generate a bit mask that looks like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1...101..1</a:t>
            </a:r>
            <a:endParaRPr lang="en-US" sz="2000" dirty="0"/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Assuming that the index of the bit is initially in bl, and that we wish to turn off a bit in </a:t>
            </a:r>
            <a:r>
              <a:rPr lang="en-US" sz="2000" dirty="0" err="1"/>
              <a:t>eax</a:t>
            </a:r>
            <a:r>
              <a:rPr lang="en-US" sz="2000" dirty="0"/>
              <a:t>.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Assume bl = 4 and </a:t>
            </a:r>
            <a:r>
              <a:rPr lang="en-US" sz="2000" dirty="0" err="1"/>
              <a:t>eax</a:t>
            </a:r>
            <a:r>
              <a:rPr lang="en-US" sz="2000" dirty="0"/>
              <a:t> = (25)</a:t>
            </a:r>
            <a:r>
              <a:rPr lang="en-US" sz="2000" baseline="-22000" dirty="0"/>
              <a:t>10</a:t>
            </a:r>
            <a:r>
              <a:rPr lang="en-US" sz="2000" dirty="0"/>
              <a:t> = 0…00011001 </a:t>
            </a:r>
          </a:p>
          <a:p>
            <a:pPr marL="395288" indent="346075" algn="just"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en-US" sz="2000" dirty="0">
                <a:latin typeface="Comic Sans MS" panose="030F0702030302020204" pitchFamily="66" charset="0"/>
              </a:rPr>
              <a:t>mov cl, bl        ; the bit index must be in cl</a:t>
            </a:r>
          </a:p>
          <a:p>
            <a:pPr marL="395288" indent="346075" algn="just"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en-US" sz="2000" dirty="0">
                <a:latin typeface="Comic Sans MS" panose="030F0702030302020204" pitchFamily="66" charset="0"/>
              </a:rPr>
              <a:t>mov </a:t>
            </a:r>
            <a:r>
              <a:rPr lang="en-US" sz="2000" dirty="0" err="1">
                <a:latin typeface="Comic Sans MS" panose="030F0702030302020204" pitchFamily="66" charset="0"/>
              </a:rPr>
              <a:t>ebx</a:t>
            </a:r>
            <a:r>
              <a:rPr lang="en-US" sz="2000" dirty="0">
                <a:latin typeface="Comic Sans MS" panose="030F0702030302020204" pitchFamily="66" charset="0"/>
              </a:rPr>
              <a:t>, 1      ; create a number 0…01 and store it in </a:t>
            </a:r>
            <a:r>
              <a:rPr lang="en-US" sz="2000" dirty="0" err="1">
                <a:latin typeface="Comic Sans MS" panose="030F0702030302020204" pitchFamily="66" charset="0"/>
              </a:rPr>
              <a:t>ebx</a:t>
            </a:r>
            <a:endParaRPr lang="en-US" sz="2000" dirty="0">
              <a:latin typeface="Comic Sans MS" panose="030F0702030302020204" pitchFamily="66" charset="0"/>
            </a:endParaRPr>
          </a:p>
          <a:p>
            <a:pPr marL="395288" indent="346075" algn="just"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en-US" sz="2000" dirty="0" err="1">
                <a:latin typeface="Comic Sans MS" panose="030F0702030302020204" pitchFamily="66" charset="0"/>
              </a:rPr>
              <a:t>shl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ebx</a:t>
            </a:r>
            <a:r>
              <a:rPr lang="en-US" sz="2000" dirty="0">
                <a:latin typeface="Comic Sans MS" panose="030F0702030302020204" pitchFamily="66" charset="0"/>
              </a:rPr>
              <a:t>, cl      ; left shift </a:t>
            </a:r>
            <a:r>
              <a:rPr lang="en-US" sz="2000" dirty="0" err="1">
                <a:latin typeface="Comic Sans MS" panose="030F0702030302020204" pitchFamily="66" charset="0"/>
              </a:rPr>
              <a:t>ebx</a:t>
            </a:r>
            <a:r>
              <a:rPr lang="en-US" sz="2000" dirty="0">
                <a:latin typeface="Comic Sans MS" panose="030F0702030302020204" pitchFamily="66" charset="0"/>
              </a:rPr>
              <a:t> cl times ; </a:t>
            </a:r>
            <a:r>
              <a:rPr lang="en-US" sz="2000" dirty="0" err="1">
                <a:latin typeface="Comic Sans MS" panose="030F0702030302020204" pitchFamily="66" charset="0"/>
              </a:rPr>
              <a:t>ebx</a:t>
            </a:r>
            <a:r>
              <a:rPr lang="en-US" sz="2000" dirty="0">
                <a:latin typeface="Comic Sans MS" panose="030F0702030302020204" pitchFamily="66" charset="0"/>
              </a:rPr>
              <a:t> = 0…010000</a:t>
            </a:r>
          </a:p>
          <a:p>
            <a:pPr marL="395288" indent="346075" algn="just"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en-US" sz="2000" dirty="0">
                <a:latin typeface="Comic Sans MS" panose="030F0702030302020204" pitchFamily="66" charset="0"/>
              </a:rPr>
              <a:t>not </a:t>
            </a:r>
            <a:r>
              <a:rPr lang="en-US" sz="2000" dirty="0" err="1">
                <a:latin typeface="Comic Sans MS" panose="030F0702030302020204" pitchFamily="66" charset="0"/>
              </a:rPr>
              <a:t>ebx</a:t>
            </a:r>
            <a:r>
              <a:rPr lang="en-US" sz="2000" dirty="0">
                <a:latin typeface="Comic Sans MS" panose="030F0702030302020204" pitchFamily="66" charset="0"/>
              </a:rPr>
              <a:t>          ; take the complement   ; </a:t>
            </a:r>
            <a:r>
              <a:rPr lang="en-US" sz="2000" dirty="0" err="1">
                <a:latin typeface="Comic Sans MS" panose="030F0702030302020204" pitchFamily="66" charset="0"/>
              </a:rPr>
              <a:t>ebx</a:t>
            </a:r>
            <a:r>
              <a:rPr lang="en-US" sz="2000" dirty="0">
                <a:latin typeface="Comic Sans MS" panose="030F0702030302020204" pitchFamily="66" charset="0"/>
              </a:rPr>
              <a:t> = 1…101111</a:t>
            </a:r>
          </a:p>
          <a:p>
            <a:pPr marL="395288" indent="346075" algn="just"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en-US" sz="2000" dirty="0">
                <a:latin typeface="Comic Sans MS" panose="030F0702030302020204" pitchFamily="66" charset="0"/>
              </a:rPr>
              <a:t>and  </a:t>
            </a:r>
            <a:r>
              <a:rPr lang="en-US" sz="2000" dirty="0" err="1">
                <a:latin typeface="Comic Sans MS" panose="030F0702030302020204" pitchFamily="66" charset="0"/>
              </a:rPr>
              <a:t>eax</a:t>
            </a:r>
            <a:r>
              <a:rPr lang="en-US" sz="2000" dirty="0">
                <a:latin typeface="Comic Sans MS" panose="030F0702030302020204" pitchFamily="66" charset="0"/>
              </a:rPr>
              <a:t>, </a:t>
            </a:r>
            <a:r>
              <a:rPr lang="en-US" sz="2000" dirty="0" err="1">
                <a:latin typeface="Comic Sans MS" panose="030F0702030302020204" pitchFamily="66" charset="0"/>
              </a:rPr>
              <a:t>ebx</a:t>
            </a:r>
            <a:r>
              <a:rPr lang="en-US" sz="2000" dirty="0">
                <a:latin typeface="Comic Sans MS" panose="030F0702030302020204" pitchFamily="66" charset="0"/>
              </a:rPr>
              <a:t> ; turn off the desired bit using </a:t>
            </a:r>
            <a:r>
              <a:rPr lang="en-US" sz="2000" dirty="0" err="1">
                <a:latin typeface="Comic Sans MS" panose="030F0702030302020204" pitchFamily="66" charset="0"/>
              </a:rPr>
              <a:t>ebx</a:t>
            </a:r>
            <a:r>
              <a:rPr lang="en-US" sz="2000" dirty="0">
                <a:latin typeface="Comic Sans MS" panose="030F0702030302020204" pitchFamily="66" charset="0"/>
              </a:rPr>
              <a:t> as a mask </a:t>
            </a:r>
          </a:p>
          <a:p>
            <a:pPr marL="395288" indent="0" algn="just">
              <a:buSzPct val="100000"/>
              <a:buNone/>
            </a:pPr>
            <a:endParaRPr lang="en-US" sz="2200" dirty="0">
              <a:latin typeface="Comic Sans MS" panose="030F0702030302020204" pitchFamily="66" charset="0"/>
            </a:endParaRPr>
          </a:p>
          <a:p>
            <a:pPr marL="395288" indent="346075" algn="just">
              <a:buSzPct val="100000"/>
              <a:buFont typeface="+mj-lt"/>
              <a:buAutoNum type="arabicPeriod"/>
            </a:pPr>
            <a:endParaRPr lang="en-US" sz="2200" dirty="0">
              <a:latin typeface="Comic Sans MS" panose="030F0702030302020204" pitchFamily="66" charset="0"/>
            </a:endParaRPr>
          </a:p>
          <a:p>
            <a:pPr marL="395288" indent="346075" algn="just">
              <a:buSzPct val="100000"/>
              <a:buFont typeface="+mj-lt"/>
              <a:buAutoNum type="arabicPeriod"/>
            </a:pPr>
            <a:endParaRPr lang="en-US" sz="2200" dirty="0">
              <a:latin typeface="Comic Sans MS" panose="030F0702030302020204" pitchFamily="66" charset="0"/>
            </a:endParaRPr>
          </a:p>
          <a:p>
            <a:pPr marL="395288" indent="346075" algn="just">
              <a:buSzPct val="100000"/>
              <a:buFont typeface="+mj-lt"/>
              <a:buAutoNum type="arabicPeriod"/>
            </a:pPr>
            <a:endParaRPr lang="en-US" sz="2200" dirty="0">
              <a:latin typeface="Comic Sans MS" panose="030F0702030302020204" pitchFamily="66" charset="0"/>
            </a:endParaRPr>
          </a:p>
          <a:p>
            <a:pPr marL="90526" indent="0" algn="just">
              <a:spcBef>
                <a:spcPts val="1200"/>
              </a:spcBef>
              <a:buNone/>
            </a:pPr>
            <a:r>
              <a:rPr lang="en-US" sz="2600" dirty="0"/>
              <a:t>     </a:t>
            </a:r>
            <a:r>
              <a:rPr lang="en-US" sz="2000" dirty="0"/>
              <a:t>EAX = (9)</a:t>
            </a:r>
            <a:r>
              <a:rPr lang="en-US" sz="2000" baseline="-22000" dirty="0"/>
              <a:t>10</a:t>
            </a:r>
          </a:p>
          <a:p>
            <a:pPr algn="just"/>
            <a:endParaRPr lang="en-US" sz="2600" dirty="0"/>
          </a:p>
          <a:p>
            <a:pPr algn="just"/>
            <a:endParaRPr lang="en-US" sz="2600" dirty="0"/>
          </a:p>
          <a:p>
            <a:pPr algn="just"/>
            <a:endParaRPr lang="en-US" sz="2600" dirty="0"/>
          </a:p>
          <a:p>
            <a:pPr algn="just"/>
            <a:endParaRPr lang="en-US" sz="2600" dirty="0"/>
          </a:p>
          <a:p>
            <a:pPr algn="just">
              <a:spcBef>
                <a:spcPts val="1800"/>
              </a:spcBef>
            </a:pPr>
            <a:r>
              <a:rPr lang="en-US" sz="2600" dirty="0"/>
              <a:t>Sample output:</a:t>
            </a:r>
          </a:p>
          <a:p>
            <a:pPr algn="just"/>
            <a:endParaRPr lang="en-US" sz="2600" dirty="0"/>
          </a:p>
          <a:p>
            <a:pPr algn="just"/>
            <a:endParaRPr lang="en-US" sz="26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5C4D7C1-6BC0-27B0-73A0-C6DE623C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864476"/>
              </p:ext>
            </p:extLst>
          </p:nvPr>
        </p:nvGraphicFramePr>
        <p:xfrm>
          <a:off x="2436912" y="5264575"/>
          <a:ext cx="670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560">
                  <a:extLst>
                    <a:ext uri="{9D8B030D-6E8A-4147-A177-3AD203B41FA5}">
                      <a16:colId xmlns:a16="http://schemas.microsoft.com/office/drawing/2014/main" val="4196108954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310742640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1339090825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1142360326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1196125480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786391322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1778859038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87800531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716345069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6754952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393797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4187EC6-C9A6-5A73-3BFD-5B0F0F18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315512"/>
              </p:ext>
            </p:extLst>
          </p:nvPr>
        </p:nvGraphicFramePr>
        <p:xfrm>
          <a:off x="2436912" y="5829839"/>
          <a:ext cx="670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560">
                  <a:extLst>
                    <a:ext uri="{9D8B030D-6E8A-4147-A177-3AD203B41FA5}">
                      <a16:colId xmlns:a16="http://schemas.microsoft.com/office/drawing/2014/main" val="4196108954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310742640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1339090825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1142360326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1196125480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786391322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1778859038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87800531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716345069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6754952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393797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A2702E3-15B4-3D0C-0619-6507F90AE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60848" y="5487019"/>
            <a:ext cx="785735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C894D71-5722-CBC3-FA59-7127C07F1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346029"/>
              </p:ext>
            </p:extLst>
          </p:nvPr>
        </p:nvGraphicFramePr>
        <p:xfrm>
          <a:off x="2436912" y="6434203"/>
          <a:ext cx="670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560">
                  <a:extLst>
                    <a:ext uri="{9D8B030D-6E8A-4147-A177-3AD203B41FA5}">
                      <a16:colId xmlns:a16="http://schemas.microsoft.com/office/drawing/2014/main" val="4196108954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310742640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1339090825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1142360326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1196125480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786391322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1778859038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87800531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716345069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6754952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3937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2146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71B2-C3F4-76EC-E255-FBEDE1EF9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169" y="573832"/>
            <a:ext cx="8247888" cy="1295400"/>
          </a:xfrm>
        </p:spPr>
        <p:txBody>
          <a:bodyPr>
            <a:normAutofit/>
          </a:bodyPr>
          <a:lstStyle/>
          <a:p>
            <a:r>
              <a:rPr lang="en-US" sz="3300" dirty="0"/>
              <a:t>Turning Off a Specific Bit: Example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39B1E-8494-C5C8-F834-61B57D6F9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9169" y="1725960"/>
            <a:ext cx="8247888" cy="5617851"/>
          </a:xfrm>
        </p:spPr>
        <p:txBody>
          <a:bodyPr>
            <a:noAutofit/>
          </a:bodyPr>
          <a:lstStyle/>
          <a:p>
            <a:pPr algn="just"/>
            <a:r>
              <a:rPr lang="en-US" sz="2600" dirty="0"/>
              <a:t>Assuming that the index of the bit is initially in bl, and that we wish to turn off a bit in </a:t>
            </a:r>
            <a:r>
              <a:rPr lang="en-US" sz="2600" dirty="0" err="1"/>
              <a:t>eax</a:t>
            </a:r>
            <a:r>
              <a:rPr lang="en-US" sz="2600" dirty="0"/>
              <a:t>.</a:t>
            </a:r>
          </a:p>
          <a:p>
            <a:pPr algn="just"/>
            <a:endParaRPr lang="en-US" sz="2600" dirty="0"/>
          </a:p>
          <a:p>
            <a:pPr algn="just"/>
            <a:endParaRPr lang="en-US" sz="2600" dirty="0"/>
          </a:p>
          <a:p>
            <a:pPr algn="just"/>
            <a:endParaRPr lang="en-US" sz="2600" dirty="0"/>
          </a:p>
          <a:p>
            <a:pPr algn="just"/>
            <a:endParaRPr lang="en-US" sz="2600" dirty="0"/>
          </a:p>
          <a:p>
            <a:pPr algn="just"/>
            <a:endParaRPr lang="en-US" sz="2600" dirty="0"/>
          </a:p>
          <a:p>
            <a:pPr algn="just">
              <a:spcBef>
                <a:spcPts val="1800"/>
              </a:spcBef>
            </a:pPr>
            <a:r>
              <a:rPr lang="en-US" sz="2600" dirty="0"/>
              <a:t>Sample output:</a:t>
            </a:r>
          </a:p>
          <a:p>
            <a:pPr algn="just"/>
            <a:endParaRPr lang="en-US" sz="2600" dirty="0"/>
          </a:p>
          <a:p>
            <a:pPr algn="just"/>
            <a:endParaRPr lang="en-US" sz="2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BA35BA-290B-5F35-71AB-01656BFC6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774" y="5845949"/>
            <a:ext cx="7801780" cy="13336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A0168B-DB1E-36CB-3C57-96377539B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774" y="2735881"/>
            <a:ext cx="7801780" cy="237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9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71B2-C3F4-76EC-E255-FBEDE1EF9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169" y="573832"/>
            <a:ext cx="8247888" cy="1295400"/>
          </a:xfrm>
        </p:spPr>
        <p:txBody>
          <a:bodyPr>
            <a:normAutofit/>
          </a:bodyPr>
          <a:lstStyle/>
          <a:p>
            <a:r>
              <a:rPr lang="en-US" sz="3300" dirty="0"/>
              <a:t>Avoiding Conditional 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39B1E-8494-C5C8-F834-61B57D6F9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9169" y="1725960"/>
            <a:ext cx="8247888" cy="5617851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Conditional branches greatly reduce the speed of processors</a:t>
            </a:r>
          </a:p>
          <a:p>
            <a:pPr lvl="1" algn="just"/>
            <a:r>
              <a:rPr lang="en-US" sz="2600" dirty="0"/>
              <a:t>Essentially, one key to making processors go fast is to allow them to know what’s coming up next.</a:t>
            </a:r>
          </a:p>
          <a:p>
            <a:pPr lvl="1" algn="just"/>
            <a:r>
              <a:rPr lang="en-US" sz="2600" dirty="0"/>
              <a:t>With conditional branches, the processor doesn’t know in advance whether the branch will be taken or not.</a:t>
            </a:r>
          </a:p>
          <a:p>
            <a:pPr algn="just"/>
            <a:r>
              <a:rPr lang="en-US" sz="2800" dirty="0"/>
              <a:t>In many cases, we cannot avoid using conditional branches</a:t>
            </a:r>
          </a:p>
          <a:p>
            <a:pPr lvl="1" algn="just"/>
            <a:r>
              <a:rPr lang="en-US" sz="2600" dirty="0"/>
              <a:t>It’s just in the nature of the computation</a:t>
            </a:r>
          </a:p>
          <a:p>
            <a:pPr lvl="1" algn="just"/>
            <a:r>
              <a:rPr lang="en-US" sz="2600" dirty="0"/>
              <a:t>For instance, for a loop</a:t>
            </a:r>
          </a:p>
          <a:p>
            <a:pPr algn="just"/>
            <a:r>
              <a:rPr lang="en-US" sz="2800" dirty="0"/>
              <a:t>But in some cases, it’s possible.</a:t>
            </a:r>
          </a:p>
        </p:txBody>
      </p:sp>
    </p:spTree>
    <p:extLst>
      <p:ext uri="{BB962C8B-B14F-4D97-AF65-F5344CB8AC3E}">
        <p14:creationId xmlns:p14="http://schemas.microsoft.com/office/powerpoint/2010/main" val="169201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71B2-C3F4-76EC-E255-FBEDE1EF9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169" y="573832"/>
            <a:ext cx="8247888" cy="1295400"/>
          </a:xfrm>
        </p:spPr>
        <p:txBody>
          <a:bodyPr>
            <a:normAutofit/>
          </a:bodyPr>
          <a:lstStyle/>
          <a:p>
            <a:r>
              <a:rPr lang="en-US" sz="3300" dirty="0" err="1"/>
              <a:t>SETxx</a:t>
            </a:r>
            <a:r>
              <a:rPr lang="en-US" sz="3300" dirty="0"/>
              <a:t>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39B1E-8494-C5C8-F834-61B57D6F9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9169" y="1725960"/>
            <a:ext cx="8247888" cy="5617851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The </a:t>
            </a:r>
            <a:r>
              <a:rPr lang="en-US" sz="2800" dirty="0" err="1"/>
              <a:t>SETxx</a:t>
            </a:r>
            <a:r>
              <a:rPr lang="en-US" sz="2800" dirty="0"/>
              <a:t> instructions provide a way to remove branches in certain cases. </a:t>
            </a:r>
          </a:p>
          <a:p>
            <a:pPr algn="just"/>
            <a:r>
              <a:rPr lang="en-US" sz="2800" dirty="0"/>
              <a:t>These instructions set the value of a byte register or memory location to zero or one based on the state of the FLAGS register. </a:t>
            </a:r>
          </a:p>
          <a:p>
            <a:pPr algn="just"/>
            <a:r>
              <a:rPr lang="en-US" sz="2800" dirty="0"/>
              <a:t>The characters after SET are the same characters used for conditional branches. </a:t>
            </a:r>
          </a:p>
          <a:p>
            <a:pPr algn="just"/>
            <a:r>
              <a:rPr lang="en-US" sz="2800" dirty="0"/>
              <a:t>If the corresponding condition of the </a:t>
            </a:r>
            <a:r>
              <a:rPr lang="en-US" sz="2800" dirty="0" err="1"/>
              <a:t>SETxx</a:t>
            </a:r>
            <a:r>
              <a:rPr lang="en-US" sz="2800" dirty="0"/>
              <a:t> is true, the result stored is a one, if false a zero is stored.</a:t>
            </a:r>
          </a:p>
          <a:p>
            <a:pPr algn="just"/>
            <a:r>
              <a:rPr lang="en-US" sz="2800" dirty="0"/>
              <a:t>For example,</a:t>
            </a:r>
          </a:p>
          <a:p>
            <a:pPr marL="90526" indent="0" algn="just">
              <a:buNone/>
            </a:pPr>
            <a:r>
              <a:rPr lang="en-US" sz="2800" dirty="0"/>
              <a:t>    </a:t>
            </a:r>
            <a:r>
              <a:rPr lang="en-US" sz="2800" dirty="0" err="1"/>
              <a:t>setz</a:t>
            </a:r>
            <a:r>
              <a:rPr lang="en-US" sz="2800" dirty="0"/>
              <a:t> al    ; AL =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800" dirty="0"/>
              <a:t> if Z</a:t>
            </a:r>
            <a:r>
              <a:rPr lang="en-US" dirty="0"/>
              <a:t>F =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dirty="0"/>
              <a:t>, else 0</a:t>
            </a:r>
          </a:p>
        </p:txBody>
      </p:sp>
    </p:spTree>
    <p:extLst>
      <p:ext uri="{BB962C8B-B14F-4D97-AF65-F5344CB8AC3E}">
        <p14:creationId xmlns:p14="http://schemas.microsoft.com/office/powerpoint/2010/main" val="164832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71B2-C3F4-76EC-E255-FBEDE1EF9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sz="3300" dirty="0"/>
            </a:br>
            <a:r>
              <a:rPr lang="en-US" sz="3300" dirty="0"/>
              <a:t>Why Bit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39B1E-8494-C5C8-F834-61B57D6F9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9169" y="1639302"/>
            <a:ext cx="8247888" cy="5440680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There are assembly bitwise instructions for all standard Boolean operations AND, OR, XOR and NOT.</a:t>
            </a:r>
          </a:p>
          <a:p>
            <a:pPr algn="just"/>
            <a:r>
              <a:rPr lang="en-US" sz="2800" dirty="0"/>
              <a:t>Bits are computed individually.</a:t>
            </a:r>
          </a:p>
          <a:p>
            <a:pPr algn="just"/>
            <a:r>
              <a:rPr lang="en-US" sz="2800" dirty="0"/>
              <a:t>Examples:</a:t>
            </a:r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</p:txBody>
      </p:sp>
      <p:pic>
        <p:nvPicPr>
          <p:cNvPr id="5" name="Picture 4" descr="A group of numbers in a row">
            <a:extLst>
              <a:ext uri="{FF2B5EF4-FFF2-40B4-BE49-F238E27FC236}">
                <a16:creationId xmlns:a16="http://schemas.microsoft.com/office/drawing/2014/main" id="{8633317C-1C9E-6D19-027B-45E626302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864" y="4292693"/>
            <a:ext cx="2770188" cy="1080120"/>
          </a:xfrm>
          <a:prstGeom prst="rect">
            <a:avLst/>
          </a:prstGeom>
        </p:spPr>
      </p:pic>
      <p:pic>
        <p:nvPicPr>
          <p:cNvPr id="7" name="Picture 6" descr="A group of numbers on a white background">
            <a:extLst>
              <a:ext uri="{FF2B5EF4-FFF2-40B4-BE49-F238E27FC236}">
                <a16:creationId xmlns:a16="http://schemas.microsoft.com/office/drawing/2014/main" id="{BFE63E04-ECFC-A074-1767-FBD54F0B02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013" y="4359642"/>
            <a:ext cx="2770188" cy="1013171"/>
          </a:xfrm>
          <a:prstGeom prst="rect">
            <a:avLst/>
          </a:prstGeom>
        </p:spPr>
      </p:pic>
      <p:pic>
        <p:nvPicPr>
          <p:cNvPr id="9" name="Picture 8" descr="A group of numbers on a yellow background">
            <a:extLst>
              <a:ext uri="{FF2B5EF4-FFF2-40B4-BE49-F238E27FC236}">
                <a16:creationId xmlns:a16="http://schemas.microsoft.com/office/drawing/2014/main" id="{3A8EBB5D-7BC8-0A34-FB02-CD9CED6A7D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394" y="5529224"/>
            <a:ext cx="2893658" cy="1080120"/>
          </a:xfrm>
          <a:prstGeom prst="rect">
            <a:avLst/>
          </a:prstGeom>
        </p:spPr>
      </p:pic>
      <p:pic>
        <p:nvPicPr>
          <p:cNvPr id="11" name="Picture 10" descr="A number on a yellow background">
            <a:extLst>
              <a:ext uri="{FF2B5EF4-FFF2-40B4-BE49-F238E27FC236}">
                <a16:creationId xmlns:a16="http://schemas.microsoft.com/office/drawing/2014/main" id="{0E07A2C0-D935-0868-2A25-ADFF42E041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013" y="5755875"/>
            <a:ext cx="2787616" cy="75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206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71B2-C3F4-76EC-E255-FBEDE1EF9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169" y="573832"/>
            <a:ext cx="8247888" cy="1295400"/>
          </a:xfrm>
        </p:spPr>
        <p:txBody>
          <a:bodyPr>
            <a:normAutofit/>
          </a:bodyPr>
          <a:lstStyle/>
          <a:p>
            <a:r>
              <a:rPr lang="en-US" sz="3300" dirty="0"/>
              <a:t>SETG Instruction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39B1E-8494-C5C8-F834-61B57D6F9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9169" y="1725960"/>
            <a:ext cx="8247888" cy="5617851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Say you want to set al to 0 if bx&gt;cx or to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800" dirty="0"/>
              <a:t> otherwise (all signed).</a:t>
            </a:r>
          </a:p>
          <a:p>
            <a:pPr algn="just"/>
            <a:r>
              <a:rPr lang="en-US" sz="2800" dirty="0"/>
              <a:t>With the </a:t>
            </a:r>
            <a:r>
              <a:rPr lang="en-US" sz="2800" dirty="0" err="1"/>
              <a:t>setg</a:t>
            </a:r>
            <a:r>
              <a:rPr lang="en-US" sz="2800" dirty="0"/>
              <a:t> instruction you can save a conditional branch:</a:t>
            </a:r>
          </a:p>
          <a:p>
            <a:pPr algn="just"/>
            <a:endParaRPr lang="en-US" sz="2800" dirty="0"/>
          </a:p>
          <a:p>
            <a:pPr algn="just"/>
            <a:endParaRPr lang="en-US" dirty="0"/>
          </a:p>
          <a:p>
            <a:pPr algn="just"/>
            <a:endParaRPr lang="en-US" sz="2800" dirty="0"/>
          </a:p>
          <a:p>
            <a:pPr algn="just"/>
            <a:endParaRPr lang="en-US" dirty="0"/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Similar instructions: </a:t>
            </a:r>
            <a:r>
              <a:rPr lang="en-US" sz="2800" dirty="0" err="1"/>
              <a:t>setz</a:t>
            </a:r>
            <a:r>
              <a:rPr lang="en-US" sz="2800" dirty="0"/>
              <a:t>, </a:t>
            </a:r>
            <a:r>
              <a:rPr lang="en-US" sz="2800" dirty="0" err="1"/>
              <a:t>setng</a:t>
            </a:r>
            <a:r>
              <a:rPr lang="en-US" sz="2800" dirty="0"/>
              <a:t>, </a:t>
            </a:r>
            <a:r>
              <a:rPr lang="en-US" sz="2800" dirty="0" err="1"/>
              <a:t>sete</a:t>
            </a:r>
            <a:r>
              <a:rPr lang="en-US" sz="2800" dirty="0"/>
              <a:t>, etc.</a:t>
            </a:r>
          </a:p>
          <a:p>
            <a:pPr algn="just"/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C25F87-B248-872E-8640-CDE17B514CD2}"/>
              </a:ext>
            </a:extLst>
          </p:cNvPr>
          <p:cNvSpPr txBox="1"/>
          <p:nvPr/>
        </p:nvSpPr>
        <p:spPr>
          <a:xfrm>
            <a:off x="1579169" y="3742184"/>
            <a:ext cx="503582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526" indent="0" algn="just">
              <a:buNone/>
            </a:pPr>
            <a:r>
              <a:rPr lang="en-US" sz="2400" dirty="0">
                <a:latin typeface="Comic Sans MS" panose="030F0702030302020204" pitchFamily="66" charset="0"/>
              </a:rPr>
              <a:t> ; without </a:t>
            </a:r>
            <a:r>
              <a:rPr lang="en-US" sz="2400" dirty="0" err="1">
                <a:latin typeface="Comic Sans MS" panose="030F0702030302020204" pitchFamily="66" charset="0"/>
              </a:rPr>
              <a:t>setg</a:t>
            </a:r>
            <a:r>
              <a:rPr lang="en-US" sz="2400" dirty="0">
                <a:latin typeface="Comic Sans MS" panose="030F0702030302020204" pitchFamily="66" charset="0"/>
              </a:rPr>
              <a:t>                                   </a:t>
            </a:r>
          </a:p>
          <a:p>
            <a:pPr marL="90526" indent="0" algn="just">
              <a:buNone/>
            </a:pPr>
            <a:r>
              <a:rPr lang="en-US" sz="2400" dirty="0">
                <a:latin typeface="Comic Sans MS" panose="030F0702030302020204" pitchFamily="66" charset="0"/>
              </a:rPr>
              <a:t>   mov al, </a:t>
            </a:r>
            <a:r>
              <a:rPr lang="en-US" sz="2400" dirty="0">
                <a:latin typeface="Comic Sans MS" panose="030F0702030302020204" pitchFamily="66" charset="0"/>
                <a:cs typeface="Arial" panose="020B0604020202020204" pitchFamily="34" charset="0"/>
              </a:rPr>
              <a:t>1</a:t>
            </a:r>
            <a:r>
              <a:rPr lang="en-US" sz="2400" dirty="0">
                <a:latin typeface="Comic Sans MS" panose="030F0702030302020204" pitchFamily="66" charset="0"/>
              </a:rPr>
              <a:t>      ; al = </a:t>
            </a:r>
            <a:r>
              <a:rPr lang="en-US" sz="2400" dirty="0">
                <a:latin typeface="Comic Sans MS" panose="030F0702030302020204" pitchFamily="66" charset="0"/>
                <a:cs typeface="Arial" panose="020B0604020202020204" pitchFamily="34" charset="0"/>
              </a:rPr>
              <a:t>1</a:t>
            </a:r>
            <a:r>
              <a:rPr lang="en-US" sz="2400" dirty="0">
                <a:latin typeface="Comic Sans MS" panose="030F0702030302020204" pitchFamily="66" charset="0"/>
              </a:rPr>
              <a:t>                         </a:t>
            </a:r>
          </a:p>
          <a:p>
            <a:pPr marL="90526" indent="0" algn="just">
              <a:buNone/>
            </a:pPr>
            <a:r>
              <a:rPr lang="en-US" sz="2400" dirty="0">
                <a:latin typeface="Comic Sans MS" panose="030F0702030302020204" pitchFamily="66" charset="0"/>
              </a:rPr>
              <a:t>   </a:t>
            </a:r>
            <a:r>
              <a:rPr lang="en-US" sz="2400" dirty="0" err="1">
                <a:latin typeface="Comic Sans MS" panose="030F0702030302020204" pitchFamily="66" charset="0"/>
              </a:rPr>
              <a:t>cmp</a:t>
            </a:r>
            <a:r>
              <a:rPr lang="en-US" sz="2400" dirty="0">
                <a:latin typeface="Comic Sans MS" panose="030F0702030302020204" pitchFamily="66" charset="0"/>
              </a:rPr>
              <a:t> bx, cx  ; compare                      </a:t>
            </a:r>
          </a:p>
          <a:p>
            <a:pPr marL="90526" indent="0" algn="just">
              <a:buNone/>
            </a:pPr>
            <a:r>
              <a:rPr lang="en-US" sz="2400" dirty="0">
                <a:latin typeface="Comic Sans MS" panose="030F0702030302020204" pitchFamily="66" charset="0"/>
              </a:rPr>
              <a:t>   </a:t>
            </a:r>
            <a:r>
              <a:rPr lang="en-US" sz="2400" dirty="0" err="1">
                <a:latin typeface="Comic Sans MS" panose="030F0702030302020204" pitchFamily="66" charset="0"/>
              </a:rPr>
              <a:t>jng</a:t>
            </a:r>
            <a:r>
              <a:rPr lang="en-US" sz="2400" dirty="0">
                <a:latin typeface="Comic Sans MS" panose="030F0702030302020204" pitchFamily="66" charset="0"/>
              </a:rPr>
              <a:t> next     ; jump if bx &lt;= cx</a:t>
            </a:r>
          </a:p>
          <a:p>
            <a:pPr marL="90526" indent="0" algn="just">
              <a:buNone/>
            </a:pPr>
            <a:r>
              <a:rPr lang="en-US" sz="2400" dirty="0">
                <a:latin typeface="Comic Sans MS" panose="030F0702030302020204" pitchFamily="66" charset="0"/>
              </a:rPr>
              <a:t>   mov al, 0    ; al = 0</a:t>
            </a:r>
          </a:p>
          <a:p>
            <a:pPr marL="90526" indent="0" algn="just">
              <a:buNone/>
            </a:pPr>
            <a:r>
              <a:rPr lang="en-US" sz="2400" dirty="0">
                <a:latin typeface="Comic Sans MS" panose="030F0702030302020204" pitchFamily="66" charset="0"/>
              </a:rPr>
              <a:t>   next: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84253-0ADD-D87E-7272-5D7B5544987D}"/>
              </a:ext>
            </a:extLst>
          </p:cNvPr>
          <p:cNvSpPr txBox="1"/>
          <p:nvPr/>
        </p:nvSpPr>
        <p:spPr>
          <a:xfrm>
            <a:off x="6325344" y="3742184"/>
            <a:ext cx="373305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526" indent="0">
              <a:buNone/>
            </a:pPr>
            <a:r>
              <a:rPr lang="en-US" sz="2400" dirty="0">
                <a:latin typeface="Comic Sans MS" panose="030F0702030302020204" pitchFamily="66" charset="0"/>
              </a:rPr>
              <a:t> ; with </a:t>
            </a:r>
            <a:r>
              <a:rPr lang="en-US" sz="2400" dirty="0" err="1">
                <a:latin typeface="Comic Sans MS" panose="030F0702030302020204" pitchFamily="66" charset="0"/>
              </a:rPr>
              <a:t>setg</a:t>
            </a:r>
            <a:endParaRPr lang="en-US" sz="2400" dirty="0">
              <a:latin typeface="Comic Sans MS" panose="030F0702030302020204" pitchFamily="66" charset="0"/>
            </a:endParaRPr>
          </a:p>
          <a:p>
            <a:pPr marL="90526" indent="0">
              <a:buNone/>
            </a:pPr>
            <a:r>
              <a:rPr lang="en-US" sz="2400" dirty="0">
                <a:latin typeface="Comic Sans MS" panose="030F0702030302020204" pitchFamily="66" charset="0"/>
              </a:rPr>
              <a:t>   mov al, </a:t>
            </a:r>
            <a:r>
              <a:rPr lang="en-US" sz="2400" dirty="0">
                <a:latin typeface="Comic Sans MS" panose="030F0702030302020204" pitchFamily="66" charset="0"/>
                <a:cs typeface="Arial" panose="020B0604020202020204" pitchFamily="34" charset="0"/>
              </a:rPr>
              <a:t>1</a:t>
            </a:r>
            <a:r>
              <a:rPr lang="en-US" sz="2400" dirty="0">
                <a:latin typeface="Comic Sans MS" panose="030F0702030302020204" pitchFamily="66" charset="0"/>
              </a:rPr>
              <a:t>      ; al = </a:t>
            </a:r>
            <a:r>
              <a:rPr lang="en-US" sz="2400" dirty="0">
                <a:latin typeface="Comic Sans MS" panose="030F0702030302020204" pitchFamily="66" charset="0"/>
                <a:cs typeface="Arial" panose="020B0604020202020204" pitchFamily="34" charset="0"/>
              </a:rPr>
              <a:t>1</a:t>
            </a:r>
            <a:endParaRPr lang="en-US" sz="2400" dirty="0">
              <a:latin typeface="Comic Sans MS" panose="030F0702030302020204" pitchFamily="66" charset="0"/>
            </a:endParaRPr>
          </a:p>
          <a:p>
            <a:pPr marL="90526" indent="0">
              <a:buNone/>
            </a:pPr>
            <a:r>
              <a:rPr lang="en-US" sz="2400" dirty="0">
                <a:latin typeface="Comic Sans MS" panose="030F0702030302020204" pitchFamily="66" charset="0"/>
              </a:rPr>
              <a:t>   </a:t>
            </a:r>
            <a:r>
              <a:rPr lang="en-US" sz="2400" dirty="0" err="1">
                <a:latin typeface="Comic Sans MS" panose="030F0702030302020204" pitchFamily="66" charset="0"/>
              </a:rPr>
              <a:t>cmp</a:t>
            </a:r>
            <a:r>
              <a:rPr lang="en-US" sz="2400" dirty="0">
                <a:latin typeface="Comic Sans MS" panose="030F0702030302020204" pitchFamily="66" charset="0"/>
              </a:rPr>
              <a:t> bx, cx  ; compare </a:t>
            </a:r>
          </a:p>
          <a:p>
            <a:pPr marL="90526" indent="0">
              <a:buNone/>
            </a:pPr>
            <a:r>
              <a:rPr lang="en-US" sz="2400" dirty="0">
                <a:latin typeface="Comic Sans MS" panose="030F0702030302020204" pitchFamily="66" charset="0"/>
              </a:rPr>
              <a:t>   </a:t>
            </a:r>
            <a:r>
              <a:rPr lang="en-US" sz="2400" dirty="0" err="1">
                <a:latin typeface="Comic Sans MS" panose="030F0702030302020204" pitchFamily="66" charset="0"/>
              </a:rPr>
              <a:t>setg</a:t>
            </a:r>
            <a:r>
              <a:rPr lang="en-US" sz="2400" dirty="0">
                <a:latin typeface="Comic Sans MS" panose="030F0702030302020204" pitchFamily="66" charset="0"/>
              </a:rPr>
              <a:t> al, 0</a:t>
            </a:r>
          </a:p>
        </p:txBody>
      </p:sp>
    </p:spTree>
    <p:extLst>
      <p:ext uri="{BB962C8B-B14F-4D97-AF65-F5344CB8AC3E}">
        <p14:creationId xmlns:p14="http://schemas.microsoft.com/office/powerpoint/2010/main" val="110342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71B2-C3F4-76EC-E255-FBEDE1EF9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168" y="573832"/>
            <a:ext cx="8479232" cy="1295400"/>
          </a:xfrm>
        </p:spPr>
        <p:txBody>
          <a:bodyPr>
            <a:normAutofit/>
          </a:bodyPr>
          <a:lstStyle/>
          <a:p>
            <a:r>
              <a:rPr lang="en-US" sz="3000" dirty="0"/>
              <a:t>Application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000" dirty="0"/>
              <a:t>: Find the Maximum of two numbers (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0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39B1E-8494-C5C8-F834-61B57D6F9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9169" y="1725960"/>
            <a:ext cx="8247888" cy="5617851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en-US" sz="2800" dirty="0"/>
              <a:t>Say we want to store into </a:t>
            </a:r>
            <a:r>
              <a:rPr lang="en-US" sz="2800" dirty="0" err="1"/>
              <a:t>ecx</a:t>
            </a:r>
            <a:r>
              <a:rPr lang="en-US" sz="2800" dirty="0"/>
              <a:t> the maximum of two (signed) numbers, one stored in </a:t>
            </a:r>
            <a:r>
              <a:rPr lang="en-US" sz="2800" dirty="0" err="1"/>
              <a:t>eax</a:t>
            </a:r>
            <a:r>
              <a:rPr lang="en-US" sz="2800" dirty="0"/>
              <a:t> and the other one in [num].</a:t>
            </a:r>
          </a:p>
          <a:p>
            <a:pPr algn="just">
              <a:spcBef>
                <a:spcPts val="0"/>
              </a:spcBef>
            </a:pPr>
            <a:r>
              <a:rPr lang="en-US" sz="2800" dirty="0"/>
              <a:t>Here is a code to do this using conditional branch.</a:t>
            </a:r>
          </a:p>
          <a:p>
            <a:pPr marL="90526" indent="0" algn="just">
              <a:spcBef>
                <a:spcPts val="0"/>
              </a:spcBef>
              <a:buNone/>
            </a:pPr>
            <a:r>
              <a:rPr lang="en-US" sz="2800" dirty="0"/>
              <a:t>   </a:t>
            </a:r>
            <a:r>
              <a:rPr lang="en-US" sz="2800" dirty="0" err="1"/>
              <a:t>cmp</a:t>
            </a:r>
            <a:r>
              <a:rPr lang="en-US" sz="2800" dirty="0"/>
              <a:t> </a:t>
            </a:r>
            <a:r>
              <a:rPr lang="en-US" sz="2800" dirty="0" err="1"/>
              <a:t>eax</a:t>
            </a:r>
            <a:r>
              <a:rPr lang="en-US" sz="2800" dirty="0"/>
              <a:t>, [num]</a:t>
            </a:r>
          </a:p>
          <a:p>
            <a:pPr marL="90526" indent="0" algn="just">
              <a:spcBef>
                <a:spcPts val="0"/>
              </a:spcBef>
              <a:buNone/>
            </a:pPr>
            <a:r>
              <a:rPr lang="en-US" sz="2800" dirty="0"/>
              <a:t>   </a:t>
            </a:r>
            <a:r>
              <a:rPr lang="en-US" sz="2800" dirty="0" err="1"/>
              <a:t>jge</a:t>
            </a:r>
            <a:r>
              <a:rPr lang="en-US" sz="2800" dirty="0"/>
              <a:t> next             ; conditional branch</a:t>
            </a:r>
          </a:p>
          <a:p>
            <a:pPr marL="90526" indent="0" algn="just">
              <a:spcBef>
                <a:spcPts val="0"/>
              </a:spcBef>
              <a:buNone/>
            </a:pPr>
            <a:r>
              <a:rPr lang="en-US" sz="2800" dirty="0"/>
              <a:t>   mov </a:t>
            </a:r>
            <a:r>
              <a:rPr lang="en-US" sz="2800" dirty="0" err="1"/>
              <a:t>ecx</a:t>
            </a:r>
            <a:r>
              <a:rPr lang="en-US" sz="2800" dirty="0"/>
              <a:t>, [num]</a:t>
            </a:r>
          </a:p>
          <a:p>
            <a:pPr marL="90526" indent="0" algn="just">
              <a:spcBef>
                <a:spcPts val="0"/>
              </a:spcBef>
              <a:buNone/>
            </a:pPr>
            <a:r>
              <a:rPr lang="en-US" sz="2800" dirty="0"/>
              <a:t>   </a:t>
            </a:r>
            <a:r>
              <a:rPr lang="en-US" sz="2800" dirty="0" err="1"/>
              <a:t>jmp</a:t>
            </a:r>
            <a:r>
              <a:rPr lang="en-US" sz="2800" dirty="0"/>
              <a:t> end</a:t>
            </a:r>
          </a:p>
          <a:p>
            <a:pPr marL="90526" indent="0" algn="just">
              <a:spcBef>
                <a:spcPts val="0"/>
              </a:spcBef>
              <a:buNone/>
            </a:pPr>
            <a:r>
              <a:rPr lang="en-US" sz="2800" dirty="0"/>
              <a:t>   next:</a:t>
            </a:r>
          </a:p>
          <a:p>
            <a:pPr marL="90526" indent="0" algn="just">
              <a:spcBef>
                <a:spcPts val="0"/>
              </a:spcBef>
              <a:buNone/>
            </a:pPr>
            <a:r>
              <a:rPr lang="en-US" sz="2800" dirty="0"/>
              <a:t>   mov </a:t>
            </a:r>
            <a:r>
              <a:rPr lang="en-US" sz="2800" dirty="0" err="1"/>
              <a:t>ecx</a:t>
            </a:r>
            <a:r>
              <a:rPr lang="en-US" sz="2800" dirty="0"/>
              <a:t>, </a:t>
            </a:r>
            <a:r>
              <a:rPr lang="en-US" sz="2800" dirty="0" err="1"/>
              <a:t>eax</a:t>
            </a:r>
            <a:endParaRPr lang="en-US" sz="2800" dirty="0"/>
          </a:p>
          <a:p>
            <a:pPr marL="90526" indent="0" algn="just">
              <a:spcBef>
                <a:spcPts val="0"/>
              </a:spcBef>
              <a:buNone/>
            </a:pPr>
            <a:r>
              <a:rPr lang="en-US" sz="2800" dirty="0"/>
              <a:t>   end:</a:t>
            </a:r>
          </a:p>
          <a:p>
            <a:pPr algn="just">
              <a:spcBef>
                <a:spcPts val="0"/>
              </a:spcBef>
            </a:pPr>
            <a:r>
              <a:rPr lang="en-US" sz="2800" dirty="0"/>
              <a:t>Let’s rewrite this without a conditional branch!</a:t>
            </a:r>
          </a:p>
          <a:p>
            <a:pPr algn="just">
              <a:spcBef>
                <a:spcPts val="0"/>
              </a:spcBef>
            </a:pPr>
            <a:r>
              <a:rPr lang="en-US" sz="2800" dirty="0"/>
              <a:t>Conditional branches are bad for performance.</a:t>
            </a:r>
          </a:p>
        </p:txBody>
      </p:sp>
    </p:spTree>
    <p:extLst>
      <p:ext uri="{BB962C8B-B14F-4D97-AF65-F5344CB8AC3E}">
        <p14:creationId xmlns:p14="http://schemas.microsoft.com/office/powerpoint/2010/main" val="124557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71B2-C3F4-76EC-E255-FBEDE1EF9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168" y="573832"/>
            <a:ext cx="8418583" cy="1295400"/>
          </a:xfrm>
        </p:spPr>
        <p:txBody>
          <a:bodyPr>
            <a:normAutofit/>
          </a:bodyPr>
          <a:lstStyle/>
          <a:p>
            <a:r>
              <a:rPr lang="en-US" sz="3000" dirty="0"/>
              <a:t>Application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000" dirty="0"/>
              <a:t>: Find the Maximum of two numbers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39B1E-8494-C5C8-F834-61B57D6F9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9169" y="1725960"/>
            <a:ext cx="8247888" cy="5617851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en-US" sz="2800" dirty="0"/>
              <a:t>To avoid the conditional branch, one needs a </a:t>
            </a:r>
            <a:r>
              <a:rPr lang="en-US" sz="2800" dirty="0" err="1"/>
              <a:t>SETxx</a:t>
            </a:r>
            <a:r>
              <a:rPr lang="en-US" sz="2800" dirty="0"/>
              <a:t>  instruction and clever bit masks.</a:t>
            </a:r>
          </a:p>
          <a:p>
            <a:pPr algn="just">
              <a:spcBef>
                <a:spcPts val="0"/>
              </a:spcBef>
            </a:pPr>
            <a:r>
              <a:rPr lang="en-US" sz="2800" dirty="0"/>
              <a:t>We use a helper register, </a:t>
            </a:r>
            <a:r>
              <a:rPr lang="en-US" sz="2800" dirty="0" err="1"/>
              <a:t>ebx</a:t>
            </a:r>
            <a:r>
              <a:rPr lang="en-US" sz="2800" dirty="0"/>
              <a:t>, which we set to all zeros   </a:t>
            </a:r>
            <a:r>
              <a:rPr lang="en-US" sz="2800" dirty="0" err="1">
                <a:solidFill>
                  <a:srgbClr val="C00000"/>
                </a:solidFill>
              </a:rPr>
              <a:t>xor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err="1">
                <a:solidFill>
                  <a:srgbClr val="C00000"/>
                </a:solidFill>
              </a:rPr>
              <a:t>ebx</a:t>
            </a:r>
            <a:r>
              <a:rPr lang="en-US" sz="2800" dirty="0">
                <a:solidFill>
                  <a:srgbClr val="C00000"/>
                </a:solidFill>
              </a:rPr>
              <a:t>, </a:t>
            </a:r>
            <a:r>
              <a:rPr lang="en-US" sz="2800" dirty="0" err="1">
                <a:solidFill>
                  <a:srgbClr val="C00000"/>
                </a:solidFill>
              </a:rPr>
              <a:t>ebx</a:t>
            </a:r>
            <a:endParaRPr lang="en-US" sz="2800" dirty="0">
              <a:solidFill>
                <a:srgbClr val="C00000"/>
              </a:solidFill>
            </a:endParaRPr>
          </a:p>
          <a:p>
            <a:pPr algn="just">
              <a:spcBef>
                <a:spcPts val="0"/>
              </a:spcBef>
            </a:pPr>
            <a:r>
              <a:rPr lang="en-US" sz="2800" dirty="0"/>
              <a:t>We compare the two numbers  </a:t>
            </a:r>
            <a:r>
              <a:rPr lang="en-US" sz="2800" dirty="0" err="1">
                <a:solidFill>
                  <a:srgbClr val="C00000"/>
                </a:solidFill>
              </a:rPr>
              <a:t>cmp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err="1">
                <a:solidFill>
                  <a:srgbClr val="C00000"/>
                </a:solidFill>
              </a:rPr>
              <a:t>eax</a:t>
            </a:r>
            <a:r>
              <a:rPr lang="en-US" sz="2800" dirty="0">
                <a:solidFill>
                  <a:srgbClr val="C00000"/>
                </a:solidFill>
              </a:rPr>
              <a:t>, [num]</a:t>
            </a:r>
          </a:p>
          <a:p>
            <a:pPr algn="just">
              <a:spcBef>
                <a:spcPts val="0"/>
              </a:spcBef>
            </a:pPr>
            <a:r>
              <a:rPr lang="en-US" sz="2800" dirty="0"/>
              <a:t>We set the value of bl to 0 or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800" dirty="0"/>
              <a:t> depending on the result of the comparison    </a:t>
            </a:r>
            <a:r>
              <a:rPr lang="en-US" sz="2800" dirty="0" err="1">
                <a:solidFill>
                  <a:srgbClr val="C00000"/>
                </a:solidFill>
              </a:rPr>
              <a:t>setg</a:t>
            </a:r>
            <a:r>
              <a:rPr lang="en-US" sz="2800" dirty="0">
                <a:solidFill>
                  <a:srgbClr val="C00000"/>
                </a:solidFill>
              </a:rPr>
              <a:t> bl</a:t>
            </a:r>
          </a:p>
          <a:p>
            <a:pPr lvl="1" algn="just">
              <a:spcBef>
                <a:spcPts val="0"/>
              </a:spcBef>
            </a:pPr>
            <a:r>
              <a:rPr lang="en-US" sz="2500" dirty="0"/>
              <a:t>If </a:t>
            </a:r>
            <a:r>
              <a:rPr lang="en-US" sz="2500" dirty="0" err="1"/>
              <a:t>eax</a:t>
            </a:r>
            <a:r>
              <a:rPr lang="en-US" sz="2500" dirty="0"/>
              <a:t> &gt; [num], </a:t>
            </a:r>
            <a:r>
              <a:rPr lang="en-US" sz="2500" dirty="0" err="1"/>
              <a:t>ebx</a:t>
            </a:r>
            <a:r>
              <a:rPr lang="en-US" sz="2500" dirty="0"/>
              <a:t> = 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500" dirty="0"/>
              <a:t> = (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0...01)</a:t>
            </a:r>
            <a:r>
              <a:rPr lang="en-US" sz="25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 lvl="1" algn="just">
              <a:spcBef>
                <a:spcPts val="0"/>
              </a:spcBef>
            </a:pPr>
            <a:r>
              <a:rPr lang="en-US" sz="2500" dirty="0"/>
              <a:t>If </a:t>
            </a:r>
            <a:r>
              <a:rPr lang="en-US" sz="2500" dirty="0" err="1"/>
              <a:t>eax</a:t>
            </a:r>
            <a:r>
              <a:rPr lang="en-US" sz="2500" dirty="0"/>
              <a:t> &lt;= [num], </a:t>
            </a:r>
            <a:r>
              <a:rPr lang="en-US" sz="2500" dirty="0" err="1"/>
              <a:t>ebx</a:t>
            </a:r>
            <a:r>
              <a:rPr lang="en-US" sz="2500" dirty="0"/>
              <a:t> = 0 = (0...00)</a:t>
            </a:r>
            <a:r>
              <a:rPr lang="en-US" sz="2500" baseline="-25000" dirty="0"/>
              <a:t>2</a:t>
            </a:r>
            <a:endParaRPr lang="en-US" sz="2500" dirty="0"/>
          </a:p>
          <a:p>
            <a:pPr algn="just">
              <a:spcBef>
                <a:spcPts val="0"/>
              </a:spcBef>
            </a:pPr>
            <a:r>
              <a:rPr lang="en-US" sz="2800" dirty="0"/>
              <a:t>We negate </a:t>
            </a:r>
            <a:r>
              <a:rPr lang="en-US" sz="2800" dirty="0" err="1"/>
              <a:t>ebx</a:t>
            </a:r>
            <a:r>
              <a:rPr lang="en-US" sz="2800" dirty="0"/>
              <a:t> (i.e., take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800" dirty="0"/>
              <a:t>’s complement and add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800" dirty="0"/>
              <a:t>)</a:t>
            </a:r>
          </a:p>
          <a:p>
            <a:pPr marL="90526" indent="0" algn="just">
              <a:spcBef>
                <a:spcPts val="0"/>
              </a:spcBef>
              <a:buNone/>
            </a:pPr>
            <a:r>
              <a:rPr lang="en-US" sz="2800" dirty="0"/>
              <a:t>    </a:t>
            </a:r>
            <a:r>
              <a:rPr lang="en-US" sz="2800" dirty="0">
                <a:solidFill>
                  <a:srgbClr val="C00000"/>
                </a:solidFill>
              </a:rPr>
              <a:t>neg </a:t>
            </a:r>
            <a:r>
              <a:rPr lang="en-US" sz="2800" dirty="0" err="1">
                <a:solidFill>
                  <a:srgbClr val="C00000"/>
                </a:solidFill>
              </a:rPr>
              <a:t>ebx</a:t>
            </a:r>
            <a:endParaRPr lang="en-US" sz="2800" dirty="0">
              <a:solidFill>
                <a:srgbClr val="C00000"/>
              </a:solidFill>
            </a:endParaRPr>
          </a:p>
          <a:p>
            <a:pPr lvl="1" algn="just">
              <a:spcBef>
                <a:spcPts val="0"/>
              </a:spcBef>
            </a:pPr>
            <a:r>
              <a:rPr lang="en-US" sz="2500" dirty="0"/>
              <a:t>If </a:t>
            </a:r>
            <a:r>
              <a:rPr lang="en-US" sz="2500" dirty="0" err="1"/>
              <a:t>eax</a:t>
            </a:r>
            <a:r>
              <a:rPr lang="en-US" sz="2500" dirty="0"/>
              <a:t> &gt; [num]   , </a:t>
            </a:r>
            <a:r>
              <a:rPr lang="en-US" sz="2500" dirty="0" err="1"/>
              <a:t>ebx</a:t>
            </a:r>
            <a:r>
              <a:rPr lang="en-US" sz="2500" dirty="0"/>
              <a:t> = (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1...11)</a:t>
            </a:r>
            <a:r>
              <a:rPr lang="en-US" sz="2500" baseline="-25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500" dirty="0" err="1"/>
              <a:t>FFFFFFFFh</a:t>
            </a:r>
            <a:endParaRPr lang="en-US" sz="2500" dirty="0"/>
          </a:p>
          <a:p>
            <a:pPr lvl="1" algn="just">
              <a:spcBef>
                <a:spcPts val="0"/>
              </a:spcBef>
            </a:pPr>
            <a:r>
              <a:rPr lang="en-US" sz="2500" dirty="0"/>
              <a:t>If </a:t>
            </a:r>
            <a:r>
              <a:rPr lang="en-US" sz="2500" dirty="0" err="1"/>
              <a:t>eax</a:t>
            </a:r>
            <a:r>
              <a:rPr lang="en-US" sz="2500" dirty="0"/>
              <a:t> &lt;= [num] , </a:t>
            </a:r>
            <a:r>
              <a:rPr lang="en-US" sz="2500" dirty="0" err="1"/>
              <a:t>ebx</a:t>
            </a:r>
            <a:r>
              <a:rPr lang="en-US" sz="2500" dirty="0"/>
              <a:t> = (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0...00)</a:t>
            </a:r>
            <a:r>
              <a:rPr lang="en-US" sz="2500" baseline="-25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500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/>
              <a:t>0000000000h</a:t>
            </a:r>
          </a:p>
        </p:txBody>
      </p:sp>
    </p:spTree>
    <p:extLst>
      <p:ext uri="{BB962C8B-B14F-4D97-AF65-F5344CB8AC3E}">
        <p14:creationId xmlns:p14="http://schemas.microsoft.com/office/powerpoint/2010/main" val="252353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71B2-C3F4-76EC-E255-FBEDE1EF9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168" y="573832"/>
            <a:ext cx="8479232" cy="1295400"/>
          </a:xfrm>
        </p:spPr>
        <p:txBody>
          <a:bodyPr>
            <a:normAutofit/>
          </a:bodyPr>
          <a:lstStyle/>
          <a:p>
            <a:r>
              <a:rPr lang="en-US" sz="3000" dirty="0"/>
              <a:t>Application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000" dirty="0"/>
              <a:t>: Find the Maximum of two numbers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39B1E-8494-C5C8-F834-61B57D6F9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768" y="1581944"/>
            <a:ext cx="8917632" cy="5617851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en-US" sz="2200" dirty="0"/>
              <a:t>We now have:</a:t>
            </a:r>
          </a:p>
          <a:p>
            <a:pPr lvl="1" algn="just">
              <a:spcBef>
                <a:spcPts val="0"/>
              </a:spcBef>
              <a:spcAft>
                <a:spcPts val="1200"/>
              </a:spcAft>
            </a:pPr>
            <a:r>
              <a:rPr lang="en-US" sz="2200" dirty="0" err="1"/>
              <a:t>eax</a:t>
            </a:r>
            <a:r>
              <a:rPr lang="en-US" sz="2200" dirty="0"/>
              <a:t> contains one number, [num] contains the other number.</a:t>
            </a:r>
          </a:p>
          <a:p>
            <a:pPr marL="547726" indent="-457200" algn="just">
              <a:spcBef>
                <a:spcPts val="0"/>
              </a:spcBef>
              <a:buFont typeface="+mj-lt"/>
              <a:buAutoNum type="arabicPeriod"/>
            </a:pPr>
            <a:r>
              <a:rPr lang="en-US" sz="2200" dirty="0"/>
              <a:t>If </a:t>
            </a:r>
            <a:r>
              <a:rPr lang="en-US" sz="2200" dirty="0" err="1"/>
              <a:t>eax</a:t>
            </a:r>
            <a:r>
              <a:rPr lang="en-US" sz="2200" dirty="0"/>
              <a:t> &gt; [num] (</a:t>
            </a:r>
            <a:r>
              <a:rPr lang="en-US" sz="2200" dirty="0" err="1"/>
              <a:t>ebx</a:t>
            </a:r>
            <a:r>
              <a:rPr lang="en-US" sz="2200" dirty="0"/>
              <a:t> = </a:t>
            </a:r>
            <a:r>
              <a:rPr lang="en-US" sz="2200" dirty="0" err="1"/>
              <a:t>FFFFFFFFh</a:t>
            </a:r>
            <a:r>
              <a:rPr lang="en-US" sz="2200" dirty="0"/>
              <a:t>), then </a:t>
            </a:r>
            <a:r>
              <a:rPr lang="en-US" sz="2200" dirty="0" err="1"/>
              <a:t>eax</a:t>
            </a:r>
            <a:r>
              <a:rPr lang="en-US" sz="2200" dirty="0"/>
              <a:t> will be the maximum</a:t>
            </a:r>
          </a:p>
          <a:p>
            <a:pPr marL="90526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200" dirty="0"/>
              <a:t>      </a:t>
            </a:r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en-US" sz="2200" dirty="0"/>
              <a:t>if we AND </a:t>
            </a:r>
            <a:r>
              <a:rPr lang="en-US" sz="2200" dirty="0" err="1"/>
              <a:t>eax</a:t>
            </a:r>
            <a:r>
              <a:rPr lang="en-US" sz="2200" dirty="0"/>
              <a:t> and </a:t>
            </a:r>
            <a:r>
              <a:rPr lang="en-US" sz="2200" dirty="0" err="1"/>
              <a:t>ebx</a:t>
            </a:r>
            <a:r>
              <a:rPr lang="en-US" sz="2200" dirty="0"/>
              <a:t>, we get </a:t>
            </a:r>
            <a:r>
              <a:rPr lang="en-US" sz="2200" dirty="0" err="1"/>
              <a:t>eax</a:t>
            </a:r>
            <a:r>
              <a:rPr lang="en-US" sz="2200" dirty="0"/>
              <a:t>.</a:t>
            </a:r>
          </a:p>
          <a:p>
            <a:pPr marL="547726" indent="-457200" algn="just">
              <a:spcBef>
                <a:spcPts val="0"/>
              </a:spcBef>
              <a:buFont typeface="+mj-lt"/>
              <a:buAutoNum type="arabicPeriod" startAt="2"/>
            </a:pPr>
            <a:r>
              <a:rPr lang="en-US" sz="2200" dirty="0"/>
              <a:t>If </a:t>
            </a:r>
            <a:r>
              <a:rPr lang="en-US" sz="2200" dirty="0" err="1"/>
              <a:t>eax</a:t>
            </a:r>
            <a:r>
              <a:rPr lang="en-US" sz="2200" dirty="0"/>
              <a:t> &lt;= [num] (</a:t>
            </a:r>
            <a:r>
              <a:rPr lang="en-US" sz="2200" dirty="0" err="1"/>
              <a:t>ebx</a:t>
            </a:r>
            <a:r>
              <a:rPr lang="en-US" sz="2200" dirty="0"/>
              <a:t> = 00000000h), then [num] will be the maximum</a:t>
            </a:r>
          </a:p>
          <a:p>
            <a:pPr marL="90526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200" dirty="0"/>
              <a:t>      </a:t>
            </a:r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en-US" sz="2200" dirty="0"/>
              <a:t>if we AND [num] and NOT(</a:t>
            </a:r>
            <a:r>
              <a:rPr lang="en-US" sz="2200" dirty="0" err="1"/>
              <a:t>ebx</a:t>
            </a:r>
            <a:r>
              <a:rPr lang="en-US" sz="2200" dirty="0"/>
              <a:t>), we get [num].</a:t>
            </a:r>
          </a:p>
          <a:p>
            <a:pPr marL="90526" indent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200" dirty="0"/>
              <a:t>So, if we compute 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((</a:t>
            </a:r>
            <a:r>
              <a:rPr lang="en-US" sz="2200" b="1" dirty="0" err="1">
                <a:solidFill>
                  <a:schemeClr val="accent1">
                    <a:lumMod val="75000"/>
                  </a:schemeClr>
                </a:solidFill>
              </a:rPr>
              <a:t>eax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US" sz="2200" b="1" dirty="0" err="1">
                <a:solidFill>
                  <a:schemeClr val="accent1">
                    <a:lumMod val="75000"/>
                  </a:schemeClr>
                </a:solidFill>
              </a:rPr>
              <a:t>ebx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) OR ([num] AND NOT(</a:t>
            </a:r>
            <a:r>
              <a:rPr lang="en-US" sz="2200" b="1" dirty="0" err="1">
                <a:solidFill>
                  <a:schemeClr val="accent1">
                    <a:lumMod val="75000"/>
                  </a:schemeClr>
                </a:solidFill>
              </a:rPr>
              <a:t>ebx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))) </a:t>
            </a:r>
            <a:r>
              <a:rPr lang="en-US" sz="2200" dirty="0"/>
              <a:t>we get the maximum!</a:t>
            </a:r>
          </a:p>
          <a:p>
            <a:pPr lvl="1" algn="just">
              <a:spcBef>
                <a:spcPts val="0"/>
              </a:spcBef>
            </a:pPr>
            <a:r>
              <a:rPr lang="en-US" sz="2200" dirty="0"/>
              <a:t>If </a:t>
            </a:r>
            <a:r>
              <a:rPr lang="en-US" sz="2200" dirty="0" err="1"/>
              <a:t>eax</a:t>
            </a:r>
            <a:r>
              <a:rPr lang="en-US" sz="2200" dirty="0"/>
              <a:t> is the maximum (</a:t>
            </a:r>
            <a:r>
              <a:rPr lang="en-US" sz="2200" dirty="0" err="1"/>
              <a:t>ebx</a:t>
            </a:r>
            <a:r>
              <a:rPr lang="en-US" sz="2200" dirty="0"/>
              <a:t> = </a:t>
            </a:r>
            <a:r>
              <a:rPr lang="en-US" sz="2200" dirty="0" err="1"/>
              <a:t>FFFFFFFFh</a:t>
            </a:r>
            <a:r>
              <a:rPr lang="en-US" sz="2200" dirty="0"/>
              <a:t>): </a:t>
            </a:r>
          </a:p>
          <a:p>
            <a:pPr lvl="2" algn="just">
              <a:spcBef>
                <a:spcPts val="0"/>
              </a:spcBef>
              <a:spcAft>
                <a:spcPts val="1800"/>
              </a:spcAft>
            </a:pPr>
            <a:r>
              <a:rPr lang="en-US" sz="2000" dirty="0"/>
              <a:t>(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eax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ebx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en-US" sz="2000" dirty="0"/>
              <a:t> OR (</a:t>
            </a:r>
            <a:r>
              <a:rPr lang="en-US" sz="2000" dirty="0">
                <a:solidFill>
                  <a:srgbClr val="00B0F0"/>
                </a:solidFill>
              </a:rPr>
              <a:t>[num] AND NOT(</a:t>
            </a:r>
            <a:r>
              <a:rPr lang="en-US" sz="2000" dirty="0" err="1">
                <a:solidFill>
                  <a:srgbClr val="00B0F0"/>
                </a:solidFill>
              </a:rPr>
              <a:t>ebx</a:t>
            </a:r>
            <a:r>
              <a:rPr lang="en-US" sz="2000" dirty="0">
                <a:solidFill>
                  <a:srgbClr val="00B0F0"/>
                </a:solidFill>
              </a:rPr>
              <a:t>)</a:t>
            </a:r>
            <a:r>
              <a:rPr lang="en-US" sz="2000" dirty="0"/>
              <a:t>)) =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eax</a:t>
            </a:r>
            <a:r>
              <a:rPr lang="en-US" sz="2000" dirty="0"/>
              <a:t> OR </a:t>
            </a:r>
            <a:r>
              <a:rPr lang="en-US" sz="2000" dirty="0">
                <a:solidFill>
                  <a:srgbClr val="00B0F0"/>
                </a:solidFill>
              </a:rPr>
              <a:t>(0...0) </a:t>
            </a:r>
            <a:r>
              <a:rPr lang="en-US" sz="2000" dirty="0"/>
              <a:t>= </a:t>
            </a:r>
            <a:r>
              <a:rPr lang="en-US" sz="2000" dirty="0" err="1"/>
              <a:t>eax</a:t>
            </a:r>
            <a:endParaRPr lang="en-US" sz="2000" dirty="0"/>
          </a:p>
          <a:p>
            <a:pPr lvl="1" algn="just">
              <a:spcBef>
                <a:spcPts val="0"/>
              </a:spcBef>
            </a:pPr>
            <a:r>
              <a:rPr lang="en-US" sz="2200" dirty="0"/>
              <a:t>If [num] is the maximum (</a:t>
            </a:r>
            <a:r>
              <a:rPr lang="en-US" sz="2200" dirty="0" err="1"/>
              <a:t>ebx</a:t>
            </a:r>
            <a:r>
              <a:rPr lang="en-US" sz="2200" dirty="0"/>
              <a:t> = 00000000h): </a:t>
            </a:r>
          </a:p>
          <a:p>
            <a:pPr lvl="2" algn="just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(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eax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ebx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en-US" sz="2000" dirty="0"/>
              <a:t> OR (</a:t>
            </a:r>
            <a:r>
              <a:rPr lang="en-US" sz="2000" dirty="0">
                <a:solidFill>
                  <a:srgbClr val="00B0F0"/>
                </a:solidFill>
              </a:rPr>
              <a:t>[num] AND NOT(</a:t>
            </a:r>
            <a:r>
              <a:rPr lang="en-US" sz="2000" dirty="0" err="1">
                <a:solidFill>
                  <a:srgbClr val="00B0F0"/>
                </a:solidFill>
              </a:rPr>
              <a:t>ebx</a:t>
            </a:r>
            <a:r>
              <a:rPr lang="en-US" sz="2000" dirty="0">
                <a:solidFill>
                  <a:srgbClr val="00B0F0"/>
                </a:solidFill>
              </a:rPr>
              <a:t>)</a:t>
            </a:r>
            <a:r>
              <a:rPr lang="en-US" sz="2000" dirty="0"/>
              <a:t>)) =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(0...0) </a:t>
            </a:r>
            <a:r>
              <a:rPr lang="en-US" sz="2000" dirty="0"/>
              <a:t>OR </a:t>
            </a:r>
            <a:r>
              <a:rPr lang="en-US" sz="2000" dirty="0">
                <a:solidFill>
                  <a:srgbClr val="00B0F0"/>
                </a:solidFill>
              </a:rPr>
              <a:t>[num] </a:t>
            </a:r>
            <a:r>
              <a:rPr lang="en-US" sz="2000" dirty="0"/>
              <a:t>= [num]</a:t>
            </a:r>
          </a:p>
          <a:p>
            <a:pPr marL="90526" indent="0" algn="just">
              <a:spcBef>
                <a:spcPts val="0"/>
              </a:spcBef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40374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71B2-C3F4-76EC-E255-FBEDE1EF9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0346" y="645840"/>
            <a:ext cx="8247888" cy="911834"/>
          </a:xfrm>
        </p:spPr>
        <p:txBody>
          <a:bodyPr lIns="0" tIns="0" rIns="0" bIns="0">
            <a:normAutofit/>
          </a:bodyPr>
          <a:lstStyle/>
          <a:p>
            <a:r>
              <a:rPr lang="en-US" sz="3000" dirty="0"/>
              <a:t>Application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000" dirty="0"/>
              <a:t>: Find the Maximum of two numbers (4)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3A3365-5067-F786-81FA-945F1966A4DE}"/>
              </a:ext>
            </a:extLst>
          </p:cNvPr>
          <p:cNvSpPr txBox="1"/>
          <p:nvPr/>
        </p:nvSpPr>
        <p:spPr>
          <a:xfrm>
            <a:off x="1212776" y="1557674"/>
            <a:ext cx="504056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%include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"/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</a:rPr>
              <a:t>usr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/local/share/csc314/asm_io.inc"</a:t>
            </a:r>
          </a:p>
          <a:p>
            <a:endParaRPr lang="en-US" sz="1400" dirty="0"/>
          </a:p>
          <a:p>
            <a:r>
              <a:rPr lang="en-US" sz="1400" dirty="0"/>
              <a:t>segment </a:t>
            </a:r>
            <a:r>
              <a:rPr lang="en-US" sz="1400" dirty="0">
                <a:solidFill>
                  <a:srgbClr val="00B050"/>
                </a:solidFill>
              </a:rPr>
              <a:t>.data</a:t>
            </a:r>
          </a:p>
          <a:p>
            <a:r>
              <a:rPr lang="en-US" sz="1400" dirty="0"/>
              <a:t>prompt1  </a:t>
            </a:r>
            <a:r>
              <a:rPr lang="en-US" sz="1400" dirty="0" err="1"/>
              <a:t>db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"Enter the first number: "</a:t>
            </a:r>
            <a:r>
              <a:rPr lang="en-US" sz="1400" dirty="0"/>
              <a:t>,0</a:t>
            </a:r>
          </a:p>
          <a:p>
            <a:r>
              <a:rPr lang="en-US" sz="1400" dirty="0"/>
              <a:t>prompt2  </a:t>
            </a:r>
            <a:r>
              <a:rPr lang="en-US" sz="1400" dirty="0" err="1"/>
              <a:t>db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"Enter the second number: "</a:t>
            </a:r>
            <a:r>
              <a:rPr lang="en-US" sz="1400" dirty="0"/>
              <a:t>,0</a:t>
            </a:r>
          </a:p>
          <a:p>
            <a:r>
              <a:rPr lang="en-US" sz="1400" dirty="0"/>
              <a:t>outmesg1 </a:t>
            </a:r>
            <a:r>
              <a:rPr lang="en-US" sz="1400" dirty="0" err="1"/>
              <a:t>db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"The maximum is:"</a:t>
            </a:r>
            <a:r>
              <a:rPr lang="en-US" sz="1400" dirty="0"/>
              <a:t>,0</a:t>
            </a:r>
          </a:p>
          <a:p>
            <a:endParaRPr lang="en-US" sz="1400" dirty="0"/>
          </a:p>
          <a:p>
            <a:r>
              <a:rPr lang="en-US" sz="1400" dirty="0"/>
              <a:t>segment .</a:t>
            </a:r>
            <a:r>
              <a:rPr lang="en-US" sz="1400" dirty="0" err="1"/>
              <a:t>bss</a:t>
            </a:r>
            <a:endParaRPr lang="en-US" sz="1400" dirty="0"/>
          </a:p>
          <a:p>
            <a:r>
              <a:rPr lang="en-US" sz="1400" dirty="0"/>
              <a:t>num </a:t>
            </a:r>
            <a:r>
              <a:rPr lang="en-US" sz="1400" dirty="0" err="1"/>
              <a:t>resd</a:t>
            </a:r>
            <a:r>
              <a:rPr lang="en-US" sz="1400" dirty="0"/>
              <a:t> 1</a:t>
            </a:r>
          </a:p>
          <a:p>
            <a:r>
              <a:rPr lang="en-US" sz="1400" dirty="0"/>
              <a:t>segment </a:t>
            </a:r>
            <a:r>
              <a:rPr lang="en-US" sz="1400" dirty="0">
                <a:solidFill>
                  <a:srgbClr val="00B050"/>
                </a:solidFill>
              </a:rPr>
              <a:t>.text</a:t>
            </a:r>
          </a:p>
          <a:p>
            <a:r>
              <a:rPr lang="en-US" sz="1400" dirty="0"/>
              <a:t>        global  </a:t>
            </a:r>
            <a:r>
              <a:rPr lang="en-US" sz="1400" dirty="0" err="1"/>
              <a:t>asm_main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 err="1">
                <a:solidFill>
                  <a:srgbClr val="C00000"/>
                </a:solidFill>
              </a:rPr>
              <a:t>asm_main</a:t>
            </a:r>
            <a:r>
              <a:rPr lang="en-US" sz="1400" dirty="0">
                <a:solidFill>
                  <a:srgbClr val="C00000"/>
                </a:solidFill>
              </a:rPr>
              <a:t>:</a:t>
            </a:r>
          </a:p>
          <a:p>
            <a:r>
              <a:rPr lang="en-US" sz="1400" dirty="0"/>
              <a:t>        push    </a:t>
            </a:r>
            <a:r>
              <a:rPr lang="en-US" sz="1400" dirty="0" err="1"/>
              <a:t>ebp</a:t>
            </a:r>
            <a:endParaRPr lang="en-US" sz="1400" dirty="0"/>
          </a:p>
          <a:p>
            <a:r>
              <a:rPr lang="en-US" sz="1400" dirty="0"/>
              <a:t>        mov             </a:t>
            </a:r>
            <a:r>
              <a:rPr lang="en-US" sz="1400" dirty="0" err="1"/>
              <a:t>ebp</a:t>
            </a:r>
            <a:r>
              <a:rPr lang="en-US" sz="1400" dirty="0"/>
              <a:t>, </a:t>
            </a:r>
            <a:r>
              <a:rPr lang="en-US" sz="1400" dirty="0" err="1"/>
              <a:t>esp</a:t>
            </a:r>
            <a:endParaRPr lang="en-US" sz="1400" dirty="0"/>
          </a:p>
          <a:p>
            <a:r>
              <a:rPr lang="en-US" sz="1400" dirty="0"/>
              <a:t>        ; ********** CODE STARTS HERE **********</a:t>
            </a:r>
          </a:p>
          <a:p>
            <a:r>
              <a:rPr lang="en-US" sz="1400" dirty="0"/>
              <a:t>        mov </a:t>
            </a:r>
            <a:r>
              <a:rPr lang="en-US" sz="1400" dirty="0" err="1"/>
              <a:t>eax</a:t>
            </a:r>
            <a:r>
              <a:rPr lang="en-US" sz="1400" dirty="0"/>
              <a:t>, prompt1</a:t>
            </a:r>
          </a:p>
          <a:p>
            <a:r>
              <a:rPr lang="en-US" sz="1400" dirty="0"/>
              <a:t>        call </a:t>
            </a:r>
            <a:r>
              <a:rPr lang="en-US" sz="1400" dirty="0" err="1"/>
              <a:t>print_string</a:t>
            </a:r>
            <a:endParaRPr lang="en-US" sz="1400" dirty="0"/>
          </a:p>
          <a:p>
            <a:r>
              <a:rPr lang="en-US" sz="1400" dirty="0"/>
              <a:t>        call </a:t>
            </a:r>
            <a:r>
              <a:rPr lang="en-US" sz="1400" dirty="0" err="1"/>
              <a:t>read_int</a:t>
            </a:r>
            <a:endParaRPr lang="en-US" sz="1400" dirty="0"/>
          </a:p>
          <a:p>
            <a:r>
              <a:rPr lang="en-US" sz="1400" dirty="0"/>
              <a:t>        mov [num], </a:t>
            </a:r>
            <a:r>
              <a:rPr lang="en-US" sz="1400" dirty="0" err="1"/>
              <a:t>eax</a:t>
            </a:r>
            <a:r>
              <a:rPr lang="en-US" sz="1400" dirty="0"/>
              <a:t>          ; the first number is in num</a:t>
            </a:r>
          </a:p>
          <a:p>
            <a:endParaRPr lang="en-US" sz="1400" dirty="0"/>
          </a:p>
          <a:p>
            <a:r>
              <a:rPr lang="en-US" sz="1400" dirty="0"/>
              <a:t>        mov </a:t>
            </a:r>
            <a:r>
              <a:rPr lang="en-US" sz="1400" dirty="0" err="1"/>
              <a:t>eax</a:t>
            </a:r>
            <a:r>
              <a:rPr lang="en-US" sz="1400" dirty="0"/>
              <a:t>, prompt2</a:t>
            </a:r>
          </a:p>
          <a:p>
            <a:r>
              <a:rPr lang="en-US" sz="1400" dirty="0"/>
              <a:t>        call </a:t>
            </a:r>
            <a:r>
              <a:rPr lang="en-US" sz="1400" dirty="0" err="1"/>
              <a:t>print_string</a:t>
            </a:r>
            <a:endParaRPr lang="en-US" sz="1400" dirty="0"/>
          </a:p>
          <a:p>
            <a:r>
              <a:rPr lang="en-US" sz="1400" dirty="0"/>
              <a:t>        call </a:t>
            </a:r>
            <a:r>
              <a:rPr lang="en-US" sz="1400" dirty="0" err="1"/>
              <a:t>read_int</a:t>
            </a:r>
            <a:r>
              <a:rPr lang="en-US" sz="1400" dirty="0"/>
              <a:t>           ; the second number is in </a:t>
            </a:r>
            <a:r>
              <a:rPr lang="en-US" sz="1400" dirty="0" err="1"/>
              <a:t>eax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A292AF-8349-3F70-9A84-286FABF46468}"/>
              </a:ext>
            </a:extLst>
          </p:cNvPr>
          <p:cNvSpPr txBox="1"/>
          <p:nvPr/>
        </p:nvSpPr>
        <p:spPr>
          <a:xfrm>
            <a:off x="5509678" y="2013992"/>
            <a:ext cx="5035826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err="1"/>
              <a:t>xor</a:t>
            </a:r>
            <a:r>
              <a:rPr lang="en-US" sz="1400" dirty="0"/>
              <a:t> </a:t>
            </a:r>
            <a:r>
              <a:rPr lang="en-US" sz="1400" dirty="0" err="1"/>
              <a:t>ebx</a:t>
            </a:r>
            <a:r>
              <a:rPr lang="en-US" sz="1400" dirty="0"/>
              <a:t>, </a:t>
            </a:r>
            <a:r>
              <a:rPr lang="en-US" sz="1400" dirty="0" err="1"/>
              <a:t>ebx</a:t>
            </a:r>
            <a:r>
              <a:rPr lang="en-US" sz="1400" dirty="0"/>
              <a:t>         ; </a:t>
            </a:r>
            <a:r>
              <a:rPr lang="en-US" sz="1400" dirty="0" err="1"/>
              <a:t>ebx</a:t>
            </a:r>
            <a:r>
              <a:rPr lang="en-US" sz="1400" dirty="0"/>
              <a:t> = 0</a:t>
            </a:r>
          </a:p>
          <a:p>
            <a:r>
              <a:rPr lang="en-US" sz="1400" dirty="0"/>
              <a:t> </a:t>
            </a:r>
            <a:r>
              <a:rPr lang="en-US" sz="1400" dirty="0" err="1"/>
              <a:t>cmp</a:t>
            </a:r>
            <a:r>
              <a:rPr lang="en-US" sz="1400" dirty="0"/>
              <a:t> </a:t>
            </a:r>
            <a:r>
              <a:rPr lang="en-US" sz="1400" dirty="0" err="1"/>
              <a:t>eax</a:t>
            </a:r>
            <a:r>
              <a:rPr lang="en-US" sz="1400" dirty="0"/>
              <a:t>, [num]     ; compare </a:t>
            </a:r>
            <a:r>
              <a:rPr lang="en-US" sz="1400" dirty="0" err="1"/>
              <a:t>eax</a:t>
            </a:r>
            <a:r>
              <a:rPr lang="en-US" sz="1400" dirty="0"/>
              <a:t> and [num]</a:t>
            </a:r>
          </a:p>
          <a:p>
            <a:r>
              <a:rPr lang="en-US" sz="1400" dirty="0"/>
              <a:t> </a:t>
            </a:r>
            <a:r>
              <a:rPr lang="en-US" sz="1400" dirty="0" err="1"/>
              <a:t>setg</a:t>
            </a:r>
            <a:r>
              <a:rPr lang="en-US" sz="1400" dirty="0"/>
              <a:t> bl                  ; bl = 1 if </a:t>
            </a:r>
            <a:r>
              <a:rPr lang="en-US" sz="1400" dirty="0" err="1"/>
              <a:t>eax</a:t>
            </a:r>
            <a:r>
              <a:rPr lang="en-US" sz="1400" dirty="0"/>
              <a:t> &gt; [num], 0 otherwise</a:t>
            </a:r>
          </a:p>
          <a:p>
            <a:r>
              <a:rPr lang="en-US" sz="1400" dirty="0"/>
              <a:t> neg </a:t>
            </a:r>
            <a:r>
              <a:rPr lang="en-US" sz="1400" dirty="0" err="1"/>
              <a:t>ebx</a:t>
            </a:r>
            <a:r>
              <a:rPr lang="en-US" sz="1400" dirty="0"/>
              <a:t>                ; take one’s complement + 1</a:t>
            </a:r>
          </a:p>
          <a:p>
            <a:r>
              <a:rPr lang="en-US" sz="1400" dirty="0"/>
              <a:t> mov </a:t>
            </a:r>
            <a:r>
              <a:rPr lang="en-US" sz="1400" dirty="0" err="1"/>
              <a:t>ecx</a:t>
            </a:r>
            <a:r>
              <a:rPr lang="en-US" sz="1400" dirty="0"/>
              <a:t>, </a:t>
            </a:r>
            <a:r>
              <a:rPr lang="en-US" sz="1400" dirty="0" err="1"/>
              <a:t>ebx</a:t>
            </a:r>
            <a:endParaRPr lang="en-US" sz="1400" dirty="0"/>
          </a:p>
          <a:p>
            <a:r>
              <a:rPr lang="en-US" sz="1400" dirty="0"/>
              <a:t> and </a:t>
            </a:r>
            <a:r>
              <a:rPr lang="en-US" sz="1400" dirty="0" err="1"/>
              <a:t>ecx</a:t>
            </a:r>
            <a:r>
              <a:rPr lang="en-US" sz="1400" dirty="0"/>
              <a:t>, </a:t>
            </a:r>
            <a:r>
              <a:rPr lang="en-US" sz="1400" dirty="0" err="1"/>
              <a:t>eax</a:t>
            </a:r>
            <a:r>
              <a:rPr lang="en-US" sz="1400" dirty="0"/>
              <a:t>          ; </a:t>
            </a:r>
            <a:r>
              <a:rPr lang="en-US" sz="1400" dirty="0" err="1"/>
              <a:t>ecx</a:t>
            </a:r>
            <a:r>
              <a:rPr lang="en-US" sz="1400" dirty="0"/>
              <a:t> = </a:t>
            </a:r>
            <a:r>
              <a:rPr lang="en-US" sz="1400" dirty="0" err="1"/>
              <a:t>eax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C00000"/>
                </a:solidFill>
              </a:rPr>
              <a:t>AND</a:t>
            </a:r>
            <a:r>
              <a:rPr lang="en-US" sz="1400" dirty="0"/>
              <a:t> </a:t>
            </a:r>
            <a:r>
              <a:rPr lang="en-US" sz="1400" dirty="0" err="1"/>
              <a:t>ebx</a:t>
            </a:r>
            <a:endParaRPr lang="en-US" sz="1400" dirty="0"/>
          </a:p>
          <a:p>
            <a:r>
              <a:rPr lang="en-US" sz="1400" dirty="0"/>
              <a:t> not </a:t>
            </a:r>
            <a:r>
              <a:rPr lang="en-US" sz="1400" dirty="0" err="1"/>
              <a:t>ebx</a:t>
            </a:r>
            <a:endParaRPr lang="en-US" sz="1400" dirty="0"/>
          </a:p>
          <a:p>
            <a:r>
              <a:rPr lang="en-US" sz="1400" dirty="0"/>
              <a:t> and </a:t>
            </a:r>
            <a:r>
              <a:rPr lang="en-US" sz="1400" dirty="0" err="1"/>
              <a:t>ebx</a:t>
            </a:r>
            <a:r>
              <a:rPr lang="en-US" sz="1400" dirty="0"/>
              <a:t>, [num]      ; </a:t>
            </a:r>
            <a:r>
              <a:rPr lang="en-US" sz="1400" dirty="0" err="1"/>
              <a:t>ebx</a:t>
            </a:r>
            <a:r>
              <a:rPr lang="en-US" sz="1400" dirty="0"/>
              <a:t> = [num] </a:t>
            </a:r>
            <a:r>
              <a:rPr lang="en-US" sz="1400" dirty="0">
                <a:solidFill>
                  <a:srgbClr val="C00000"/>
                </a:solidFill>
              </a:rPr>
              <a:t>AND NOT</a:t>
            </a:r>
            <a:r>
              <a:rPr lang="en-US" sz="1400" dirty="0"/>
              <a:t>(</a:t>
            </a:r>
            <a:r>
              <a:rPr lang="en-US" sz="1400" dirty="0" err="1"/>
              <a:t>ebx</a:t>
            </a:r>
            <a:r>
              <a:rPr lang="en-US" sz="1400" dirty="0"/>
              <a:t>)</a:t>
            </a:r>
          </a:p>
          <a:p>
            <a:r>
              <a:rPr lang="en-US" sz="1400" dirty="0"/>
              <a:t> or </a:t>
            </a:r>
            <a:r>
              <a:rPr lang="en-US" sz="1400" dirty="0" err="1"/>
              <a:t>ecx</a:t>
            </a:r>
            <a:r>
              <a:rPr lang="en-US" sz="1400" dirty="0"/>
              <a:t>, </a:t>
            </a:r>
            <a:r>
              <a:rPr lang="en-US" sz="1400" dirty="0" err="1"/>
              <a:t>ebx</a:t>
            </a:r>
            <a:r>
              <a:rPr lang="en-US" sz="1400" dirty="0"/>
              <a:t>           ; </a:t>
            </a:r>
            <a:r>
              <a:rPr lang="en-US" sz="1400" dirty="0" err="1"/>
              <a:t>ecx</a:t>
            </a:r>
            <a:r>
              <a:rPr lang="en-US" sz="1400" dirty="0"/>
              <a:t> = (</a:t>
            </a:r>
            <a:r>
              <a:rPr lang="en-US" sz="1400" dirty="0" err="1"/>
              <a:t>eax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C00000"/>
                </a:solidFill>
              </a:rPr>
              <a:t>AND</a:t>
            </a:r>
            <a:r>
              <a:rPr lang="en-US" sz="1400" dirty="0"/>
              <a:t> </a:t>
            </a:r>
            <a:r>
              <a:rPr lang="en-US" sz="1400" dirty="0" err="1"/>
              <a:t>ebx</a:t>
            </a:r>
            <a:r>
              <a:rPr lang="en-US" sz="1400" dirty="0"/>
              <a:t>) ) </a:t>
            </a:r>
            <a:r>
              <a:rPr lang="en-US" sz="1400" dirty="0">
                <a:solidFill>
                  <a:srgbClr val="C00000"/>
                </a:solidFill>
              </a:rPr>
              <a:t>OR</a:t>
            </a:r>
            <a:r>
              <a:rPr lang="en-US" sz="1400" dirty="0"/>
              <a:t> ([num] AND    	          ; </a:t>
            </a:r>
            <a:r>
              <a:rPr lang="en-US" sz="1400" dirty="0">
                <a:solidFill>
                  <a:srgbClr val="C00000"/>
                </a:solidFill>
              </a:rPr>
              <a:t>NOT</a:t>
            </a:r>
            <a:r>
              <a:rPr lang="en-US" sz="1400" dirty="0"/>
              <a:t>(</a:t>
            </a:r>
            <a:r>
              <a:rPr lang="en-US" sz="1400" dirty="0" err="1"/>
              <a:t>ebx</a:t>
            </a:r>
            <a:r>
              <a:rPr lang="en-US" sz="1400" dirty="0"/>
              <a:t>))</a:t>
            </a:r>
          </a:p>
          <a:p>
            <a:endParaRPr lang="en-US" sz="1400" dirty="0"/>
          </a:p>
          <a:p>
            <a:r>
              <a:rPr lang="en-US" sz="1400" dirty="0"/>
              <a:t> mov </a:t>
            </a:r>
            <a:r>
              <a:rPr lang="en-US" sz="1400" dirty="0" err="1"/>
              <a:t>eax</a:t>
            </a:r>
            <a:r>
              <a:rPr lang="en-US" sz="1400" dirty="0"/>
              <a:t>, outmesg1</a:t>
            </a:r>
          </a:p>
          <a:p>
            <a:r>
              <a:rPr lang="en-US" sz="1400" dirty="0"/>
              <a:t>call </a:t>
            </a:r>
            <a:r>
              <a:rPr lang="en-US" sz="1400" dirty="0" err="1"/>
              <a:t>print_string</a:t>
            </a:r>
            <a:endParaRPr lang="en-US" sz="1400" dirty="0"/>
          </a:p>
          <a:p>
            <a:r>
              <a:rPr lang="en-US" sz="1400" dirty="0"/>
              <a:t>mov </a:t>
            </a:r>
            <a:r>
              <a:rPr lang="en-US" sz="1400" dirty="0" err="1"/>
              <a:t>eax</a:t>
            </a:r>
            <a:r>
              <a:rPr lang="en-US" sz="1400" dirty="0"/>
              <a:t>, </a:t>
            </a:r>
            <a:r>
              <a:rPr lang="en-US" sz="1400" dirty="0" err="1"/>
              <a:t>ecx</a:t>
            </a:r>
            <a:endParaRPr lang="en-US" sz="1400" dirty="0"/>
          </a:p>
          <a:p>
            <a:r>
              <a:rPr lang="en-US" sz="1400" dirty="0"/>
              <a:t>call </a:t>
            </a:r>
            <a:r>
              <a:rPr lang="en-US" sz="1400" dirty="0" err="1"/>
              <a:t>print_int</a:t>
            </a:r>
            <a:endParaRPr lang="en-US" sz="1400" dirty="0"/>
          </a:p>
          <a:p>
            <a:r>
              <a:rPr lang="en-US" sz="1400" dirty="0"/>
              <a:t>call </a:t>
            </a:r>
            <a:r>
              <a:rPr lang="en-US" sz="1400" dirty="0" err="1"/>
              <a:t>print_nl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        ; *********** CODE ENDS HERE ***********</a:t>
            </a:r>
          </a:p>
          <a:p>
            <a:r>
              <a:rPr lang="en-US" sz="1400" dirty="0"/>
              <a:t>        mov             </a:t>
            </a:r>
            <a:r>
              <a:rPr lang="en-US" sz="1400" dirty="0" err="1"/>
              <a:t>eax</a:t>
            </a:r>
            <a:r>
              <a:rPr lang="en-US" sz="1400" dirty="0"/>
              <a:t>, 0</a:t>
            </a:r>
          </a:p>
          <a:p>
            <a:r>
              <a:rPr lang="en-US" sz="1400" dirty="0"/>
              <a:t>        mov             </a:t>
            </a:r>
            <a:r>
              <a:rPr lang="en-US" sz="1400" dirty="0" err="1"/>
              <a:t>esp</a:t>
            </a:r>
            <a:r>
              <a:rPr lang="en-US" sz="1400" dirty="0"/>
              <a:t>, </a:t>
            </a:r>
            <a:r>
              <a:rPr lang="en-US" sz="1400" dirty="0" err="1"/>
              <a:t>ebp</a:t>
            </a:r>
            <a:endParaRPr lang="en-US" sz="1400" dirty="0"/>
          </a:p>
          <a:p>
            <a:r>
              <a:rPr lang="en-US" sz="1400" dirty="0"/>
              <a:t>        pop             </a:t>
            </a:r>
            <a:r>
              <a:rPr lang="en-US" sz="1400" dirty="0" err="1"/>
              <a:t>ebp</a:t>
            </a:r>
            <a:endParaRPr lang="en-US" sz="1400" dirty="0"/>
          </a:p>
          <a:p>
            <a:r>
              <a:rPr lang="en-US" sz="1400" dirty="0"/>
              <a:t>        ret</a:t>
            </a:r>
          </a:p>
        </p:txBody>
      </p:sp>
    </p:spTree>
    <p:extLst>
      <p:ext uri="{BB962C8B-B14F-4D97-AF65-F5344CB8AC3E}">
        <p14:creationId xmlns:p14="http://schemas.microsoft.com/office/powerpoint/2010/main" val="14140850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71B2-C3F4-76EC-E255-FBEDE1EF9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169" y="573832"/>
            <a:ext cx="8247888" cy="1295400"/>
          </a:xfrm>
        </p:spPr>
        <p:txBody>
          <a:bodyPr>
            <a:normAutofit/>
          </a:bodyPr>
          <a:lstStyle/>
          <a:p>
            <a:r>
              <a:rPr lang="en-US" sz="3300" dirty="0"/>
              <a:t>Application 2: Counting Bits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39B1E-8494-C5C8-F834-61B57D6F9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9169" y="1580188"/>
            <a:ext cx="8247888" cy="5762395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sz="2200" dirty="0"/>
              <a:t>Section 3.6 of the book shows many methods for counting the number of bits on. These methods are shown in C. Let’s look at Method #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</a:p>
          <a:p>
            <a:pPr marL="392278" lvl="1" indent="0" algn="just">
              <a:spcBef>
                <a:spcPts val="0"/>
              </a:spcBef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int </a:t>
            </a:r>
            <a:r>
              <a:rPr lang="en-US" sz="1800" dirty="0" err="1">
                <a:solidFill>
                  <a:srgbClr val="0070C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count_bits</a:t>
            </a:r>
            <a:r>
              <a:rPr lang="en-US" sz="1800" dirty="0">
                <a:solidFill>
                  <a:srgbClr val="0070C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(unsigned int data) {</a:t>
            </a:r>
          </a:p>
          <a:p>
            <a:pPr marL="392278" lvl="1" indent="0" algn="just"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	int </a:t>
            </a:r>
            <a:r>
              <a:rPr lang="en-US" sz="1800" dirty="0" err="1">
                <a:solidFill>
                  <a:srgbClr val="0070C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cnt</a:t>
            </a:r>
            <a:r>
              <a:rPr lang="en-US" sz="1800" dirty="0">
                <a:solidFill>
                  <a:srgbClr val="0070C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= 0 ;</a:t>
            </a:r>
          </a:p>
          <a:p>
            <a:pPr marL="392278" lvl="1" indent="0" algn="just"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	while (data != 0) {</a:t>
            </a:r>
          </a:p>
          <a:p>
            <a:pPr marL="392278" lvl="1" indent="0" algn="just"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	    data = data &amp; (data – 1);  //here where a bit is turned off</a:t>
            </a:r>
          </a:p>
          <a:p>
            <a:pPr marL="392278" lvl="1" indent="0" algn="just"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	    </a:t>
            </a:r>
            <a:r>
              <a:rPr lang="en-US" sz="1800" dirty="0" err="1">
                <a:solidFill>
                  <a:srgbClr val="0070C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cnt</a:t>
            </a:r>
            <a:r>
              <a:rPr lang="en-US" sz="1800" dirty="0">
                <a:solidFill>
                  <a:srgbClr val="0070C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++;</a:t>
            </a:r>
          </a:p>
          <a:p>
            <a:pPr marL="392278" lvl="1" indent="0" algn="just"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	}</a:t>
            </a:r>
          </a:p>
          <a:p>
            <a:pPr marL="392278" lvl="1" indent="0" algn="just"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         return </a:t>
            </a:r>
            <a:r>
              <a:rPr lang="en-US" sz="1800" dirty="0" err="1">
                <a:solidFill>
                  <a:srgbClr val="0070C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cnt</a:t>
            </a:r>
            <a:r>
              <a:rPr lang="en-US" sz="1800" dirty="0">
                <a:solidFill>
                  <a:srgbClr val="0070C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;</a:t>
            </a:r>
          </a:p>
          <a:p>
            <a:pPr marL="392278" lvl="1" indent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>
                <a:solidFill>
                  <a:srgbClr val="0070C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 }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sz="2200" dirty="0">
                <a:latin typeface="+mj-lt"/>
                <a:cs typeface="Arial" panose="020B0604020202020204" pitchFamily="34" charset="0"/>
              </a:rPr>
              <a:t>In every iteration of the loop, one bit in data is turned off. 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sz="2200" dirty="0">
                <a:latin typeface="+mj-lt"/>
                <a:cs typeface="Arial" panose="020B0604020202020204" pitchFamily="34" charset="0"/>
              </a:rPr>
              <a:t>When all the bits are off (i.e. when data is zero), the loop stops. 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sz="2200" dirty="0">
                <a:latin typeface="+mj-lt"/>
                <a:cs typeface="Arial" panose="020B0604020202020204" pitchFamily="34" charset="0"/>
              </a:rPr>
              <a:t>The number of iterations required to make data zero is equal to the number of bits in the original value of data.</a:t>
            </a:r>
          </a:p>
        </p:txBody>
      </p:sp>
    </p:spTree>
    <p:extLst>
      <p:ext uri="{BB962C8B-B14F-4D97-AF65-F5344CB8AC3E}">
        <p14:creationId xmlns:p14="http://schemas.microsoft.com/office/powerpoint/2010/main" val="168224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71B2-C3F4-76EC-E255-FBEDE1EF9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169" y="357808"/>
            <a:ext cx="8247888" cy="1295400"/>
          </a:xfrm>
        </p:spPr>
        <p:txBody>
          <a:bodyPr>
            <a:normAutofit/>
          </a:bodyPr>
          <a:lstStyle/>
          <a:p>
            <a:r>
              <a:rPr lang="en-US" sz="3300" dirty="0"/>
              <a:t>Application 2: Counting Bits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39B1E-8494-C5C8-F834-61B57D6F9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9169" y="1293912"/>
            <a:ext cx="8247888" cy="597666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500" dirty="0">
                <a:latin typeface="+mj-lt"/>
                <a:cs typeface="Arial" panose="020B0604020202020204" pitchFamily="34" charset="0"/>
              </a:rPr>
              <a:t>Consider the general form of the binary representation of data and the rightmost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500" dirty="0">
                <a:latin typeface="+mj-lt"/>
                <a:cs typeface="Arial" panose="020B0604020202020204" pitchFamily="34" charset="0"/>
              </a:rPr>
              <a:t> in this representation. 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500" dirty="0">
                <a:latin typeface="+mj-lt"/>
                <a:cs typeface="Arial" panose="020B0604020202020204" pitchFamily="34" charset="0"/>
              </a:rPr>
              <a:t>By definition, every bit after this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500" dirty="0">
                <a:latin typeface="+mj-lt"/>
                <a:cs typeface="Arial" panose="020B0604020202020204" pitchFamily="34" charset="0"/>
              </a:rPr>
              <a:t> must be zero.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500" dirty="0">
                <a:latin typeface="+mj-lt"/>
                <a:cs typeface="Arial" panose="020B0604020202020204" pitchFamily="34" charset="0"/>
              </a:rPr>
              <a:t>Now, what will be the binary representation of data -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1?</a:t>
            </a:r>
            <a:r>
              <a:rPr lang="en-US" sz="2500" dirty="0">
                <a:latin typeface="+mj-lt"/>
                <a:cs typeface="Arial" panose="020B0604020202020204" pitchFamily="34" charset="0"/>
              </a:rPr>
              <a:t> 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500" dirty="0">
                <a:latin typeface="+mj-lt"/>
                <a:cs typeface="Arial" panose="020B0604020202020204" pitchFamily="34" charset="0"/>
              </a:rPr>
              <a:t>The bits to the left of the rightmost 1 will be the same as for data, but at the point of the rightmost 1 the bits will be the complement of the original bits of data. 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500" dirty="0">
                <a:latin typeface="+mj-lt"/>
                <a:cs typeface="Arial" panose="020B0604020202020204" pitchFamily="34" charset="0"/>
              </a:rPr>
              <a:t>For example:</a:t>
            </a:r>
          </a:p>
          <a:p>
            <a:pPr marL="724205" lvl="2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= xxxxx10000</a:t>
            </a:r>
          </a:p>
          <a:p>
            <a:pPr marL="724205" lvl="2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- 1 = xxxxx01111</a:t>
            </a:r>
          </a:p>
          <a:p>
            <a:pPr marL="271577" lvl="2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500" dirty="0">
                <a:latin typeface="+mj-lt"/>
                <a:cs typeface="Arial" panose="020B0604020202020204" pitchFamily="34" charset="0"/>
              </a:rPr>
              <a:t>      where the x's are the same for both numbers. </a:t>
            </a:r>
          </a:p>
          <a:p>
            <a:pPr marL="342900" lvl="1" indent="-34290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dirty="0">
                <a:latin typeface="+mj-lt"/>
                <a:cs typeface="Arial" panose="020B0604020202020204" pitchFamily="34" charset="0"/>
              </a:rPr>
              <a:t>When data is </a:t>
            </a:r>
            <a:r>
              <a:rPr lang="en-US" sz="2500" dirty="0" err="1">
                <a:latin typeface="+mj-lt"/>
                <a:cs typeface="Arial" panose="020B0604020202020204" pitchFamily="34" charset="0"/>
              </a:rPr>
              <a:t>AND'ed</a:t>
            </a:r>
            <a:r>
              <a:rPr lang="en-US" sz="2500" dirty="0">
                <a:latin typeface="+mj-lt"/>
                <a:cs typeface="Arial" panose="020B0604020202020204" pitchFamily="34" charset="0"/>
              </a:rPr>
              <a:t> with data -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500" dirty="0">
                <a:latin typeface="+mj-lt"/>
                <a:cs typeface="Arial" panose="020B0604020202020204" pitchFamily="34" charset="0"/>
              </a:rPr>
              <a:t>, the result will zero the rightmost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500" dirty="0">
                <a:latin typeface="+mj-lt"/>
                <a:cs typeface="Arial" panose="020B0604020202020204" pitchFamily="34" charset="0"/>
              </a:rPr>
              <a:t> in data and leave all the other bits unchanged.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endParaRPr lang="en-US" sz="2500" dirty="0">
              <a:solidFill>
                <a:srgbClr val="FF0000"/>
              </a:solidFill>
              <a:latin typeface="+mj-lt"/>
              <a:cs typeface="Arial" panose="020B0604020202020204" pitchFamily="34" charset="0"/>
            </a:endParaRPr>
          </a:p>
          <a:p>
            <a:pPr marL="442570" lvl="1" indent="0" algn="just">
              <a:spcBef>
                <a:spcPts val="0"/>
              </a:spcBef>
              <a:spcAft>
                <a:spcPts val="600"/>
              </a:spcAft>
              <a:buNone/>
            </a:pPr>
            <a:endParaRPr lang="en-US" sz="2500" dirty="0">
              <a:solidFill>
                <a:srgbClr val="FF0000"/>
              </a:solidFill>
              <a:latin typeface="+mj-lt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2500" dirty="0">
              <a:latin typeface="+mj-lt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2500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11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71B2-C3F4-76EC-E255-FBEDE1EF9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169" y="357808"/>
            <a:ext cx="8247888" cy="1295400"/>
          </a:xfrm>
        </p:spPr>
        <p:txBody>
          <a:bodyPr>
            <a:normAutofit/>
          </a:bodyPr>
          <a:lstStyle/>
          <a:p>
            <a:r>
              <a:rPr lang="en-US" sz="3300" dirty="0"/>
              <a:t>Application 2: Counting Bits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39B1E-8494-C5C8-F834-61B57D6F9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153" y="5836832"/>
            <a:ext cx="8247888" cy="360040"/>
          </a:xfrm>
        </p:spPr>
        <p:txBody>
          <a:bodyPr>
            <a:noAutofit/>
          </a:bodyPr>
          <a:lstStyle/>
          <a:p>
            <a:pPr marL="0" lvl="1" indent="0" algn="just">
              <a:spcBef>
                <a:spcPts val="0"/>
              </a:spcBef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Sample output:</a:t>
            </a:r>
          </a:p>
          <a:p>
            <a:pPr marL="442570" lvl="1" indent="0" algn="just">
              <a:spcBef>
                <a:spcPts val="0"/>
              </a:spcBef>
              <a:spcAft>
                <a:spcPts val="600"/>
              </a:spcAft>
              <a:buNone/>
            </a:pPr>
            <a:endParaRPr lang="en-US" sz="1800" dirty="0">
              <a:solidFill>
                <a:schemeClr val="accent1">
                  <a:lumMod val="7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1800" dirty="0">
              <a:latin typeface="+mj-lt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1800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DB55A5-2007-3E32-1656-3E59571D4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169" y="6195437"/>
            <a:ext cx="3793435" cy="11573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0112B8-4151-2EE7-B2DE-7748B8B402B0}"/>
              </a:ext>
            </a:extLst>
          </p:cNvPr>
          <p:cNvSpPr txBox="1"/>
          <p:nvPr/>
        </p:nvSpPr>
        <p:spPr>
          <a:xfrm>
            <a:off x="1212776" y="1312517"/>
            <a:ext cx="5035826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%include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"/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</a:rPr>
              <a:t>usr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/local/share/csc314/asm_io.inc"</a:t>
            </a:r>
          </a:p>
          <a:p>
            <a:endParaRPr lang="en-US" sz="1600" dirty="0"/>
          </a:p>
          <a:p>
            <a:r>
              <a:rPr lang="en-US" sz="1600" dirty="0"/>
              <a:t>segment </a:t>
            </a:r>
            <a:r>
              <a:rPr lang="en-US" sz="1600" dirty="0">
                <a:solidFill>
                  <a:srgbClr val="00B050"/>
                </a:solidFill>
              </a:rPr>
              <a:t>.data</a:t>
            </a:r>
          </a:p>
          <a:p>
            <a:r>
              <a:rPr lang="en-US" sz="1600" dirty="0"/>
              <a:t>prompt1  </a:t>
            </a:r>
            <a:r>
              <a:rPr lang="en-US" sz="1600" dirty="0" err="1"/>
              <a:t>db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"Enter a number: "</a:t>
            </a:r>
            <a:r>
              <a:rPr lang="en-US" sz="1600" dirty="0"/>
              <a:t>,0</a:t>
            </a:r>
          </a:p>
          <a:p>
            <a:r>
              <a:rPr lang="en-US" sz="1600" dirty="0"/>
              <a:t>outmesg1 </a:t>
            </a:r>
            <a:r>
              <a:rPr lang="en-US" sz="1600" dirty="0" err="1"/>
              <a:t>db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"The number of bits on is: "</a:t>
            </a:r>
            <a:r>
              <a:rPr lang="en-US" sz="1600" dirty="0"/>
              <a:t>,0</a:t>
            </a:r>
          </a:p>
          <a:p>
            <a:r>
              <a:rPr lang="en-US" sz="1600" dirty="0"/>
              <a:t>segment .</a:t>
            </a:r>
            <a:r>
              <a:rPr lang="en-US" sz="1600" dirty="0" err="1"/>
              <a:t>bss</a:t>
            </a:r>
            <a:endParaRPr lang="en-US" sz="1600" dirty="0"/>
          </a:p>
          <a:p>
            <a:r>
              <a:rPr lang="en-US" sz="1600" dirty="0"/>
              <a:t>num </a:t>
            </a:r>
            <a:r>
              <a:rPr lang="en-US" sz="1600" dirty="0" err="1"/>
              <a:t>resd</a:t>
            </a:r>
            <a:r>
              <a:rPr lang="en-US" sz="1600" dirty="0"/>
              <a:t> 1</a:t>
            </a:r>
          </a:p>
          <a:p>
            <a:r>
              <a:rPr lang="en-US" sz="1600" dirty="0"/>
              <a:t>segment </a:t>
            </a:r>
            <a:r>
              <a:rPr lang="en-US" sz="1600" dirty="0">
                <a:solidFill>
                  <a:srgbClr val="00B050"/>
                </a:solidFill>
              </a:rPr>
              <a:t>.text</a:t>
            </a:r>
          </a:p>
          <a:p>
            <a:r>
              <a:rPr lang="en-US" sz="1600" dirty="0"/>
              <a:t>        global  </a:t>
            </a:r>
            <a:r>
              <a:rPr lang="en-US" sz="1600" dirty="0" err="1"/>
              <a:t>asm_main</a:t>
            </a:r>
            <a:endParaRPr lang="en-US" sz="1600" dirty="0"/>
          </a:p>
          <a:p>
            <a:r>
              <a:rPr lang="en-US" sz="1600" dirty="0" err="1">
                <a:solidFill>
                  <a:srgbClr val="C00000"/>
                </a:solidFill>
              </a:rPr>
              <a:t>asm_main</a:t>
            </a:r>
            <a:r>
              <a:rPr lang="en-US" sz="1600" dirty="0">
                <a:solidFill>
                  <a:srgbClr val="C00000"/>
                </a:solidFill>
              </a:rPr>
              <a:t>:</a:t>
            </a:r>
          </a:p>
          <a:p>
            <a:r>
              <a:rPr lang="en-US" sz="1600" dirty="0"/>
              <a:t>        push    </a:t>
            </a:r>
            <a:r>
              <a:rPr lang="en-US" sz="1600" dirty="0" err="1"/>
              <a:t>ebp</a:t>
            </a:r>
            <a:endParaRPr lang="en-US" sz="1600" dirty="0"/>
          </a:p>
          <a:p>
            <a:r>
              <a:rPr lang="en-US" sz="1600" dirty="0"/>
              <a:t>        mov             </a:t>
            </a:r>
            <a:r>
              <a:rPr lang="en-US" sz="1600" dirty="0" err="1"/>
              <a:t>ebp</a:t>
            </a:r>
            <a:r>
              <a:rPr lang="en-US" sz="1600" dirty="0"/>
              <a:t>, </a:t>
            </a:r>
            <a:r>
              <a:rPr lang="en-US" sz="1600" dirty="0" err="1"/>
              <a:t>esp</a:t>
            </a:r>
            <a:endParaRPr lang="en-US" sz="1600" dirty="0"/>
          </a:p>
          <a:p>
            <a:r>
              <a:rPr lang="en-US" sz="1600" dirty="0"/>
              <a:t>        ; ********** </a:t>
            </a:r>
            <a:r>
              <a:rPr lang="en-US" sz="1600" dirty="0">
                <a:solidFill>
                  <a:srgbClr val="C00000"/>
                </a:solidFill>
              </a:rPr>
              <a:t>CODE STARTS HERE </a:t>
            </a:r>
            <a:r>
              <a:rPr lang="en-US" sz="1600" dirty="0"/>
              <a:t>**********</a:t>
            </a:r>
          </a:p>
          <a:p>
            <a:r>
              <a:rPr lang="en-US" sz="1600" dirty="0"/>
              <a:t>        mov </a:t>
            </a:r>
            <a:r>
              <a:rPr lang="en-US" sz="1600" dirty="0" err="1"/>
              <a:t>eax</a:t>
            </a:r>
            <a:r>
              <a:rPr lang="en-US" sz="1600" dirty="0"/>
              <a:t>, prompt1</a:t>
            </a:r>
          </a:p>
          <a:p>
            <a:r>
              <a:rPr lang="en-US" sz="1600" dirty="0"/>
              <a:t>        call </a:t>
            </a:r>
            <a:r>
              <a:rPr lang="en-US" sz="1600" dirty="0" err="1"/>
              <a:t>print_string</a:t>
            </a:r>
            <a:endParaRPr lang="en-US" sz="1600" dirty="0"/>
          </a:p>
          <a:p>
            <a:r>
              <a:rPr lang="en-US" sz="1600" dirty="0"/>
              <a:t>        call </a:t>
            </a:r>
            <a:r>
              <a:rPr lang="en-US" sz="1600" dirty="0" err="1"/>
              <a:t>read_int</a:t>
            </a:r>
            <a:endParaRPr lang="en-US" sz="1600" dirty="0"/>
          </a:p>
          <a:p>
            <a:r>
              <a:rPr lang="en-US" sz="1600" dirty="0"/>
              <a:t>        </a:t>
            </a:r>
            <a:r>
              <a:rPr lang="en-US" sz="1600" dirty="0" err="1"/>
              <a:t>xor</a:t>
            </a:r>
            <a:r>
              <a:rPr lang="en-US" sz="1600" dirty="0"/>
              <a:t> </a:t>
            </a:r>
            <a:r>
              <a:rPr lang="en-US" sz="1600" dirty="0" err="1"/>
              <a:t>ebx</a:t>
            </a:r>
            <a:r>
              <a:rPr lang="en-US" sz="1600" dirty="0"/>
              <a:t>, </a:t>
            </a:r>
            <a:r>
              <a:rPr lang="en-US" sz="1600" dirty="0" err="1"/>
              <a:t>ebx</a:t>
            </a:r>
            <a:r>
              <a:rPr lang="en-US" sz="1600" dirty="0"/>
              <a:t>        ; </a:t>
            </a:r>
            <a:r>
              <a:rPr lang="en-US" sz="1600" dirty="0" err="1"/>
              <a:t>ebx</a:t>
            </a:r>
            <a:r>
              <a:rPr lang="en-US" sz="1600" dirty="0"/>
              <a:t> is </a:t>
            </a:r>
            <a:r>
              <a:rPr lang="en-US" sz="1600" dirty="0" err="1"/>
              <a:t>cnt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54E49B-4C9C-64DC-7CA8-787AF2343D54}"/>
              </a:ext>
            </a:extLst>
          </p:cNvPr>
          <p:cNvSpPr txBox="1"/>
          <p:nvPr/>
        </p:nvSpPr>
        <p:spPr>
          <a:xfrm>
            <a:off x="5862585" y="1340508"/>
            <a:ext cx="435119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C00000"/>
                </a:solidFill>
              </a:rPr>
              <a:t>loop_start</a:t>
            </a:r>
            <a:r>
              <a:rPr lang="en-US" sz="1600" dirty="0">
                <a:solidFill>
                  <a:srgbClr val="C00000"/>
                </a:solidFill>
              </a:rPr>
              <a:t>: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cmp</a:t>
            </a:r>
            <a:r>
              <a:rPr lang="en-US" sz="1600" dirty="0"/>
              <a:t> </a:t>
            </a:r>
            <a:r>
              <a:rPr lang="en-US" sz="1600" dirty="0" err="1"/>
              <a:t>eax</a:t>
            </a:r>
            <a:r>
              <a:rPr lang="en-US" sz="1600" dirty="0"/>
              <a:t>, 0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jz</a:t>
            </a:r>
            <a:r>
              <a:rPr lang="en-US" sz="1600" dirty="0"/>
              <a:t> </a:t>
            </a:r>
            <a:r>
              <a:rPr lang="en-US" sz="1600" dirty="0" err="1"/>
              <a:t>loop_end</a:t>
            </a:r>
            <a:r>
              <a:rPr lang="en-US" sz="1600" dirty="0"/>
              <a:t>     ; if data == 0 </a:t>
            </a:r>
            <a:r>
              <a:rPr lang="en-US" sz="1600" dirty="0" err="1"/>
              <a:t>goto</a:t>
            </a:r>
            <a:r>
              <a:rPr lang="en-US" sz="1600" dirty="0"/>
              <a:t> </a:t>
            </a:r>
            <a:r>
              <a:rPr lang="en-US" sz="1600" dirty="0" err="1"/>
              <a:t>loop_end</a:t>
            </a:r>
            <a:endParaRPr lang="en-US" sz="1600" dirty="0"/>
          </a:p>
          <a:p>
            <a:r>
              <a:rPr lang="en-US" sz="1600" dirty="0"/>
              <a:t>        mov </a:t>
            </a:r>
            <a:r>
              <a:rPr lang="en-US" sz="1600" dirty="0" err="1"/>
              <a:t>ecx</a:t>
            </a:r>
            <a:r>
              <a:rPr lang="en-US" sz="1600" dirty="0"/>
              <a:t>, </a:t>
            </a:r>
            <a:r>
              <a:rPr lang="en-US" sz="1600" dirty="0" err="1"/>
              <a:t>eax</a:t>
            </a:r>
            <a:endParaRPr lang="en-US" sz="1600" dirty="0"/>
          </a:p>
          <a:p>
            <a:r>
              <a:rPr lang="en-US" sz="1600" dirty="0"/>
              <a:t>        sub </a:t>
            </a:r>
            <a:r>
              <a:rPr lang="en-US" sz="1600" dirty="0" err="1"/>
              <a:t>ecx</a:t>
            </a:r>
            <a:r>
              <a:rPr lang="en-US" sz="1600" dirty="0"/>
              <a:t>, 1      ; </a:t>
            </a:r>
            <a:r>
              <a:rPr lang="en-US" sz="1600" dirty="0" err="1"/>
              <a:t>ecx</a:t>
            </a:r>
            <a:r>
              <a:rPr lang="en-US" sz="1600" dirty="0"/>
              <a:t> := data - 1</a:t>
            </a:r>
          </a:p>
          <a:p>
            <a:r>
              <a:rPr lang="en-US" sz="1600" dirty="0"/>
              <a:t>        and </a:t>
            </a:r>
            <a:r>
              <a:rPr lang="en-US" sz="1600" dirty="0" err="1"/>
              <a:t>eax</a:t>
            </a:r>
            <a:r>
              <a:rPr lang="en-US" sz="1600" dirty="0"/>
              <a:t>, </a:t>
            </a:r>
            <a:r>
              <a:rPr lang="en-US" sz="1600" dirty="0" err="1"/>
              <a:t>ecx</a:t>
            </a:r>
            <a:r>
              <a:rPr lang="en-US" sz="1600" dirty="0"/>
              <a:t>    ; </a:t>
            </a:r>
            <a:r>
              <a:rPr lang="en-US" sz="1600" dirty="0" err="1"/>
              <a:t>eax</a:t>
            </a:r>
            <a:r>
              <a:rPr lang="en-US" sz="1600" dirty="0"/>
              <a:t> := data </a:t>
            </a:r>
            <a:r>
              <a:rPr lang="en-US" sz="1600" dirty="0">
                <a:solidFill>
                  <a:srgbClr val="C00000"/>
                </a:solidFill>
              </a:rPr>
              <a:t>AND</a:t>
            </a:r>
            <a:r>
              <a:rPr lang="en-US" sz="1600" dirty="0"/>
              <a:t> (data - 1 )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inc</a:t>
            </a:r>
            <a:r>
              <a:rPr lang="en-US" sz="1600" dirty="0"/>
              <a:t> </a:t>
            </a:r>
            <a:r>
              <a:rPr lang="en-US" sz="1600" dirty="0" err="1"/>
              <a:t>ebx</a:t>
            </a:r>
            <a:r>
              <a:rPr lang="en-US" sz="1600" dirty="0"/>
              <a:t>                 ; </a:t>
            </a:r>
            <a:r>
              <a:rPr lang="en-US" sz="1600" dirty="0" err="1"/>
              <a:t>cnt</a:t>
            </a:r>
            <a:r>
              <a:rPr lang="en-US" sz="1600" dirty="0"/>
              <a:t>++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jmp</a:t>
            </a:r>
            <a:r>
              <a:rPr lang="en-US" sz="1600" dirty="0"/>
              <a:t> </a:t>
            </a:r>
            <a:r>
              <a:rPr lang="en-US" sz="1600" dirty="0" err="1"/>
              <a:t>loop_start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 err="1">
                <a:solidFill>
                  <a:srgbClr val="C00000"/>
                </a:solidFill>
              </a:rPr>
              <a:t>loop_end</a:t>
            </a:r>
            <a:r>
              <a:rPr lang="en-US" sz="1600" dirty="0">
                <a:solidFill>
                  <a:srgbClr val="C00000"/>
                </a:solidFill>
              </a:rPr>
              <a:t>:</a:t>
            </a:r>
          </a:p>
          <a:p>
            <a:r>
              <a:rPr lang="en-US" sz="1600" dirty="0"/>
              <a:t>mov </a:t>
            </a:r>
            <a:r>
              <a:rPr lang="en-US" sz="1600" dirty="0" err="1"/>
              <a:t>eax</a:t>
            </a:r>
            <a:r>
              <a:rPr lang="en-US" sz="1600" dirty="0"/>
              <a:t>, outmesg1</a:t>
            </a:r>
          </a:p>
          <a:p>
            <a:r>
              <a:rPr lang="en-US" sz="1600" dirty="0"/>
              <a:t>call </a:t>
            </a:r>
            <a:r>
              <a:rPr lang="en-US" sz="1600" dirty="0" err="1"/>
              <a:t>print_string</a:t>
            </a:r>
            <a:endParaRPr lang="en-US" sz="1600" dirty="0"/>
          </a:p>
          <a:p>
            <a:r>
              <a:rPr lang="en-US" sz="1600" dirty="0"/>
              <a:t>mov </a:t>
            </a:r>
            <a:r>
              <a:rPr lang="en-US" sz="1600" dirty="0" err="1"/>
              <a:t>eax</a:t>
            </a:r>
            <a:r>
              <a:rPr lang="en-US" sz="1600" dirty="0"/>
              <a:t>, </a:t>
            </a:r>
            <a:r>
              <a:rPr lang="en-US" sz="1600" dirty="0" err="1"/>
              <a:t>ebx</a:t>
            </a:r>
            <a:endParaRPr lang="en-US" sz="1600" dirty="0"/>
          </a:p>
          <a:p>
            <a:r>
              <a:rPr lang="en-US" sz="1600" dirty="0"/>
              <a:t>call </a:t>
            </a:r>
            <a:r>
              <a:rPr lang="en-US" sz="1600" dirty="0" err="1"/>
              <a:t>print_int</a:t>
            </a:r>
            <a:endParaRPr lang="en-US" sz="1600" dirty="0"/>
          </a:p>
          <a:p>
            <a:r>
              <a:rPr lang="en-US" sz="1600" dirty="0"/>
              <a:t>call </a:t>
            </a:r>
            <a:r>
              <a:rPr lang="en-US" sz="1600" dirty="0" err="1"/>
              <a:t>print_nl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    ; *********** </a:t>
            </a:r>
            <a:r>
              <a:rPr lang="en-US" sz="1600" dirty="0">
                <a:solidFill>
                  <a:srgbClr val="C00000"/>
                </a:solidFill>
              </a:rPr>
              <a:t>CODE ENDS HERE </a:t>
            </a:r>
            <a:r>
              <a:rPr lang="en-US" sz="1600" dirty="0"/>
              <a:t>***********</a:t>
            </a:r>
          </a:p>
          <a:p>
            <a:r>
              <a:rPr lang="en-US" sz="1600" dirty="0"/>
              <a:t>        mov             </a:t>
            </a:r>
            <a:r>
              <a:rPr lang="en-US" sz="1600" dirty="0" err="1"/>
              <a:t>eax</a:t>
            </a:r>
            <a:r>
              <a:rPr lang="en-US" sz="1600" dirty="0"/>
              <a:t>, 0</a:t>
            </a:r>
          </a:p>
          <a:p>
            <a:r>
              <a:rPr lang="en-US" sz="1600" dirty="0"/>
              <a:t>        mov             </a:t>
            </a:r>
            <a:r>
              <a:rPr lang="en-US" sz="1600" dirty="0" err="1"/>
              <a:t>esp</a:t>
            </a:r>
            <a:r>
              <a:rPr lang="en-US" sz="1600" dirty="0"/>
              <a:t>, </a:t>
            </a:r>
            <a:r>
              <a:rPr lang="en-US" sz="1600" dirty="0" err="1"/>
              <a:t>ebp</a:t>
            </a:r>
            <a:endParaRPr lang="en-US" sz="1600" dirty="0"/>
          </a:p>
          <a:p>
            <a:r>
              <a:rPr lang="en-US" sz="1600" dirty="0"/>
              <a:t>        pop             </a:t>
            </a:r>
            <a:r>
              <a:rPr lang="en-US" sz="1600" dirty="0" err="1"/>
              <a:t>ebp</a:t>
            </a:r>
            <a:endParaRPr lang="en-US" sz="1600" dirty="0"/>
          </a:p>
          <a:p>
            <a:r>
              <a:rPr lang="en-US" sz="1600" dirty="0"/>
              <a:t>        ret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03C165C-D298-D486-487A-911094B41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3" idx="2"/>
          </p:cNvCxnSpPr>
          <p:nvPr/>
        </p:nvCxnSpPr>
        <p:spPr>
          <a:xfrm flipH="1">
            <a:off x="5597097" y="1340508"/>
            <a:ext cx="8167" cy="48563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638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71B2-C3F4-76EC-E255-FBEDE1EF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169" y="583108"/>
            <a:ext cx="8247888" cy="1295400"/>
          </a:xfrm>
        </p:spPr>
        <p:txBody>
          <a:bodyPr>
            <a:normAutofit/>
          </a:bodyPr>
          <a:lstStyle/>
          <a:p>
            <a:r>
              <a:rPr lang="en-US" sz="3300" dirty="0"/>
              <a:t>Boolean Bitwise Instructions: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39B1E-8494-C5C8-F834-61B57D6F9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9169" y="1606656"/>
            <a:ext cx="8247888" cy="5440680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sz="2800" dirty="0"/>
              <a:t>Mov ax, 0C123h 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sz="2800" dirty="0"/>
              <a:t>and ax, 082F6h ; ax = C123 AND 82F6  </a:t>
            </a:r>
          </a:p>
          <a:p>
            <a:pPr marL="90526" indent="0" algn="just">
              <a:spcBef>
                <a:spcPts val="0"/>
              </a:spcBef>
              <a:spcAft>
                <a:spcPts val="1200"/>
              </a:spcAft>
              <a:buNone/>
            </a:pPr>
            <a:endParaRPr lang="en-US" sz="2800" dirty="0"/>
          </a:p>
          <a:p>
            <a:pPr marL="90526" indent="0" algn="just">
              <a:spcAft>
                <a:spcPts val="3000"/>
              </a:spcAft>
              <a:buNone/>
            </a:pPr>
            <a:endParaRPr lang="en-US" sz="2800" dirty="0"/>
          </a:p>
          <a:p>
            <a:pPr algn="just">
              <a:spcBef>
                <a:spcPts val="600"/>
              </a:spcBef>
              <a:spcAft>
                <a:spcPts val="1200"/>
              </a:spcAft>
            </a:pPr>
            <a:r>
              <a:rPr lang="en-US" sz="2800" dirty="0"/>
              <a:t>or ax, 0E34Fh   ; ax = 8022 OR E34F = E36F</a:t>
            </a:r>
          </a:p>
          <a:p>
            <a:pPr algn="just">
              <a:spcBef>
                <a:spcPts val="600"/>
              </a:spcBef>
              <a:spcAft>
                <a:spcPts val="1200"/>
              </a:spcAft>
            </a:pPr>
            <a:r>
              <a:rPr lang="en-US" sz="2800" dirty="0" err="1"/>
              <a:t>xor</a:t>
            </a:r>
            <a:r>
              <a:rPr lang="en-US" sz="2800" dirty="0"/>
              <a:t> ax, 036E9h ; ax = E36F XOR 36E9 = D586</a:t>
            </a:r>
          </a:p>
          <a:p>
            <a:pPr algn="just">
              <a:spcBef>
                <a:spcPts val="600"/>
              </a:spcBef>
              <a:spcAft>
                <a:spcPts val="1200"/>
              </a:spcAft>
            </a:pPr>
            <a:r>
              <a:rPr lang="en-US" sz="2800" dirty="0"/>
              <a:t>not ax             ; ax = NOT D586 = 2A79</a:t>
            </a:r>
          </a:p>
          <a:p>
            <a:pPr algn="just">
              <a:spcAft>
                <a:spcPts val="3000"/>
              </a:spcAft>
            </a:pPr>
            <a:endParaRPr lang="en-US" sz="2800" dirty="0"/>
          </a:p>
          <a:p>
            <a:pPr algn="just">
              <a:spcAft>
                <a:spcPts val="3000"/>
              </a:spcAft>
            </a:pPr>
            <a:endParaRPr lang="en-US" sz="2800" dirty="0"/>
          </a:p>
          <a:p>
            <a:pPr algn="just">
              <a:spcAft>
                <a:spcPts val="3000"/>
              </a:spcAft>
            </a:pPr>
            <a:endParaRPr lang="en-US" sz="2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A8AC887-1FA7-B7AB-B6F5-36A7A30E4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348575"/>
              </p:ext>
            </p:extLst>
          </p:nvPr>
        </p:nvGraphicFramePr>
        <p:xfrm>
          <a:off x="2076872" y="2822970"/>
          <a:ext cx="6784944" cy="335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059">
                  <a:extLst>
                    <a:ext uri="{9D8B030D-6E8A-4147-A177-3AD203B41FA5}">
                      <a16:colId xmlns:a16="http://schemas.microsoft.com/office/drawing/2014/main" val="1333913447"/>
                    </a:ext>
                  </a:extLst>
                </a:gridCol>
                <a:gridCol w="424059">
                  <a:extLst>
                    <a:ext uri="{9D8B030D-6E8A-4147-A177-3AD203B41FA5}">
                      <a16:colId xmlns:a16="http://schemas.microsoft.com/office/drawing/2014/main" val="112025297"/>
                    </a:ext>
                  </a:extLst>
                </a:gridCol>
                <a:gridCol w="424059">
                  <a:extLst>
                    <a:ext uri="{9D8B030D-6E8A-4147-A177-3AD203B41FA5}">
                      <a16:colId xmlns:a16="http://schemas.microsoft.com/office/drawing/2014/main" val="162513727"/>
                    </a:ext>
                  </a:extLst>
                </a:gridCol>
                <a:gridCol w="424059">
                  <a:extLst>
                    <a:ext uri="{9D8B030D-6E8A-4147-A177-3AD203B41FA5}">
                      <a16:colId xmlns:a16="http://schemas.microsoft.com/office/drawing/2014/main" val="2422770976"/>
                    </a:ext>
                  </a:extLst>
                </a:gridCol>
                <a:gridCol w="424059">
                  <a:extLst>
                    <a:ext uri="{9D8B030D-6E8A-4147-A177-3AD203B41FA5}">
                      <a16:colId xmlns:a16="http://schemas.microsoft.com/office/drawing/2014/main" val="4223512415"/>
                    </a:ext>
                  </a:extLst>
                </a:gridCol>
                <a:gridCol w="424059">
                  <a:extLst>
                    <a:ext uri="{9D8B030D-6E8A-4147-A177-3AD203B41FA5}">
                      <a16:colId xmlns:a16="http://schemas.microsoft.com/office/drawing/2014/main" val="3837188277"/>
                    </a:ext>
                  </a:extLst>
                </a:gridCol>
                <a:gridCol w="424059">
                  <a:extLst>
                    <a:ext uri="{9D8B030D-6E8A-4147-A177-3AD203B41FA5}">
                      <a16:colId xmlns:a16="http://schemas.microsoft.com/office/drawing/2014/main" val="1309835761"/>
                    </a:ext>
                  </a:extLst>
                </a:gridCol>
                <a:gridCol w="424059">
                  <a:extLst>
                    <a:ext uri="{9D8B030D-6E8A-4147-A177-3AD203B41FA5}">
                      <a16:colId xmlns:a16="http://schemas.microsoft.com/office/drawing/2014/main" val="2437413210"/>
                    </a:ext>
                  </a:extLst>
                </a:gridCol>
                <a:gridCol w="424059">
                  <a:extLst>
                    <a:ext uri="{9D8B030D-6E8A-4147-A177-3AD203B41FA5}">
                      <a16:colId xmlns:a16="http://schemas.microsoft.com/office/drawing/2014/main" val="2795771635"/>
                    </a:ext>
                  </a:extLst>
                </a:gridCol>
                <a:gridCol w="424059">
                  <a:extLst>
                    <a:ext uri="{9D8B030D-6E8A-4147-A177-3AD203B41FA5}">
                      <a16:colId xmlns:a16="http://schemas.microsoft.com/office/drawing/2014/main" val="1695748601"/>
                    </a:ext>
                  </a:extLst>
                </a:gridCol>
                <a:gridCol w="424059">
                  <a:extLst>
                    <a:ext uri="{9D8B030D-6E8A-4147-A177-3AD203B41FA5}">
                      <a16:colId xmlns:a16="http://schemas.microsoft.com/office/drawing/2014/main" val="634526450"/>
                    </a:ext>
                  </a:extLst>
                </a:gridCol>
                <a:gridCol w="424059">
                  <a:extLst>
                    <a:ext uri="{9D8B030D-6E8A-4147-A177-3AD203B41FA5}">
                      <a16:colId xmlns:a16="http://schemas.microsoft.com/office/drawing/2014/main" val="191289001"/>
                    </a:ext>
                  </a:extLst>
                </a:gridCol>
                <a:gridCol w="424059">
                  <a:extLst>
                    <a:ext uri="{9D8B030D-6E8A-4147-A177-3AD203B41FA5}">
                      <a16:colId xmlns:a16="http://schemas.microsoft.com/office/drawing/2014/main" val="2588675526"/>
                    </a:ext>
                  </a:extLst>
                </a:gridCol>
                <a:gridCol w="424059">
                  <a:extLst>
                    <a:ext uri="{9D8B030D-6E8A-4147-A177-3AD203B41FA5}">
                      <a16:colId xmlns:a16="http://schemas.microsoft.com/office/drawing/2014/main" val="193440585"/>
                    </a:ext>
                  </a:extLst>
                </a:gridCol>
                <a:gridCol w="424059">
                  <a:extLst>
                    <a:ext uri="{9D8B030D-6E8A-4147-A177-3AD203B41FA5}">
                      <a16:colId xmlns:a16="http://schemas.microsoft.com/office/drawing/2014/main" val="1064679352"/>
                    </a:ext>
                  </a:extLst>
                </a:gridCol>
                <a:gridCol w="424059">
                  <a:extLst>
                    <a:ext uri="{9D8B030D-6E8A-4147-A177-3AD203B41FA5}">
                      <a16:colId xmlns:a16="http://schemas.microsoft.com/office/drawing/2014/main" val="1008884331"/>
                    </a:ext>
                  </a:extLst>
                </a:gridCol>
              </a:tblGrid>
              <a:tr h="335028">
                <a:tc>
                  <a:txBody>
                    <a:bodyPr/>
                    <a:lstStyle/>
                    <a:p>
                      <a:r>
                        <a:rPr lang="en-US" sz="1600" b="1" dirty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835519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CE0388-89AB-51B5-02F0-094F3618E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153716"/>
              </p:ext>
            </p:extLst>
          </p:nvPr>
        </p:nvGraphicFramePr>
        <p:xfrm>
          <a:off x="2076872" y="3343019"/>
          <a:ext cx="6784944" cy="3360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059">
                  <a:extLst>
                    <a:ext uri="{9D8B030D-6E8A-4147-A177-3AD203B41FA5}">
                      <a16:colId xmlns:a16="http://schemas.microsoft.com/office/drawing/2014/main" val="1333913447"/>
                    </a:ext>
                  </a:extLst>
                </a:gridCol>
                <a:gridCol w="424059">
                  <a:extLst>
                    <a:ext uri="{9D8B030D-6E8A-4147-A177-3AD203B41FA5}">
                      <a16:colId xmlns:a16="http://schemas.microsoft.com/office/drawing/2014/main" val="112025297"/>
                    </a:ext>
                  </a:extLst>
                </a:gridCol>
                <a:gridCol w="424059">
                  <a:extLst>
                    <a:ext uri="{9D8B030D-6E8A-4147-A177-3AD203B41FA5}">
                      <a16:colId xmlns:a16="http://schemas.microsoft.com/office/drawing/2014/main" val="162513727"/>
                    </a:ext>
                  </a:extLst>
                </a:gridCol>
                <a:gridCol w="424059">
                  <a:extLst>
                    <a:ext uri="{9D8B030D-6E8A-4147-A177-3AD203B41FA5}">
                      <a16:colId xmlns:a16="http://schemas.microsoft.com/office/drawing/2014/main" val="2422770976"/>
                    </a:ext>
                  </a:extLst>
                </a:gridCol>
                <a:gridCol w="424059">
                  <a:extLst>
                    <a:ext uri="{9D8B030D-6E8A-4147-A177-3AD203B41FA5}">
                      <a16:colId xmlns:a16="http://schemas.microsoft.com/office/drawing/2014/main" val="4223512415"/>
                    </a:ext>
                  </a:extLst>
                </a:gridCol>
                <a:gridCol w="424059">
                  <a:extLst>
                    <a:ext uri="{9D8B030D-6E8A-4147-A177-3AD203B41FA5}">
                      <a16:colId xmlns:a16="http://schemas.microsoft.com/office/drawing/2014/main" val="3837188277"/>
                    </a:ext>
                  </a:extLst>
                </a:gridCol>
                <a:gridCol w="424059">
                  <a:extLst>
                    <a:ext uri="{9D8B030D-6E8A-4147-A177-3AD203B41FA5}">
                      <a16:colId xmlns:a16="http://schemas.microsoft.com/office/drawing/2014/main" val="1309835761"/>
                    </a:ext>
                  </a:extLst>
                </a:gridCol>
                <a:gridCol w="424059">
                  <a:extLst>
                    <a:ext uri="{9D8B030D-6E8A-4147-A177-3AD203B41FA5}">
                      <a16:colId xmlns:a16="http://schemas.microsoft.com/office/drawing/2014/main" val="2437413210"/>
                    </a:ext>
                  </a:extLst>
                </a:gridCol>
                <a:gridCol w="424059">
                  <a:extLst>
                    <a:ext uri="{9D8B030D-6E8A-4147-A177-3AD203B41FA5}">
                      <a16:colId xmlns:a16="http://schemas.microsoft.com/office/drawing/2014/main" val="2795771635"/>
                    </a:ext>
                  </a:extLst>
                </a:gridCol>
                <a:gridCol w="424059">
                  <a:extLst>
                    <a:ext uri="{9D8B030D-6E8A-4147-A177-3AD203B41FA5}">
                      <a16:colId xmlns:a16="http://schemas.microsoft.com/office/drawing/2014/main" val="1695748601"/>
                    </a:ext>
                  </a:extLst>
                </a:gridCol>
                <a:gridCol w="424059">
                  <a:extLst>
                    <a:ext uri="{9D8B030D-6E8A-4147-A177-3AD203B41FA5}">
                      <a16:colId xmlns:a16="http://schemas.microsoft.com/office/drawing/2014/main" val="634526450"/>
                    </a:ext>
                  </a:extLst>
                </a:gridCol>
                <a:gridCol w="424059">
                  <a:extLst>
                    <a:ext uri="{9D8B030D-6E8A-4147-A177-3AD203B41FA5}">
                      <a16:colId xmlns:a16="http://schemas.microsoft.com/office/drawing/2014/main" val="191289001"/>
                    </a:ext>
                  </a:extLst>
                </a:gridCol>
                <a:gridCol w="424059">
                  <a:extLst>
                    <a:ext uri="{9D8B030D-6E8A-4147-A177-3AD203B41FA5}">
                      <a16:colId xmlns:a16="http://schemas.microsoft.com/office/drawing/2014/main" val="2588675526"/>
                    </a:ext>
                  </a:extLst>
                </a:gridCol>
                <a:gridCol w="424059">
                  <a:extLst>
                    <a:ext uri="{9D8B030D-6E8A-4147-A177-3AD203B41FA5}">
                      <a16:colId xmlns:a16="http://schemas.microsoft.com/office/drawing/2014/main" val="193440585"/>
                    </a:ext>
                  </a:extLst>
                </a:gridCol>
                <a:gridCol w="424059">
                  <a:extLst>
                    <a:ext uri="{9D8B030D-6E8A-4147-A177-3AD203B41FA5}">
                      <a16:colId xmlns:a16="http://schemas.microsoft.com/office/drawing/2014/main" val="1064679352"/>
                    </a:ext>
                  </a:extLst>
                </a:gridCol>
                <a:gridCol w="424059">
                  <a:extLst>
                    <a:ext uri="{9D8B030D-6E8A-4147-A177-3AD203B41FA5}">
                      <a16:colId xmlns:a16="http://schemas.microsoft.com/office/drawing/2014/main" val="1008884331"/>
                    </a:ext>
                  </a:extLst>
                </a:gridCol>
              </a:tblGrid>
              <a:tr h="336051">
                <a:tc>
                  <a:txBody>
                    <a:bodyPr/>
                    <a:lstStyle/>
                    <a:p>
                      <a:r>
                        <a:rPr lang="en-US" sz="1600" b="1" dirty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835519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003E826-D9C0-0DE3-32CE-498D78995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59969" y="3128603"/>
            <a:ext cx="936104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AND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E791C97-CBB4-962E-7CB3-D5F24AD36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047530"/>
              </p:ext>
            </p:extLst>
          </p:nvPr>
        </p:nvGraphicFramePr>
        <p:xfrm>
          <a:off x="2076872" y="3863068"/>
          <a:ext cx="6784941" cy="353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541">
                  <a:extLst>
                    <a:ext uri="{9D8B030D-6E8A-4147-A177-3AD203B41FA5}">
                      <a16:colId xmlns:a16="http://schemas.microsoft.com/office/drawing/2014/main" val="1333913447"/>
                    </a:ext>
                  </a:extLst>
                </a:gridCol>
                <a:gridCol w="426960">
                  <a:extLst>
                    <a:ext uri="{9D8B030D-6E8A-4147-A177-3AD203B41FA5}">
                      <a16:colId xmlns:a16="http://schemas.microsoft.com/office/drawing/2014/main" val="112025297"/>
                    </a:ext>
                  </a:extLst>
                </a:gridCol>
                <a:gridCol w="426960">
                  <a:extLst>
                    <a:ext uri="{9D8B030D-6E8A-4147-A177-3AD203B41FA5}">
                      <a16:colId xmlns:a16="http://schemas.microsoft.com/office/drawing/2014/main" val="162513727"/>
                    </a:ext>
                  </a:extLst>
                </a:gridCol>
                <a:gridCol w="426960">
                  <a:extLst>
                    <a:ext uri="{9D8B030D-6E8A-4147-A177-3AD203B41FA5}">
                      <a16:colId xmlns:a16="http://schemas.microsoft.com/office/drawing/2014/main" val="2422770976"/>
                    </a:ext>
                  </a:extLst>
                </a:gridCol>
                <a:gridCol w="426960">
                  <a:extLst>
                    <a:ext uri="{9D8B030D-6E8A-4147-A177-3AD203B41FA5}">
                      <a16:colId xmlns:a16="http://schemas.microsoft.com/office/drawing/2014/main" val="4223512415"/>
                    </a:ext>
                  </a:extLst>
                </a:gridCol>
                <a:gridCol w="426960">
                  <a:extLst>
                    <a:ext uri="{9D8B030D-6E8A-4147-A177-3AD203B41FA5}">
                      <a16:colId xmlns:a16="http://schemas.microsoft.com/office/drawing/2014/main" val="3837188277"/>
                    </a:ext>
                  </a:extLst>
                </a:gridCol>
                <a:gridCol w="426960">
                  <a:extLst>
                    <a:ext uri="{9D8B030D-6E8A-4147-A177-3AD203B41FA5}">
                      <a16:colId xmlns:a16="http://schemas.microsoft.com/office/drawing/2014/main" val="1309835761"/>
                    </a:ext>
                  </a:extLst>
                </a:gridCol>
                <a:gridCol w="426960">
                  <a:extLst>
                    <a:ext uri="{9D8B030D-6E8A-4147-A177-3AD203B41FA5}">
                      <a16:colId xmlns:a16="http://schemas.microsoft.com/office/drawing/2014/main" val="2437413210"/>
                    </a:ext>
                  </a:extLst>
                </a:gridCol>
                <a:gridCol w="426960">
                  <a:extLst>
                    <a:ext uri="{9D8B030D-6E8A-4147-A177-3AD203B41FA5}">
                      <a16:colId xmlns:a16="http://schemas.microsoft.com/office/drawing/2014/main" val="2795771635"/>
                    </a:ext>
                  </a:extLst>
                </a:gridCol>
                <a:gridCol w="426960">
                  <a:extLst>
                    <a:ext uri="{9D8B030D-6E8A-4147-A177-3AD203B41FA5}">
                      <a16:colId xmlns:a16="http://schemas.microsoft.com/office/drawing/2014/main" val="1695748601"/>
                    </a:ext>
                  </a:extLst>
                </a:gridCol>
                <a:gridCol w="426960">
                  <a:extLst>
                    <a:ext uri="{9D8B030D-6E8A-4147-A177-3AD203B41FA5}">
                      <a16:colId xmlns:a16="http://schemas.microsoft.com/office/drawing/2014/main" val="634526450"/>
                    </a:ext>
                  </a:extLst>
                </a:gridCol>
                <a:gridCol w="426960">
                  <a:extLst>
                    <a:ext uri="{9D8B030D-6E8A-4147-A177-3AD203B41FA5}">
                      <a16:colId xmlns:a16="http://schemas.microsoft.com/office/drawing/2014/main" val="191289001"/>
                    </a:ext>
                  </a:extLst>
                </a:gridCol>
                <a:gridCol w="426960">
                  <a:extLst>
                    <a:ext uri="{9D8B030D-6E8A-4147-A177-3AD203B41FA5}">
                      <a16:colId xmlns:a16="http://schemas.microsoft.com/office/drawing/2014/main" val="2588675526"/>
                    </a:ext>
                  </a:extLst>
                </a:gridCol>
                <a:gridCol w="426960">
                  <a:extLst>
                    <a:ext uri="{9D8B030D-6E8A-4147-A177-3AD203B41FA5}">
                      <a16:colId xmlns:a16="http://schemas.microsoft.com/office/drawing/2014/main" val="193440585"/>
                    </a:ext>
                  </a:extLst>
                </a:gridCol>
                <a:gridCol w="426960">
                  <a:extLst>
                    <a:ext uri="{9D8B030D-6E8A-4147-A177-3AD203B41FA5}">
                      <a16:colId xmlns:a16="http://schemas.microsoft.com/office/drawing/2014/main" val="1064679352"/>
                    </a:ext>
                  </a:extLst>
                </a:gridCol>
                <a:gridCol w="426960">
                  <a:extLst>
                    <a:ext uri="{9D8B030D-6E8A-4147-A177-3AD203B41FA5}">
                      <a16:colId xmlns:a16="http://schemas.microsoft.com/office/drawing/2014/main" val="1008884331"/>
                    </a:ext>
                  </a:extLst>
                </a:gridCol>
              </a:tblGrid>
              <a:tr h="353812">
                <a:tc>
                  <a:txBody>
                    <a:bodyPr/>
                    <a:lstStyle/>
                    <a:p>
                      <a:r>
                        <a:rPr lang="en-US" sz="1600" b="1" dirty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835519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8311B5E-6953-6F00-230A-3E11F9F05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581858" y="2207240"/>
            <a:ext cx="1623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= 8022h</a:t>
            </a:r>
          </a:p>
        </p:txBody>
      </p:sp>
    </p:spTree>
    <p:extLst>
      <p:ext uri="{BB962C8B-B14F-4D97-AF65-F5344CB8AC3E}">
        <p14:creationId xmlns:p14="http://schemas.microsoft.com/office/powerpoint/2010/main" val="47282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71B2-C3F4-76EC-E255-FBEDE1EF9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169" y="573832"/>
            <a:ext cx="8247888" cy="1295400"/>
          </a:xfrm>
        </p:spPr>
        <p:txBody>
          <a:bodyPr>
            <a:normAutofit/>
          </a:bodyPr>
          <a:lstStyle/>
          <a:p>
            <a:r>
              <a:rPr lang="en-US" sz="3300" dirty="0"/>
              <a:t>The test Instruction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39B1E-8494-C5C8-F834-61B57D6F9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9169" y="1639302"/>
            <a:ext cx="8247888" cy="5440680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The </a:t>
            </a:r>
            <a:r>
              <a:rPr lang="en-US" sz="2800" dirty="0">
                <a:solidFill>
                  <a:srgbClr val="FF0000"/>
                </a:solidFill>
              </a:rPr>
              <a:t>test</a:t>
            </a:r>
            <a:r>
              <a:rPr lang="en-US" sz="2800" dirty="0"/>
              <a:t> instruction performs an AND, but dos not store the result. It only sets the FLAG bits.</a:t>
            </a:r>
          </a:p>
          <a:p>
            <a:pPr lvl="1" algn="just"/>
            <a:r>
              <a:rPr lang="en-US" sz="2360" dirty="0"/>
              <a:t>Just like </a:t>
            </a:r>
            <a:r>
              <a:rPr lang="en-US" sz="2360" dirty="0" err="1"/>
              <a:t>cmp</a:t>
            </a:r>
            <a:r>
              <a:rPr lang="en-US" sz="2360" dirty="0"/>
              <a:t> does a subtraction but never stores its result.</a:t>
            </a:r>
          </a:p>
          <a:p>
            <a:pPr algn="just"/>
            <a:r>
              <a:rPr lang="en-US" sz="2800" dirty="0"/>
              <a:t>Note that all Boolean bitwise instructions do set the FLAG bits except the </a:t>
            </a:r>
            <a:r>
              <a:rPr lang="en-US" sz="2800" dirty="0">
                <a:solidFill>
                  <a:srgbClr val="FF0000"/>
                </a:solidFill>
              </a:rPr>
              <a:t>NOT</a:t>
            </a:r>
            <a:r>
              <a:rPr lang="en-US" sz="2800" dirty="0"/>
              <a:t> operation.</a:t>
            </a:r>
          </a:p>
          <a:p>
            <a:pPr algn="just"/>
            <a:r>
              <a:rPr lang="en-US" sz="2800" dirty="0"/>
              <a:t>Example: </a:t>
            </a:r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</p:txBody>
      </p:sp>
      <p:pic>
        <p:nvPicPr>
          <p:cNvPr id="6" name="Picture 5" descr="A close up of a line">
            <a:extLst>
              <a:ext uri="{FF2B5EF4-FFF2-40B4-BE49-F238E27FC236}">
                <a16:creationId xmlns:a16="http://schemas.microsoft.com/office/drawing/2014/main" id="{4923622E-8767-381C-A8DA-635020946D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864" y="4894312"/>
            <a:ext cx="7714125" cy="14401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E3258C-521F-7C23-34B9-56B1C69D95BD}"/>
              </a:ext>
            </a:extLst>
          </p:cNvPr>
          <p:cNvSpPr txBox="1"/>
          <p:nvPr/>
        </p:nvSpPr>
        <p:spPr>
          <a:xfrm>
            <a:off x="1860847" y="6556762"/>
            <a:ext cx="6618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u="none" strike="noStrike" baseline="0" dirty="0"/>
              <a:t>the result </a:t>
            </a:r>
            <a:r>
              <a:rPr lang="en-US" sz="2800" dirty="0"/>
              <a:t>is </a:t>
            </a:r>
            <a:r>
              <a:rPr lang="en-US" sz="2800" b="0" i="0" u="none" strike="noStrike" baseline="0" dirty="0"/>
              <a:t>zero, ZF will be set.</a:t>
            </a:r>
            <a:endParaRPr lang="en-US" sz="2800" dirty="0"/>
          </a:p>
        </p:txBody>
      </p:sp>
      <p:cxnSp>
        <p:nvCxnSpPr>
          <p:cNvPr id="13" name="Straight Arrow Connector 12" descr="results">
            <a:extLst>
              <a:ext uri="{FF2B5EF4-FFF2-40B4-BE49-F238E27FC236}">
                <a16:creationId xmlns:a16="http://schemas.microsoft.com/office/drawing/2014/main" id="{6C21CA48-3D37-4975-87B3-F1C063092FE1}"/>
              </a:ext>
            </a:extLst>
          </p:cNvPr>
          <p:cNvCxnSpPr/>
          <p:nvPr/>
        </p:nvCxnSpPr>
        <p:spPr>
          <a:xfrm flipV="1">
            <a:off x="2220888" y="5996995"/>
            <a:ext cx="216024" cy="50405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624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71B2-C3F4-76EC-E255-FBEDE1EF9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169" y="573832"/>
            <a:ext cx="8247888" cy="1295400"/>
          </a:xfrm>
        </p:spPr>
        <p:txBody>
          <a:bodyPr>
            <a:normAutofit/>
          </a:bodyPr>
          <a:lstStyle/>
          <a:p>
            <a:r>
              <a:rPr lang="en-US" sz="3300" dirty="0"/>
              <a:t>Uses of Bitwise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39B1E-8494-C5C8-F834-61B57D6F9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9169" y="1639302"/>
            <a:ext cx="8247888" cy="5440680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Bitwise operations are useful to modify individual bits within data.</a:t>
            </a:r>
          </a:p>
          <a:p>
            <a:pPr algn="just"/>
            <a:r>
              <a:rPr lang="en-US" sz="2800" dirty="0"/>
              <a:t>This is done via </a:t>
            </a:r>
            <a:r>
              <a:rPr lang="en-US" sz="2800" dirty="0">
                <a:solidFill>
                  <a:srgbClr val="FF0000"/>
                </a:solidFill>
              </a:rPr>
              <a:t>bit masks</a:t>
            </a:r>
            <a:r>
              <a:rPr lang="en-US" sz="2800" dirty="0"/>
              <a:t>, i.e., constant (immediate) quantities with carefully chosen bits.</a:t>
            </a:r>
          </a:p>
          <a:p>
            <a:pPr algn="just"/>
            <a:r>
              <a:rPr lang="en-US" sz="2800" dirty="0"/>
              <a:t>Example:</a:t>
            </a:r>
          </a:p>
          <a:p>
            <a:pPr lvl="1" algn="just"/>
            <a:r>
              <a:rPr lang="en-US" sz="2400" dirty="0"/>
              <a:t>Say you want to “turn on” bit 3 of a 2-byte value (counting from right, with bit 0 being the least significant bit)</a:t>
            </a:r>
          </a:p>
          <a:p>
            <a:pPr lvl="1" algn="just"/>
            <a:r>
              <a:rPr lang="en-US" sz="2400" dirty="0"/>
              <a:t>An easy way to do this is to OR the value with 0000000000001000, which is 8 in decimal</a:t>
            </a:r>
          </a:p>
          <a:p>
            <a:pPr lvl="1" algn="just"/>
            <a:r>
              <a:rPr lang="en-US" sz="2400" dirty="0"/>
              <a:t>Say the value is stored in ax</a:t>
            </a:r>
          </a:p>
          <a:p>
            <a:pPr lvl="1" algn="just"/>
            <a:r>
              <a:rPr lang="en-US" sz="2400" dirty="0"/>
              <a:t>You can simply execute the instruction:</a:t>
            </a:r>
          </a:p>
          <a:p>
            <a:pPr marL="90526" indent="0" algn="just">
              <a:buNone/>
            </a:pPr>
            <a:r>
              <a:rPr lang="en-US" sz="2400" dirty="0"/>
              <a:t>	  or ax, 8 ; turns on bit 3 in ax</a:t>
            </a:r>
          </a:p>
          <a:p>
            <a:pPr algn="just"/>
            <a:endParaRPr lang="en-US" sz="2360" dirty="0"/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3238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71B2-C3F4-76EC-E255-FBEDE1EF9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169" y="573832"/>
            <a:ext cx="8247888" cy="1295400"/>
          </a:xfrm>
        </p:spPr>
        <p:txBody>
          <a:bodyPr>
            <a:normAutofit/>
          </a:bodyPr>
          <a:lstStyle/>
          <a:p>
            <a:r>
              <a:rPr lang="en-US" sz="3300" dirty="0"/>
              <a:t>Uses of Bitwise Operations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39B1E-8494-C5C8-F834-61B57D6F9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9169" y="1735621"/>
            <a:ext cx="8247888" cy="5440680"/>
          </a:xfrm>
        </p:spPr>
        <p:txBody>
          <a:bodyPr>
            <a:normAutofit/>
          </a:bodyPr>
          <a:lstStyle/>
          <a:p>
            <a:pPr algn="just">
              <a:spcAft>
                <a:spcPts val="1800"/>
              </a:spcAft>
            </a:pPr>
            <a:r>
              <a:rPr lang="en-US" sz="3000" dirty="0"/>
              <a:t>Easy to generalize</a:t>
            </a:r>
          </a:p>
          <a:p>
            <a:pPr lvl="1" algn="just">
              <a:spcAft>
                <a:spcPts val="1800"/>
              </a:spcAft>
            </a:pPr>
            <a:r>
              <a:rPr lang="en-US" sz="3000" dirty="0"/>
              <a:t>To turn on bits: use OR (with appropriate 1’s in the bit mask)</a:t>
            </a:r>
          </a:p>
          <a:p>
            <a:pPr lvl="1" algn="just">
              <a:spcAft>
                <a:spcPts val="1800"/>
              </a:spcAft>
            </a:pPr>
            <a:r>
              <a:rPr lang="en-US" sz="3000" dirty="0"/>
              <a:t>To turn off bits: use AND (with appropriate 0’s in the bit mask)</a:t>
            </a:r>
          </a:p>
          <a:p>
            <a:pPr lvl="1" algn="just"/>
            <a:r>
              <a:rPr lang="en-US" sz="3000" dirty="0"/>
              <a:t>To flip bits: use XOR (with appropriate 1’s in the bit mask)</a:t>
            </a:r>
          </a:p>
          <a:p>
            <a:pPr algn="just"/>
            <a:endParaRPr lang="en-US" sz="3000" dirty="0"/>
          </a:p>
          <a:p>
            <a:pPr algn="just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04318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71B2-C3F4-76EC-E255-FBEDE1EF9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169" y="573832"/>
            <a:ext cx="8247888" cy="1295400"/>
          </a:xfrm>
        </p:spPr>
        <p:txBody>
          <a:bodyPr>
            <a:normAutofit/>
          </a:bodyPr>
          <a:lstStyle/>
          <a:p>
            <a:r>
              <a:rPr lang="en-US" sz="3300" dirty="0"/>
              <a:t>Bit Mask Operations: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39B1E-8494-C5C8-F834-61B57D6F9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9169" y="1639302"/>
            <a:ext cx="8247888" cy="5703282"/>
          </a:xfrm>
        </p:spPr>
        <p:txBody>
          <a:bodyPr>
            <a:normAutofit/>
          </a:bodyPr>
          <a:lstStyle/>
          <a:p>
            <a:pPr algn="just">
              <a:spcAft>
                <a:spcPts val="1800"/>
              </a:spcAft>
            </a:pPr>
            <a:r>
              <a:rPr lang="en-US" sz="2400" dirty="0"/>
              <a:t>Assume that EAX = 04F346BA2h. Write bit mask operations to:</a:t>
            </a:r>
          </a:p>
          <a:p>
            <a:pPr marL="604876" indent="-514350" algn="just">
              <a:spcAft>
                <a:spcPts val="1800"/>
              </a:spcAft>
              <a:buSzPct val="100000"/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Turn on the 4 leftmost bits of ax</a:t>
            </a:r>
          </a:p>
          <a:p>
            <a:pPr marL="604876" indent="-514350" algn="just">
              <a:spcAft>
                <a:spcPts val="1800"/>
              </a:spcAft>
              <a:buSzPct val="100000"/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Invert bit 22 of EAX</a:t>
            </a:r>
          </a:p>
          <a:p>
            <a:pPr marL="604876" indent="-514350" algn="just">
              <a:spcAft>
                <a:spcPts val="1800"/>
              </a:spcAft>
              <a:buSzPct val="100000"/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Find the 1’s complement of AX</a:t>
            </a:r>
          </a:p>
        </p:txBody>
      </p:sp>
    </p:spTree>
    <p:extLst>
      <p:ext uri="{BB962C8B-B14F-4D97-AF65-F5344CB8AC3E}">
        <p14:creationId xmlns:p14="http://schemas.microsoft.com/office/powerpoint/2010/main" val="4127909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71B2-C3F4-76EC-E255-FBEDE1EF9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169" y="573832"/>
            <a:ext cx="8247888" cy="1295400"/>
          </a:xfrm>
        </p:spPr>
        <p:txBody>
          <a:bodyPr>
            <a:normAutofit/>
          </a:bodyPr>
          <a:lstStyle/>
          <a:p>
            <a:r>
              <a:rPr lang="en-US" sz="3300" dirty="0"/>
              <a:t>Bit Mask Operations: Exercise (Solution)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39B1E-8494-C5C8-F834-61B57D6F9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9169" y="1639302"/>
            <a:ext cx="8247888" cy="5703282"/>
          </a:xfrm>
        </p:spPr>
        <p:txBody>
          <a:bodyPr>
            <a:normAutofit/>
          </a:bodyPr>
          <a:lstStyle/>
          <a:p>
            <a:pPr algn="just">
              <a:spcAft>
                <a:spcPts val="1800"/>
              </a:spcAft>
            </a:pPr>
            <a:r>
              <a:rPr lang="en-US" sz="2400" dirty="0"/>
              <a:t>Assume that EAX = 04F346BA2h. Write bit mask operations to:</a:t>
            </a:r>
          </a:p>
          <a:p>
            <a:pPr marL="604876" indent="-514350" algn="just">
              <a:spcAft>
                <a:spcPts val="1800"/>
              </a:spcAft>
              <a:buSzPct val="100000"/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Turn on the 4 leftmost bits of ax</a:t>
            </a:r>
          </a:p>
          <a:p>
            <a:pPr marL="90526" indent="0" algn="just">
              <a:spcAft>
                <a:spcPts val="1800"/>
              </a:spcAft>
              <a:buSzPct val="100000"/>
              <a:buNone/>
            </a:pPr>
            <a:r>
              <a:rPr lang="en-US" sz="2400" dirty="0">
                <a:cs typeface="Times New Roman" panose="02020603050405020304" pitchFamily="18" charset="0"/>
              </a:rPr>
              <a:t>	OR AX, 0F000h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774D3B-D0C5-2AC2-6073-4F8B061E30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8960" y="3952912"/>
            <a:ext cx="5243395" cy="13832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E31E6C-E442-03F3-6D26-EFCC659B7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1979" y="5635066"/>
            <a:ext cx="5243395" cy="16727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9D3E09-97A7-A427-9204-65F43E9F1A58}"/>
              </a:ext>
            </a:extLst>
          </p:cNvPr>
          <p:cNvSpPr txBox="1"/>
          <p:nvPr/>
        </p:nvSpPr>
        <p:spPr>
          <a:xfrm>
            <a:off x="1923026" y="572125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3B78AF-A536-07F8-364D-B4705E25673A}"/>
              </a:ext>
            </a:extLst>
          </p:cNvPr>
          <p:cNvSpPr txBox="1"/>
          <p:nvPr/>
        </p:nvSpPr>
        <p:spPr>
          <a:xfrm>
            <a:off x="4890366" y="3357823"/>
            <a:ext cx="50353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; EAX = 04F34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F</a:t>
            </a:r>
            <a:r>
              <a:rPr lang="en-US" sz="2400" dirty="0">
                <a:cs typeface="Times New Roman" panose="02020603050405020304" pitchFamily="18" charset="0"/>
              </a:rPr>
              <a:t>BA2h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92850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71B2-C3F4-76EC-E255-FBEDE1EF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169" y="573832"/>
            <a:ext cx="8247888" cy="1295400"/>
          </a:xfrm>
        </p:spPr>
        <p:txBody>
          <a:bodyPr>
            <a:normAutofit/>
          </a:bodyPr>
          <a:lstStyle/>
          <a:p>
            <a:r>
              <a:rPr lang="en-US" sz="3300" dirty="0"/>
              <a:t>Bit Mask Operations: Exercise (Solution)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39B1E-8494-C5C8-F834-61B57D6F9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9169" y="1639302"/>
            <a:ext cx="8247888" cy="5703282"/>
          </a:xfrm>
        </p:spPr>
        <p:txBody>
          <a:bodyPr>
            <a:normAutofit/>
          </a:bodyPr>
          <a:lstStyle/>
          <a:p>
            <a:pPr algn="just">
              <a:spcAft>
                <a:spcPts val="1800"/>
              </a:spcAft>
            </a:pPr>
            <a:r>
              <a:rPr lang="en-US" sz="2400" dirty="0"/>
              <a:t>Assume that EAX = 04F346BA2h. Write bit mask operations to:</a:t>
            </a:r>
          </a:p>
          <a:p>
            <a:pPr marL="547726" indent="-457200" algn="just">
              <a:spcAft>
                <a:spcPts val="1800"/>
              </a:spcAft>
              <a:buSzPct val="100000"/>
              <a:buFont typeface="+mj-lt"/>
              <a:buAutoNum type="arabicPeriod" startAt="2"/>
            </a:pPr>
            <a:r>
              <a:rPr lang="en-US" sz="2400" dirty="0">
                <a:cs typeface="Times New Roman" panose="02020603050405020304" pitchFamily="18" charset="0"/>
              </a:rPr>
              <a:t>Invert bit 22 of EAX</a:t>
            </a:r>
          </a:p>
          <a:p>
            <a:pPr marL="90526" indent="0" algn="just">
              <a:spcAft>
                <a:spcPts val="1800"/>
              </a:spcAft>
              <a:buSzPct val="100000"/>
              <a:buNone/>
            </a:pPr>
            <a:r>
              <a:rPr lang="en-US" sz="2400" dirty="0">
                <a:cs typeface="Times New Roman" panose="02020603050405020304" pitchFamily="18" charset="0"/>
              </a:rPr>
              <a:t>EAX =0 4  F  3  4  6  B  A  2</a:t>
            </a:r>
          </a:p>
          <a:p>
            <a:pPr marL="90526" indent="0" algn="just">
              <a:spcAft>
                <a:spcPts val="1800"/>
              </a:spcAft>
              <a:buSzPct val="100000"/>
              <a:buNone/>
            </a:pPr>
            <a:r>
              <a:rPr lang="en-US" sz="2400" dirty="0">
                <a:cs typeface="Times New Roman" panose="02020603050405020304" pitchFamily="18" charset="0"/>
              </a:rPr>
              <a:t>	</a:t>
            </a:r>
          </a:p>
          <a:p>
            <a:pPr marL="90526" indent="0" algn="just">
              <a:spcAft>
                <a:spcPts val="1800"/>
              </a:spcAft>
              <a:buSzPct val="100000"/>
              <a:buNone/>
            </a:pPr>
            <a:endParaRPr lang="en-US" sz="2400" dirty="0">
              <a:cs typeface="Times New Roman" panose="02020603050405020304" pitchFamily="18" charset="0"/>
            </a:endParaRPr>
          </a:p>
          <a:p>
            <a:pPr marL="90526" indent="0" algn="just">
              <a:spcAft>
                <a:spcPts val="1800"/>
              </a:spcAft>
              <a:buSzPct val="100000"/>
              <a:buNone/>
            </a:pPr>
            <a:endParaRPr lang="en-US" sz="2400" dirty="0">
              <a:cs typeface="Times New Roman" panose="02020603050405020304" pitchFamily="18" charset="0"/>
            </a:endParaRPr>
          </a:p>
          <a:p>
            <a:pPr marL="90526" indent="0" algn="just">
              <a:spcAft>
                <a:spcPts val="1800"/>
              </a:spcAft>
              <a:buSzPct val="100000"/>
              <a:buNone/>
            </a:pPr>
            <a:r>
              <a:rPr lang="en-US" sz="2400" dirty="0">
                <a:cs typeface="Times New Roman" panose="02020603050405020304" pitchFamily="18" charset="0"/>
              </a:rPr>
              <a:t>So, to invert bit 22 of EAX, we XOR EAX, 000400000h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3B78AF-A536-07F8-364D-B4705E256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42080" y="6633064"/>
            <a:ext cx="50353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EAX = 04F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7</a:t>
            </a:r>
            <a:r>
              <a:rPr lang="en-US" sz="2400" dirty="0">
                <a:cs typeface="Times New Roman" panose="02020603050405020304" pitchFamily="18" charset="0"/>
              </a:rPr>
              <a:t>46BA2h</a:t>
            </a:r>
            <a:endParaRPr lang="en-US" sz="2400" dirty="0"/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1239BFA3-E5E6-B389-FD3E-CD926C207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131557"/>
              </p:ext>
            </p:extLst>
          </p:nvPr>
        </p:nvGraphicFramePr>
        <p:xfrm>
          <a:off x="2076872" y="4402772"/>
          <a:ext cx="6705600" cy="419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419202387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74539070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031290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43630229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7451819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107737009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95909799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985751202"/>
                    </a:ext>
                  </a:extLst>
                </a:gridCol>
              </a:tblGrid>
              <a:tr h="41953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28--31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24--27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20--23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16--19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12--15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8--11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4--7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0--3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9015645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33BC17F3-D938-6BB7-15C4-6EA5AE736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500808" y="4418035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bits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16EA87-5960-5347-0BC6-FB20A2C0F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525042" y="3670176"/>
            <a:ext cx="415926" cy="7302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EB119E0-0097-5A69-332B-3ED67DE44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229000" y="3670176"/>
            <a:ext cx="0" cy="7302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038EF4A-3C71-2FA8-FFC0-BFF28CC93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527781" y="3670176"/>
            <a:ext cx="510014" cy="7302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95B3BF0-849C-72E6-70E1-E27814384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881467" y="3670176"/>
            <a:ext cx="974338" cy="7302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C4E7EEC-269E-6D72-CD4F-9AB657FB0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187768" y="3670176"/>
            <a:ext cx="1515345" cy="7302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2452DEE-C5C7-AD85-D0F9-5A228B2CB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53136" y="3670176"/>
            <a:ext cx="2016224" cy="6946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971924A-3385-A263-006D-0C9CCECAA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55805" y="3670176"/>
            <a:ext cx="2477651" cy="7302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843481C-141B-533F-F6AC-BF8B72D21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245224" y="3670176"/>
            <a:ext cx="3024336" cy="7302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4930953-6957-990B-7C50-E2AA9557F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54408" y="4898822"/>
            <a:ext cx="814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0</a:t>
            </a:r>
            <a:r>
              <a:rPr lang="en-US" sz="1600" dirty="0"/>
              <a:t>11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50490E2-B5EE-EDA6-C87F-053E17F66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54408" y="5149334"/>
            <a:ext cx="814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  <a:r>
              <a:rPr lang="en-US" sz="1600" b="1" dirty="0"/>
              <a:t>1</a:t>
            </a:r>
            <a:r>
              <a:rPr lang="en-US" sz="1600" dirty="0"/>
              <a:t>00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1356F17-D64B-BDC4-1B0D-9E267D78A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01008" y="5006417"/>
            <a:ext cx="814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XOR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261A825-02C1-598E-FA9B-D732B872F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636376" y="5487888"/>
            <a:ext cx="7322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EBC3A2BB-5A75-94E3-22A8-C7D7B9EFE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9187" y="5487888"/>
            <a:ext cx="814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1</a:t>
            </a:r>
            <a:r>
              <a:rPr lang="en-US" sz="1600" dirty="0"/>
              <a:t>11</a:t>
            </a:r>
          </a:p>
        </p:txBody>
      </p:sp>
      <p:sp>
        <p:nvSpPr>
          <p:cNvPr id="74" name="Right Brace 73">
            <a:extLst>
              <a:ext uri="{FF2B5EF4-FFF2-40B4-BE49-F238E27FC236}">
                <a16:creationId xmlns:a16="http://schemas.microsoft.com/office/drawing/2014/main" id="{AAA875ED-F273-D1A9-8B29-22E410576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4052073" y="4642444"/>
            <a:ext cx="215393" cy="542803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16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68" grpId="0"/>
      <p:bldP spid="69" grpId="0"/>
      <p:bldP spid="70" grpId="0"/>
      <p:bldP spid="73" grpId="0"/>
      <p:bldP spid="7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2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6C624115-2C81-4917-AFE8-1C85EE523255}" vid="{3E699CF0-54A9-40E9-9A8F-7987EBF898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16181</TotalTime>
  <Words>2754</Words>
  <Application>Microsoft Office PowerPoint</Application>
  <PresentationFormat>Custom</PresentationFormat>
  <Paragraphs>514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Aptos</vt:lpstr>
      <vt:lpstr>Arial</vt:lpstr>
      <vt:lpstr>Comic Sans MS</vt:lpstr>
      <vt:lpstr>Courier New</vt:lpstr>
      <vt:lpstr>Gill Sans MT</vt:lpstr>
      <vt:lpstr>Palatino Linotype</vt:lpstr>
      <vt:lpstr>Times New Roman</vt:lpstr>
      <vt:lpstr>Verdana</vt:lpstr>
      <vt:lpstr>Wingdings</vt:lpstr>
      <vt:lpstr>Wingdings 2</vt:lpstr>
      <vt:lpstr>Theme2</vt:lpstr>
      <vt:lpstr>Chapter 9 – Bit Operations (Part 2): Bit Masks</vt:lpstr>
      <vt:lpstr> Why Bit Operations</vt:lpstr>
      <vt:lpstr>Boolean Bitwise Instructions: Examples</vt:lpstr>
      <vt:lpstr>The test Instruction</vt:lpstr>
      <vt:lpstr>Uses of Bitwise Operations</vt:lpstr>
      <vt:lpstr>Uses of Bitwise Operations (cont.)</vt:lpstr>
      <vt:lpstr>Bit Mask Operations: Exercise</vt:lpstr>
      <vt:lpstr>Bit Mask Operations: Exercise (Solution) (1)</vt:lpstr>
      <vt:lpstr>Bit Mask Operations: Exercise (Solution) (2)</vt:lpstr>
      <vt:lpstr>Bit Mask Operations: Exercise (Solution) (3)</vt:lpstr>
      <vt:lpstr>Remainder of a Division by 2i</vt:lpstr>
      <vt:lpstr>Remainder of a Division by 2i (Example)</vt:lpstr>
      <vt:lpstr>Turning On a Specific Bit</vt:lpstr>
      <vt:lpstr>Turning On a Specific Bit: Example (1)</vt:lpstr>
      <vt:lpstr>Turning On a Specific Bit: Example (2)</vt:lpstr>
      <vt:lpstr>Turning Off a Specific Bit: Example (1)</vt:lpstr>
      <vt:lpstr>Turning Off a Specific Bit: Example (2)</vt:lpstr>
      <vt:lpstr>Avoiding Conditional Branching</vt:lpstr>
      <vt:lpstr>SETxx Instructions</vt:lpstr>
      <vt:lpstr>SETG Instruction</vt:lpstr>
      <vt:lpstr>Application1: Find the Maximum of two numbers (1)</vt:lpstr>
      <vt:lpstr>Application 1: Find the Maximum of two numbers (2)</vt:lpstr>
      <vt:lpstr>Application 1: Find the Maximum of two numbers (3)</vt:lpstr>
      <vt:lpstr>Application 1: Find the Maximum of two numbers (4)</vt:lpstr>
      <vt:lpstr>Application 2: Counting Bits (1)</vt:lpstr>
      <vt:lpstr>Application 2: Counting Bits (2)</vt:lpstr>
      <vt:lpstr>Application 2: Counting Bits (3)</vt:lpstr>
    </vt:vector>
  </TitlesOfParts>
  <Company>Investintech.com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 Operations: Shift Operations</dc:title>
  <dc:creator>A2E_Engine</dc:creator>
  <cp:lastModifiedBy>Kaabi, Jihene</cp:lastModifiedBy>
  <cp:revision>2</cp:revision>
  <dcterms:created xsi:type="dcterms:W3CDTF">2023-10-08T16:22:25Z</dcterms:created>
  <dcterms:modified xsi:type="dcterms:W3CDTF">2024-03-16T16:59:44Z</dcterms:modified>
</cp:coreProperties>
</file>