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349" r:id="rId3"/>
    <p:sldId id="350" r:id="rId4"/>
    <p:sldId id="351" r:id="rId5"/>
    <p:sldId id="353" r:id="rId6"/>
    <p:sldId id="354" r:id="rId7"/>
    <p:sldId id="355" r:id="rId8"/>
    <p:sldId id="380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81" r:id="rId25"/>
    <p:sldId id="372" r:id="rId26"/>
    <p:sldId id="373" r:id="rId27"/>
    <p:sldId id="374" r:id="rId28"/>
    <p:sldId id="375" r:id="rId29"/>
    <p:sldId id="376" r:id="rId30"/>
    <p:sldId id="37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2EE69E-C91B-41E9-8AB0-F389F939E888}" v="597" dt="2024-01-15T19:56:43.9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4"/>
    <p:restoredTop sz="90545"/>
  </p:normalViewPr>
  <p:slideViewPr>
    <p:cSldViewPr>
      <p:cViewPr varScale="1">
        <p:scale>
          <a:sx n="57" d="100"/>
          <a:sy n="57" d="100"/>
        </p:scale>
        <p:origin x="132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abi, Jihene" userId="011dcf93-4cd8-42cc-a5b2-f87c76cf03d7" providerId="ADAL" clId="{E12EE69E-C91B-41E9-8AB0-F389F939E888}"/>
    <pc:docChg chg="undo custSel addSld delSld modSld modMainMaster">
      <pc:chgData name="Kaabi, Jihene" userId="011dcf93-4cd8-42cc-a5b2-f87c76cf03d7" providerId="ADAL" clId="{E12EE69E-C91B-41E9-8AB0-F389F939E888}" dt="2024-01-15T19:56:43.967" v="868" actId="20577"/>
      <pc:docMkLst>
        <pc:docMk/>
      </pc:docMkLst>
      <pc:sldChg chg="modSp mod">
        <pc:chgData name="Kaabi, Jihene" userId="011dcf93-4cd8-42cc-a5b2-f87c76cf03d7" providerId="ADAL" clId="{E12EE69E-C91B-41E9-8AB0-F389F939E888}" dt="2024-01-05T21:46:53.949" v="45" actId="1076"/>
        <pc:sldMkLst>
          <pc:docMk/>
          <pc:sldMk cId="0" sldId="256"/>
        </pc:sldMkLst>
        <pc:spChg chg="mod">
          <ac:chgData name="Kaabi, Jihene" userId="011dcf93-4cd8-42cc-a5b2-f87c76cf03d7" providerId="ADAL" clId="{E12EE69E-C91B-41E9-8AB0-F389F939E888}" dt="2024-01-05T21:46:03.635" v="44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Kaabi, Jihene" userId="011dcf93-4cd8-42cc-a5b2-f87c76cf03d7" providerId="ADAL" clId="{E12EE69E-C91B-41E9-8AB0-F389F939E888}" dt="2024-01-05T21:46:53.949" v="45" actId="1076"/>
          <ac:spMkLst>
            <pc:docMk/>
            <pc:sldMk cId="0" sldId="256"/>
            <ac:spMk id="6" creationId="{00F09640-C6E2-644E-FD34-446735A82BED}"/>
          </ac:spMkLst>
        </pc:spChg>
      </pc:sldChg>
      <pc:sldChg chg="addSp delSp modSp mod">
        <pc:chgData name="Kaabi, Jihene" userId="011dcf93-4cd8-42cc-a5b2-f87c76cf03d7" providerId="ADAL" clId="{E12EE69E-C91B-41E9-8AB0-F389F939E888}" dt="2024-01-08T15:47:55.702" v="88" actId="478"/>
        <pc:sldMkLst>
          <pc:docMk/>
          <pc:sldMk cId="50329946" sldId="349"/>
        </pc:sldMkLst>
        <pc:spChg chg="add del mod">
          <ac:chgData name="Kaabi, Jihene" userId="011dcf93-4cd8-42cc-a5b2-f87c76cf03d7" providerId="ADAL" clId="{E12EE69E-C91B-41E9-8AB0-F389F939E888}" dt="2024-01-08T15:47:55.702" v="88" actId="478"/>
          <ac:spMkLst>
            <pc:docMk/>
            <pc:sldMk cId="50329946" sldId="349"/>
            <ac:spMk id="4" creationId="{C0C98528-5941-C121-B8CE-875F9250707A}"/>
          </ac:spMkLst>
        </pc:spChg>
      </pc:sldChg>
      <pc:sldChg chg="addSp delSp modSp mod">
        <pc:chgData name="Kaabi, Jihene" userId="011dcf93-4cd8-42cc-a5b2-f87c76cf03d7" providerId="ADAL" clId="{E12EE69E-C91B-41E9-8AB0-F389F939E888}" dt="2024-01-08T15:47:55.264" v="87" actId="478"/>
        <pc:sldMkLst>
          <pc:docMk/>
          <pc:sldMk cId="1669519398" sldId="350"/>
        </pc:sldMkLst>
        <pc:spChg chg="add del mod">
          <ac:chgData name="Kaabi, Jihene" userId="011dcf93-4cd8-42cc-a5b2-f87c76cf03d7" providerId="ADAL" clId="{E12EE69E-C91B-41E9-8AB0-F389F939E888}" dt="2024-01-08T15:47:55.264" v="87" actId="478"/>
          <ac:spMkLst>
            <pc:docMk/>
            <pc:sldMk cId="1669519398" sldId="350"/>
            <ac:spMk id="4" creationId="{26E354C9-11B1-72BE-E95F-EC2152685AA9}"/>
          </ac:spMkLst>
        </pc:spChg>
      </pc:sldChg>
      <pc:sldChg chg="addSp delSp modSp mod">
        <pc:chgData name="Kaabi, Jihene" userId="011dcf93-4cd8-42cc-a5b2-f87c76cf03d7" providerId="ADAL" clId="{E12EE69E-C91B-41E9-8AB0-F389F939E888}" dt="2024-01-08T15:47:54.815" v="86" actId="478"/>
        <pc:sldMkLst>
          <pc:docMk/>
          <pc:sldMk cId="26887897" sldId="351"/>
        </pc:sldMkLst>
        <pc:spChg chg="mod">
          <ac:chgData name="Kaabi, Jihene" userId="011dcf93-4cd8-42cc-a5b2-f87c76cf03d7" providerId="ADAL" clId="{E12EE69E-C91B-41E9-8AB0-F389F939E888}" dt="2024-01-08T15:34:37.451" v="58" actId="20577"/>
          <ac:spMkLst>
            <pc:docMk/>
            <pc:sldMk cId="26887897" sldId="351"/>
            <ac:spMk id="3" creationId="{FC546E8B-ADCA-96F5-FC00-C7D36F6B4336}"/>
          </ac:spMkLst>
        </pc:spChg>
        <pc:spChg chg="add del mod">
          <ac:chgData name="Kaabi, Jihene" userId="011dcf93-4cd8-42cc-a5b2-f87c76cf03d7" providerId="ADAL" clId="{E12EE69E-C91B-41E9-8AB0-F389F939E888}" dt="2024-01-08T15:47:54.815" v="86" actId="478"/>
          <ac:spMkLst>
            <pc:docMk/>
            <pc:sldMk cId="26887897" sldId="351"/>
            <ac:spMk id="4" creationId="{26E354C9-11B1-72BE-E95F-EC2152685AA9}"/>
          </ac:spMkLst>
        </pc:spChg>
      </pc:sldChg>
      <pc:sldChg chg="del">
        <pc:chgData name="Kaabi, Jihene" userId="011dcf93-4cd8-42cc-a5b2-f87c76cf03d7" providerId="ADAL" clId="{E12EE69E-C91B-41E9-8AB0-F389F939E888}" dt="2024-01-08T15:35:38.624" v="59" actId="47"/>
        <pc:sldMkLst>
          <pc:docMk/>
          <pc:sldMk cId="1743767973" sldId="352"/>
        </pc:sldMkLst>
      </pc:sldChg>
      <pc:sldChg chg="modSp mod">
        <pc:chgData name="Kaabi, Jihene" userId="011dcf93-4cd8-42cc-a5b2-f87c76cf03d7" providerId="ADAL" clId="{E12EE69E-C91B-41E9-8AB0-F389F939E888}" dt="2024-01-08T15:38:06.426" v="67" actId="207"/>
        <pc:sldMkLst>
          <pc:docMk/>
          <pc:sldMk cId="3853772262" sldId="353"/>
        </pc:sldMkLst>
        <pc:spChg chg="mod">
          <ac:chgData name="Kaabi, Jihene" userId="011dcf93-4cd8-42cc-a5b2-f87c76cf03d7" providerId="ADAL" clId="{E12EE69E-C91B-41E9-8AB0-F389F939E888}" dt="2024-01-08T15:38:06.426" v="67" actId="207"/>
          <ac:spMkLst>
            <pc:docMk/>
            <pc:sldMk cId="3853772262" sldId="353"/>
            <ac:spMk id="4" creationId="{26E354C9-11B1-72BE-E95F-EC2152685AA9}"/>
          </ac:spMkLst>
        </pc:spChg>
      </pc:sldChg>
      <pc:sldChg chg="modSp mod">
        <pc:chgData name="Kaabi, Jihene" userId="011dcf93-4cd8-42cc-a5b2-f87c76cf03d7" providerId="ADAL" clId="{E12EE69E-C91B-41E9-8AB0-F389F939E888}" dt="2024-01-09T16:13:31.418" v="159" actId="20577"/>
        <pc:sldMkLst>
          <pc:docMk/>
          <pc:sldMk cId="1611762394" sldId="354"/>
        </pc:sldMkLst>
        <pc:spChg chg="mod">
          <ac:chgData name="Kaabi, Jihene" userId="011dcf93-4cd8-42cc-a5b2-f87c76cf03d7" providerId="ADAL" clId="{E12EE69E-C91B-41E9-8AB0-F389F939E888}" dt="2024-01-09T16:13:31.418" v="159" actId="20577"/>
          <ac:spMkLst>
            <pc:docMk/>
            <pc:sldMk cId="1611762394" sldId="354"/>
            <ac:spMk id="3" creationId="{FC546E8B-ADCA-96F5-FC00-C7D36F6B4336}"/>
          </ac:spMkLst>
        </pc:spChg>
        <pc:spChg chg="mod">
          <ac:chgData name="Kaabi, Jihene" userId="011dcf93-4cd8-42cc-a5b2-f87c76cf03d7" providerId="ADAL" clId="{E12EE69E-C91B-41E9-8AB0-F389F939E888}" dt="2024-01-08T15:38:14.002" v="68" actId="207"/>
          <ac:spMkLst>
            <pc:docMk/>
            <pc:sldMk cId="1611762394" sldId="354"/>
            <ac:spMk id="4" creationId="{26E354C9-11B1-72BE-E95F-EC2152685AA9}"/>
          </ac:spMkLst>
        </pc:spChg>
      </pc:sldChg>
      <pc:sldChg chg="modSp mod">
        <pc:chgData name="Kaabi, Jihene" userId="011dcf93-4cd8-42cc-a5b2-f87c76cf03d7" providerId="ADAL" clId="{E12EE69E-C91B-41E9-8AB0-F389F939E888}" dt="2024-01-08T15:37:12.034" v="63" actId="207"/>
        <pc:sldMkLst>
          <pc:docMk/>
          <pc:sldMk cId="3113781510" sldId="355"/>
        </pc:sldMkLst>
        <pc:spChg chg="mod">
          <ac:chgData name="Kaabi, Jihene" userId="011dcf93-4cd8-42cc-a5b2-f87c76cf03d7" providerId="ADAL" clId="{E12EE69E-C91B-41E9-8AB0-F389F939E888}" dt="2024-01-08T15:37:06.074" v="62" actId="1076"/>
          <ac:spMkLst>
            <pc:docMk/>
            <pc:sldMk cId="3113781510" sldId="355"/>
            <ac:spMk id="3" creationId="{FC546E8B-ADCA-96F5-FC00-C7D36F6B4336}"/>
          </ac:spMkLst>
        </pc:spChg>
        <pc:spChg chg="mod">
          <ac:chgData name="Kaabi, Jihene" userId="011dcf93-4cd8-42cc-a5b2-f87c76cf03d7" providerId="ADAL" clId="{E12EE69E-C91B-41E9-8AB0-F389F939E888}" dt="2024-01-08T15:37:12.034" v="63" actId="207"/>
          <ac:spMkLst>
            <pc:docMk/>
            <pc:sldMk cId="3113781510" sldId="355"/>
            <ac:spMk id="4" creationId="{26E354C9-11B1-72BE-E95F-EC2152685AA9}"/>
          </ac:spMkLst>
        </pc:spChg>
      </pc:sldChg>
      <pc:sldChg chg="del">
        <pc:chgData name="Kaabi, Jihene" userId="011dcf93-4cd8-42cc-a5b2-f87c76cf03d7" providerId="ADAL" clId="{E12EE69E-C91B-41E9-8AB0-F389F939E888}" dt="2024-01-08T15:41:32.499" v="69" actId="47"/>
        <pc:sldMkLst>
          <pc:docMk/>
          <pc:sldMk cId="689546455" sldId="356"/>
        </pc:sldMkLst>
      </pc:sldChg>
      <pc:sldChg chg="modSp mod">
        <pc:chgData name="Kaabi, Jihene" userId="011dcf93-4cd8-42cc-a5b2-f87c76cf03d7" providerId="ADAL" clId="{E12EE69E-C91B-41E9-8AB0-F389F939E888}" dt="2024-01-09T17:01:18.948" v="555" actId="962"/>
        <pc:sldMkLst>
          <pc:docMk/>
          <pc:sldMk cId="2478154959" sldId="357"/>
        </pc:sldMkLst>
        <pc:spChg chg="mod">
          <ac:chgData name="Kaabi, Jihene" userId="011dcf93-4cd8-42cc-a5b2-f87c76cf03d7" providerId="ADAL" clId="{E12EE69E-C91B-41E9-8AB0-F389F939E888}" dt="2024-01-09T17:01:16.724" v="553" actId="962"/>
          <ac:spMkLst>
            <pc:docMk/>
            <pc:sldMk cId="2478154959" sldId="357"/>
            <ac:spMk id="2" creationId="{5D870A3C-A95C-AA83-6CA6-7D15F11849E4}"/>
          </ac:spMkLst>
        </pc:spChg>
        <pc:spChg chg="mod">
          <ac:chgData name="Kaabi, Jihene" userId="011dcf93-4cd8-42cc-a5b2-f87c76cf03d7" providerId="ADAL" clId="{E12EE69E-C91B-41E9-8AB0-F389F939E888}" dt="2024-01-09T17:01:17.678" v="554" actId="962"/>
          <ac:spMkLst>
            <pc:docMk/>
            <pc:sldMk cId="2478154959" sldId="357"/>
            <ac:spMk id="4" creationId="{26E354C9-11B1-72BE-E95F-EC2152685AA9}"/>
          </ac:spMkLst>
        </pc:spChg>
        <pc:graphicFrameChg chg="mod">
          <ac:chgData name="Kaabi, Jihene" userId="011dcf93-4cd8-42cc-a5b2-f87c76cf03d7" providerId="ADAL" clId="{E12EE69E-C91B-41E9-8AB0-F389F939E888}" dt="2024-01-09T17:01:18.948" v="555" actId="962"/>
          <ac:graphicFrameMkLst>
            <pc:docMk/>
            <pc:sldMk cId="2478154959" sldId="357"/>
            <ac:graphicFrameMk id="8" creationId="{F5F484EC-1D69-CAF4-8426-8F5151CE0F54}"/>
          </ac:graphicFrameMkLst>
        </pc:graphicFrameChg>
      </pc:sldChg>
      <pc:sldChg chg="modSp mod">
        <pc:chgData name="Kaabi, Jihene" userId="011dcf93-4cd8-42cc-a5b2-f87c76cf03d7" providerId="ADAL" clId="{E12EE69E-C91B-41E9-8AB0-F389F939E888}" dt="2024-01-09T17:01:27.359" v="558" actId="962"/>
        <pc:sldMkLst>
          <pc:docMk/>
          <pc:sldMk cId="1170822776" sldId="358"/>
        </pc:sldMkLst>
        <pc:spChg chg="mod">
          <ac:chgData name="Kaabi, Jihene" userId="011dcf93-4cd8-42cc-a5b2-f87c76cf03d7" providerId="ADAL" clId="{E12EE69E-C91B-41E9-8AB0-F389F939E888}" dt="2024-01-09T17:01:25.429" v="556" actId="962"/>
          <ac:spMkLst>
            <pc:docMk/>
            <pc:sldMk cId="1170822776" sldId="358"/>
            <ac:spMk id="2" creationId="{5D870A3C-A95C-AA83-6CA6-7D15F11849E4}"/>
          </ac:spMkLst>
        </pc:spChg>
        <pc:spChg chg="mod">
          <ac:chgData name="Kaabi, Jihene" userId="011dcf93-4cd8-42cc-a5b2-f87c76cf03d7" providerId="ADAL" clId="{E12EE69E-C91B-41E9-8AB0-F389F939E888}" dt="2024-01-09T17:01:26.373" v="557" actId="962"/>
          <ac:spMkLst>
            <pc:docMk/>
            <pc:sldMk cId="1170822776" sldId="358"/>
            <ac:spMk id="4" creationId="{26E354C9-11B1-72BE-E95F-EC2152685AA9}"/>
          </ac:spMkLst>
        </pc:spChg>
        <pc:graphicFrameChg chg="mod">
          <ac:chgData name="Kaabi, Jihene" userId="011dcf93-4cd8-42cc-a5b2-f87c76cf03d7" providerId="ADAL" clId="{E12EE69E-C91B-41E9-8AB0-F389F939E888}" dt="2024-01-09T17:01:27.359" v="558" actId="962"/>
          <ac:graphicFrameMkLst>
            <pc:docMk/>
            <pc:sldMk cId="1170822776" sldId="358"/>
            <ac:graphicFrameMk id="8" creationId="{F5F484EC-1D69-CAF4-8426-8F5151CE0F54}"/>
          </ac:graphicFrameMkLst>
        </pc:graphicFrameChg>
      </pc:sldChg>
      <pc:sldChg chg="modSp mod">
        <pc:chgData name="Kaabi, Jihene" userId="011dcf93-4cd8-42cc-a5b2-f87c76cf03d7" providerId="ADAL" clId="{E12EE69E-C91B-41E9-8AB0-F389F939E888}" dt="2024-01-08T15:42:31.668" v="72" actId="207"/>
        <pc:sldMkLst>
          <pc:docMk/>
          <pc:sldMk cId="2102308450" sldId="359"/>
        </pc:sldMkLst>
        <pc:spChg chg="mod">
          <ac:chgData name="Kaabi, Jihene" userId="011dcf93-4cd8-42cc-a5b2-f87c76cf03d7" providerId="ADAL" clId="{E12EE69E-C91B-41E9-8AB0-F389F939E888}" dt="2024-01-08T15:42:31.668" v="72" actId="207"/>
          <ac:spMkLst>
            <pc:docMk/>
            <pc:sldMk cId="2102308450" sldId="359"/>
            <ac:spMk id="4" creationId="{26E354C9-11B1-72BE-E95F-EC2152685AA9}"/>
          </ac:spMkLst>
        </pc:spChg>
      </pc:sldChg>
      <pc:sldChg chg="modSp">
        <pc:chgData name="Kaabi, Jihene" userId="011dcf93-4cd8-42cc-a5b2-f87c76cf03d7" providerId="ADAL" clId="{E12EE69E-C91B-41E9-8AB0-F389F939E888}" dt="2024-01-09T15:37:46.753" v="129" actId="113"/>
        <pc:sldMkLst>
          <pc:docMk/>
          <pc:sldMk cId="1754578215" sldId="360"/>
        </pc:sldMkLst>
        <pc:spChg chg="mod">
          <ac:chgData name="Kaabi, Jihene" userId="011dcf93-4cd8-42cc-a5b2-f87c76cf03d7" providerId="ADAL" clId="{E12EE69E-C91B-41E9-8AB0-F389F939E888}" dt="2024-01-09T15:37:46.753" v="129" actId="113"/>
          <ac:spMkLst>
            <pc:docMk/>
            <pc:sldMk cId="1754578215" sldId="360"/>
            <ac:spMk id="3" creationId="{FC546E8B-ADCA-96F5-FC00-C7D36F6B4336}"/>
          </ac:spMkLst>
        </pc:spChg>
      </pc:sldChg>
      <pc:sldChg chg="modSp">
        <pc:chgData name="Kaabi, Jihene" userId="011dcf93-4cd8-42cc-a5b2-f87c76cf03d7" providerId="ADAL" clId="{E12EE69E-C91B-41E9-8AB0-F389F939E888}" dt="2024-01-08T15:43:58.881" v="78" actId="207"/>
        <pc:sldMkLst>
          <pc:docMk/>
          <pc:sldMk cId="1723562906" sldId="361"/>
        </pc:sldMkLst>
        <pc:spChg chg="mod">
          <ac:chgData name="Kaabi, Jihene" userId="011dcf93-4cd8-42cc-a5b2-f87c76cf03d7" providerId="ADAL" clId="{E12EE69E-C91B-41E9-8AB0-F389F939E888}" dt="2024-01-08T15:43:58.881" v="78" actId="207"/>
          <ac:spMkLst>
            <pc:docMk/>
            <pc:sldMk cId="1723562906" sldId="361"/>
            <ac:spMk id="3" creationId="{FC546E8B-ADCA-96F5-FC00-C7D36F6B4336}"/>
          </ac:spMkLst>
        </pc:spChg>
      </pc:sldChg>
      <pc:sldChg chg="modSp mod modAnim">
        <pc:chgData name="Kaabi, Jihene" userId="011dcf93-4cd8-42cc-a5b2-f87c76cf03d7" providerId="ADAL" clId="{E12EE69E-C91B-41E9-8AB0-F389F939E888}" dt="2024-01-09T15:51:39.273" v="138"/>
        <pc:sldMkLst>
          <pc:docMk/>
          <pc:sldMk cId="2534121606" sldId="362"/>
        </pc:sldMkLst>
        <pc:spChg chg="mod">
          <ac:chgData name="Kaabi, Jihene" userId="011dcf93-4cd8-42cc-a5b2-f87c76cf03d7" providerId="ADAL" clId="{E12EE69E-C91B-41E9-8AB0-F389F939E888}" dt="2024-01-09T15:51:39.273" v="138"/>
          <ac:spMkLst>
            <pc:docMk/>
            <pc:sldMk cId="2534121606" sldId="362"/>
            <ac:spMk id="3" creationId="{FC546E8B-ADCA-96F5-FC00-C7D36F6B4336}"/>
          </ac:spMkLst>
        </pc:spChg>
        <pc:spChg chg="mod">
          <ac:chgData name="Kaabi, Jihene" userId="011dcf93-4cd8-42cc-a5b2-f87c76cf03d7" providerId="ADAL" clId="{E12EE69E-C91B-41E9-8AB0-F389F939E888}" dt="2024-01-08T15:44:55.765" v="81" actId="207"/>
          <ac:spMkLst>
            <pc:docMk/>
            <pc:sldMk cId="2534121606" sldId="362"/>
            <ac:spMk id="4" creationId="{26E354C9-11B1-72BE-E95F-EC2152685AA9}"/>
          </ac:spMkLst>
        </pc:spChg>
      </pc:sldChg>
      <pc:sldChg chg="modSp mod">
        <pc:chgData name="Kaabi, Jihene" userId="011dcf93-4cd8-42cc-a5b2-f87c76cf03d7" providerId="ADAL" clId="{E12EE69E-C91B-41E9-8AB0-F389F939E888}" dt="2024-01-09T15:56:46.409" v="158" actId="20577"/>
        <pc:sldMkLst>
          <pc:docMk/>
          <pc:sldMk cId="3845104860" sldId="363"/>
        </pc:sldMkLst>
        <pc:spChg chg="mod">
          <ac:chgData name="Kaabi, Jihene" userId="011dcf93-4cd8-42cc-a5b2-f87c76cf03d7" providerId="ADAL" clId="{E12EE69E-C91B-41E9-8AB0-F389F939E888}" dt="2024-01-09T15:56:46.409" v="158" actId="20577"/>
          <ac:spMkLst>
            <pc:docMk/>
            <pc:sldMk cId="3845104860" sldId="363"/>
            <ac:spMk id="3" creationId="{FC546E8B-ADCA-96F5-FC00-C7D36F6B4336}"/>
          </ac:spMkLst>
        </pc:spChg>
        <pc:spChg chg="mod">
          <ac:chgData name="Kaabi, Jihene" userId="011dcf93-4cd8-42cc-a5b2-f87c76cf03d7" providerId="ADAL" clId="{E12EE69E-C91B-41E9-8AB0-F389F939E888}" dt="2024-01-08T15:48:08.518" v="90" actId="207"/>
          <ac:spMkLst>
            <pc:docMk/>
            <pc:sldMk cId="3845104860" sldId="363"/>
            <ac:spMk id="4" creationId="{26E354C9-11B1-72BE-E95F-EC2152685AA9}"/>
          </ac:spMkLst>
        </pc:spChg>
      </pc:sldChg>
      <pc:sldChg chg="addSp modSp mod modAnim">
        <pc:chgData name="Kaabi, Jihene" userId="011dcf93-4cd8-42cc-a5b2-f87c76cf03d7" providerId="ADAL" clId="{E12EE69E-C91B-41E9-8AB0-F389F939E888}" dt="2024-01-09T17:10:42.684" v="631"/>
        <pc:sldMkLst>
          <pc:docMk/>
          <pc:sldMk cId="2880296855" sldId="367"/>
        </pc:sldMkLst>
        <pc:spChg chg="mod">
          <ac:chgData name="Kaabi, Jihene" userId="011dcf93-4cd8-42cc-a5b2-f87c76cf03d7" providerId="ADAL" clId="{E12EE69E-C91B-41E9-8AB0-F389F939E888}" dt="2024-01-09T17:10:27.469" v="629" actId="6549"/>
          <ac:spMkLst>
            <pc:docMk/>
            <pc:sldMk cId="2880296855" sldId="367"/>
            <ac:spMk id="2" creationId="{5D870A3C-A95C-AA83-6CA6-7D15F11849E4}"/>
          </ac:spMkLst>
        </pc:spChg>
        <pc:spChg chg="mod">
          <ac:chgData name="Kaabi, Jihene" userId="011dcf93-4cd8-42cc-a5b2-f87c76cf03d7" providerId="ADAL" clId="{E12EE69E-C91B-41E9-8AB0-F389F939E888}" dt="2024-01-09T17:08:51.401" v="626" actId="6549"/>
          <ac:spMkLst>
            <pc:docMk/>
            <pc:sldMk cId="2880296855" sldId="367"/>
            <ac:spMk id="3" creationId="{FC546E8B-ADCA-96F5-FC00-C7D36F6B4336}"/>
          </ac:spMkLst>
        </pc:spChg>
        <pc:cxnChg chg="add mod">
          <ac:chgData name="Kaabi, Jihene" userId="011dcf93-4cd8-42cc-a5b2-f87c76cf03d7" providerId="ADAL" clId="{E12EE69E-C91B-41E9-8AB0-F389F939E888}" dt="2024-01-09T17:09:25.807" v="628" actId="1076"/>
          <ac:cxnSpMkLst>
            <pc:docMk/>
            <pc:sldMk cId="2880296855" sldId="367"/>
            <ac:cxnSpMk id="5" creationId="{61F11D25-2225-1569-AAE5-2B22740406A5}"/>
          </ac:cxnSpMkLst>
        </pc:cxnChg>
      </pc:sldChg>
      <pc:sldChg chg="modSp">
        <pc:chgData name="Kaabi, Jihene" userId="011dcf93-4cd8-42cc-a5b2-f87c76cf03d7" providerId="ADAL" clId="{E12EE69E-C91B-41E9-8AB0-F389F939E888}" dt="2024-01-09T17:11:23.545" v="632" actId="20577"/>
        <pc:sldMkLst>
          <pc:docMk/>
          <pc:sldMk cId="951589861" sldId="368"/>
        </pc:sldMkLst>
        <pc:spChg chg="mod">
          <ac:chgData name="Kaabi, Jihene" userId="011dcf93-4cd8-42cc-a5b2-f87c76cf03d7" providerId="ADAL" clId="{E12EE69E-C91B-41E9-8AB0-F389F939E888}" dt="2024-01-09T17:11:23.545" v="632" actId="20577"/>
          <ac:spMkLst>
            <pc:docMk/>
            <pc:sldMk cId="951589861" sldId="368"/>
            <ac:spMk id="3" creationId="{FC546E8B-ADCA-96F5-FC00-C7D36F6B4336}"/>
          </ac:spMkLst>
        </pc:spChg>
      </pc:sldChg>
      <pc:sldChg chg="modSp mod">
        <pc:chgData name="Kaabi, Jihene" userId="011dcf93-4cd8-42cc-a5b2-f87c76cf03d7" providerId="ADAL" clId="{E12EE69E-C91B-41E9-8AB0-F389F939E888}" dt="2024-01-09T17:24:40.018" v="651" actId="20577"/>
        <pc:sldMkLst>
          <pc:docMk/>
          <pc:sldMk cId="1185591127" sldId="371"/>
        </pc:sldMkLst>
        <pc:spChg chg="mod">
          <ac:chgData name="Kaabi, Jihene" userId="011dcf93-4cd8-42cc-a5b2-f87c76cf03d7" providerId="ADAL" clId="{E12EE69E-C91B-41E9-8AB0-F389F939E888}" dt="2024-01-09T17:24:40.018" v="651" actId="20577"/>
          <ac:spMkLst>
            <pc:docMk/>
            <pc:sldMk cId="1185591127" sldId="371"/>
            <ac:spMk id="2" creationId="{5D870A3C-A95C-AA83-6CA6-7D15F11849E4}"/>
          </ac:spMkLst>
        </pc:spChg>
      </pc:sldChg>
      <pc:sldChg chg="modSp mod">
        <pc:chgData name="Kaabi, Jihene" userId="011dcf93-4cd8-42cc-a5b2-f87c76cf03d7" providerId="ADAL" clId="{E12EE69E-C91B-41E9-8AB0-F389F939E888}" dt="2024-01-09T17:25:11.188" v="671" actId="20577"/>
        <pc:sldMkLst>
          <pc:docMk/>
          <pc:sldMk cId="3423397018" sldId="372"/>
        </pc:sldMkLst>
        <pc:spChg chg="mod">
          <ac:chgData name="Kaabi, Jihene" userId="011dcf93-4cd8-42cc-a5b2-f87c76cf03d7" providerId="ADAL" clId="{E12EE69E-C91B-41E9-8AB0-F389F939E888}" dt="2024-01-09T17:25:11.188" v="671" actId="20577"/>
          <ac:spMkLst>
            <pc:docMk/>
            <pc:sldMk cId="3423397018" sldId="372"/>
            <ac:spMk id="2" creationId="{5D870A3C-A95C-AA83-6CA6-7D15F11849E4}"/>
          </ac:spMkLst>
        </pc:spChg>
      </pc:sldChg>
      <pc:sldChg chg="modSp">
        <pc:chgData name="Kaabi, Jihene" userId="011dcf93-4cd8-42cc-a5b2-f87c76cf03d7" providerId="ADAL" clId="{E12EE69E-C91B-41E9-8AB0-F389F939E888}" dt="2024-01-09T17:42:18.658" v="864" actId="20577"/>
        <pc:sldMkLst>
          <pc:docMk/>
          <pc:sldMk cId="1773956781" sldId="373"/>
        </pc:sldMkLst>
        <pc:spChg chg="mod">
          <ac:chgData name="Kaabi, Jihene" userId="011dcf93-4cd8-42cc-a5b2-f87c76cf03d7" providerId="ADAL" clId="{E12EE69E-C91B-41E9-8AB0-F389F939E888}" dt="2024-01-09T17:42:18.658" v="864" actId="20577"/>
          <ac:spMkLst>
            <pc:docMk/>
            <pc:sldMk cId="1773956781" sldId="373"/>
            <ac:spMk id="2" creationId="{5D870A3C-A95C-AA83-6CA6-7D15F11849E4}"/>
          </ac:spMkLst>
        </pc:spChg>
        <pc:spChg chg="mod">
          <ac:chgData name="Kaabi, Jihene" userId="011dcf93-4cd8-42cc-a5b2-f87c76cf03d7" providerId="ADAL" clId="{E12EE69E-C91B-41E9-8AB0-F389F939E888}" dt="2024-01-09T17:15:39.487" v="633" actId="20577"/>
          <ac:spMkLst>
            <pc:docMk/>
            <pc:sldMk cId="1773956781" sldId="373"/>
            <ac:spMk id="3" creationId="{FC546E8B-ADCA-96F5-FC00-C7D36F6B4336}"/>
          </ac:spMkLst>
        </pc:spChg>
      </pc:sldChg>
      <pc:sldChg chg="modSp">
        <pc:chgData name="Kaabi, Jihene" userId="011dcf93-4cd8-42cc-a5b2-f87c76cf03d7" providerId="ADAL" clId="{E12EE69E-C91B-41E9-8AB0-F389F939E888}" dt="2024-01-09T17:34:12.461" v="818" actId="12"/>
        <pc:sldMkLst>
          <pc:docMk/>
          <pc:sldMk cId="1436516062" sldId="374"/>
        </pc:sldMkLst>
        <pc:spChg chg="mod">
          <ac:chgData name="Kaabi, Jihene" userId="011dcf93-4cd8-42cc-a5b2-f87c76cf03d7" providerId="ADAL" clId="{E12EE69E-C91B-41E9-8AB0-F389F939E888}" dt="2024-01-09T17:34:12.461" v="818" actId="12"/>
          <ac:spMkLst>
            <pc:docMk/>
            <pc:sldMk cId="1436516062" sldId="374"/>
            <ac:spMk id="3" creationId="{FC546E8B-ADCA-96F5-FC00-C7D36F6B4336}"/>
          </ac:spMkLst>
        </pc:spChg>
      </pc:sldChg>
      <pc:sldChg chg="modSp mod">
        <pc:chgData name="Kaabi, Jihene" userId="011dcf93-4cd8-42cc-a5b2-f87c76cf03d7" providerId="ADAL" clId="{E12EE69E-C91B-41E9-8AB0-F389F939E888}" dt="2024-01-09T17:20:41.718" v="641" actId="14100"/>
        <pc:sldMkLst>
          <pc:docMk/>
          <pc:sldMk cId="1442376545" sldId="375"/>
        </pc:sldMkLst>
        <pc:spChg chg="mod">
          <ac:chgData name="Kaabi, Jihene" userId="011dcf93-4cd8-42cc-a5b2-f87c76cf03d7" providerId="ADAL" clId="{E12EE69E-C91B-41E9-8AB0-F389F939E888}" dt="2024-01-09T17:20:41.718" v="641" actId="14100"/>
          <ac:spMkLst>
            <pc:docMk/>
            <pc:sldMk cId="1442376545" sldId="375"/>
            <ac:spMk id="3" creationId="{FC546E8B-ADCA-96F5-FC00-C7D36F6B4336}"/>
          </ac:spMkLst>
        </pc:spChg>
      </pc:sldChg>
      <pc:sldChg chg="modSp mod modAnim">
        <pc:chgData name="Kaabi, Jihene" userId="011dcf93-4cd8-42cc-a5b2-f87c76cf03d7" providerId="ADAL" clId="{E12EE69E-C91B-41E9-8AB0-F389F939E888}" dt="2024-01-15T19:56:43.967" v="868" actId="20577"/>
        <pc:sldMkLst>
          <pc:docMk/>
          <pc:sldMk cId="753913129" sldId="376"/>
        </pc:sldMkLst>
        <pc:spChg chg="mod">
          <ac:chgData name="Kaabi, Jihene" userId="011dcf93-4cd8-42cc-a5b2-f87c76cf03d7" providerId="ADAL" clId="{E12EE69E-C91B-41E9-8AB0-F389F939E888}" dt="2024-01-15T19:56:43.967" v="868" actId="20577"/>
          <ac:spMkLst>
            <pc:docMk/>
            <pc:sldMk cId="753913129" sldId="376"/>
            <ac:spMk id="3" creationId="{FC546E8B-ADCA-96F5-FC00-C7D36F6B4336}"/>
          </ac:spMkLst>
        </pc:spChg>
      </pc:sldChg>
      <pc:sldChg chg="modSp del mod">
        <pc:chgData name="Kaabi, Jihene" userId="011dcf93-4cd8-42cc-a5b2-f87c76cf03d7" providerId="ADAL" clId="{E12EE69E-C91B-41E9-8AB0-F389F939E888}" dt="2024-01-09T17:40:15.790" v="844" actId="47"/>
        <pc:sldMkLst>
          <pc:docMk/>
          <pc:sldMk cId="1071547976" sldId="377"/>
        </pc:sldMkLst>
        <pc:spChg chg="mod">
          <ac:chgData name="Kaabi, Jihene" userId="011dcf93-4cd8-42cc-a5b2-f87c76cf03d7" providerId="ADAL" clId="{E12EE69E-C91B-41E9-8AB0-F389F939E888}" dt="2024-01-09T17:35:26.889" v="826" actId="20577"/>
          <ac:spMkLst>
            <pc:docMk/>
            <pc:sldMk cId="1071547976" sldId="377"/>
            <ac:spMk id="2" creationId="{5D870A3C-A95C-AA83-6CA6-7D15F11849E4}"/>
          </ac:spMkLst>
        </pc:spChg>
      </pc:sldChg>
      <pc:sldChg chg="del">
        <pc:chgData name="Kaabi, Jihene" userId="011dcf93-4cd8-42cc-a5b2-f87c76cf03d7" providerId="ADAL" clId="{E12EE69E-C91B-41E9-8AB0-F389F939E888}" dt="2024-01-09T17:40:19.199" v="845" actId="47"/>
        <pc:sldMkLst>
          <pc:docMk/>
          <pc:sldMk cId="3965758545" sldId="378"/>
        </pc:sldMkLst>
      </pc:sldChg>
      <pc:sldChg chg="modSp modAnim">
        <pc:chgData name="Kaabi, Jihene" userId="011dcf93-4cd8-42cc-a5b2-f87c76cf03d7" providerId="ADAL" clId="{E12EE69E-C91B-41E9-8AB0-F389F939E888}" dt="2024-01-09T17:41:11.745" v="856" actId="20577"/>
        <pc:sldMkLst>
          <pc:docMk/>
          <pc:sldMk cId="4157793006" sldId="379"/>
        </pc:sldMkLst>
        <pc:spChg chg="mod">
          <ac:chgData name="Kaabi, Jihene" userId="011dcf93-4cd8-42cc-a5b2-f87c76cf03d7" providerId="ADAL" clId="{E12EE69E-C91B-41E9-8AB0-F389F939E888}" dt="2024-01-09T17:41:11.745" v="856" actId="20577"/>
          <ac:spMkLst>
            <pc:docMk/>
            <pc:sldMk cId="4157793006" sldId="379"/>
            <ac:spMk id="2" creationId="{5D870A3C-A95C-AA83-6CA6-7D15F11849E4}"/>
          </ac:spMkLst>
        </pc:spChg>
        <pc:spChg chg="mod">
          <ac:chgData name="Kaabi, Jihene" userId="011dcf93-4cd8-42cc-a5b2-f87c76cf03d7" providerId="ADAL" clId="{E12EE69E-C91B-41E9-8AB0-F389F939E888}" dt="2024-01-09T17:40:49.182" v="848" actId="5793"/>
          <ac:spMkLst>
            <pc:docMk/>
            <pc:sldMk cId="4157793006" sldId="379"/>
            <ac:spMk id="3" creationId="{FC546E8B-ADCA-96F5-FC00-C7D36F6B4336}"/>
          </ac:spMkLst>
        </pc:spChg>
      </pc:sldChg>
      <pc:sldChg chg="modSp add mod modAnim">
        <pc:chgData name="Kaabi, Jihene" userId="011dcf93-4cd8-42cc-a5b2-f87c76cf03d7" providerId="ADAL" clId="{E12EE69E-C91B-41E9-8AB0-F389F939E888}" dt="2024-01-09T17:01:00.330" v="552"/>
        <pc:sldMkLst>
          <pc:docMk/>
          <pc:sldMk cId="1413957352" sldId="380"/>
        </pc:sldMkLst>
        <pc:spChg chg="mod">
          <ac:chgData name="Kaabi, Jihene" userId="011dcf93-4cd8-42cc-a5b2-f87c76cf03d7" providerId="ADAL" clId="{E12EE69E-C91B-41E9-8AB0-F389F939E888}" dt="2024-01-09T16:50:05.294" v="390" actId="20577"/>
          <ac:spMkLst>
            <pc:docMk/>
            <pc:sldMk cId="1413957352" sldId="380"/>
            <ac:spMk id="2" creationId="{5D870A3C-A95C-AA83-6CA6-7D15F11849E4}"/>
          </ac:spMkLst>
        </pc:spChg>
        <pc:spChg chg="mod">
          <ac:chgData name="Kaabi, Jihene" userId="011dcf93-4cd8-42cc-a5b2-f87c76cf03d7" providerId="ADAL" clId="{E12EE69E-C91B-41E9-8AB0-F389F939E888}" dt="2024-01-09T17:00:40.464" v="549" actId="5793"/>
          <ac:spMkLst>
            <pc:docMk/>
            <pc:sldMk cId="1413957352" sldId="380"/>
            <ac:spMk id="3" creationId="{FC546E8B-ADCA-96F5-FC00-C7D36F6B4336}"/>
          </ac:spMkLst>
        </pc:spChg>
      </pc:sldChg>
      <pc:sldChg chg="modSp add mod modAnim">
        <pc:chgData name="Kaabi, Jihene" userId="011dcf93-4cd8-42cc-a5b2-f87c76cf03d7" providerId="ADAL" clId="{E12EE69E-C91B-41E9-8AB0-F389F939E888}" dt="2024-01-09T17:33:11.376" v="816"/>
        <pc:sldMkLst>
          <pc:docMk/>
          <pc:sldMk cId="892069433" sldId="381"/>
        </pc:sldMkLst>
        <pc:spChg chg="mod">
          <ac:chgData name="Kaabi, Jihene" userId="011dcf93-4cd8-42cc-a5b2-f87c76cf03d7" providerId="ADAL" clId="{E12EE69E-C91B-41E9-8AB0-F389F939E888}" dt="2024-01-09T17:30:53.913" v="772" actId="1035"/>
          <ac:spMkLst>
            <pc:docMk/>
            <pc:sldMk cId="892069433" sldId="381"/>
            <ac:spMk id="2" creationId="{5D870A3C-A95C-AA83-6CA6-7D15F11849E4}"/>
          </ac:spMkLst>
        </pc:spChg>
        <pc:spChg chg="mod">
          <ac:chgData name="Kaabi, Jihene" userId="011dcf93-4cd8-42cc-a5b2-f87c76cf03d7" providerId="ADAL" clId="{E12EE69E-C91B-41E9-8AB0-F389F939E888}" dt="2024-01-09T17:32:15.252" v="810" actId="14100"/>
          <ac:spMkLst>
            <pc:docMk/>
            <pc:sldMk cId="892069433" sldId="381"/>
            <ac:spMk id="3" creationId="{FC546E8B-ADCA-96F5-FC00-C7D36F6B4336}"/>
          </ac:spMkLst>
        </pc:spChg>
      </pc:sldChg>
      <pc:sldMasterChg chg="modSp mod modSldLayout">
        <pc:chgData name="Kaabi, Jihene" userId="011dcf93-4cd8-42cc-a5b2-f87c76cf03d7" providerId="ADAL" clId="{E12EE69E-C91B-41E9-8AB0-F389F939E888}" dt="2024-01-09T15:39:34.346" v="135" actId="1038"/>
        <pc:sldMasterMkLst>
          <pc:docMk/>
          <pc:sldMasterMk cId="0" sldId="2147483660"/>
        </pc:sldMasterMkLst>
        <pc:spChg chg="mod">
          <ac:chgData name="Kaabi, Jihene" userId="011dcf93-4cd8-42cc-a5b2-f87c76cf03d7" providerId="ADAL" clId="{E12EE69E-C91B-41E9-8AB0-F389F939E888}" dt="2024-01-08T14:40:47.543" v="46" actId="207"/>
          <ac:spMkLst>
            <pc:docMk/>
            <pc:sldMasterMk cId="0" sldId="2147483660"/>
            <ac:spMk id="2" creationId="{99B9A3D7-373A-FA09-C306-DDCF75E7EFB6}"/>
          </ac:spMkLst>
        </pc:spChg>
        <pc:spChg chg="mod">
          <ac:chgData name="Kaabi, Jihene" userId="011dcf93-4cd8-42cc-a5b2-f87c76cf03d7" providerId="ADAL" clId="{E12EE69E-C91B-41E9-8AB0-F389F939E888}" dt="2024-01-09T15:39:34.346" v="135" actId="1038"/>
          <ac:spMkLst>
            <pc:docMk/>
            <pc:sldMasterMk cId="0" sldId="2147483660"/>
            <ac:spMk id="22" creationId="{00000000-0000-0000-0000-000000000000}"/>
          </ac:spMkLst>
        </pc:spChg>
        <pc:sldLayoutChg chg="modSp mod">
          <pc:chgData name="Kaabi, Jihene" userId="011dcf93-4cd8-42cc-a5b2-f87c76cf03d7" providerId="ADAL" clId="{E12EE69E-C91B-41E9-8AB0-F389F939E888}" dt="2024-01-09T15:38:38.704" v="130" actId="207"/>
          <pc:sldLayoutMkLst>
            <pc:docMk/>
            <pc:sldMasterMk cId="0" sldId="2147483660"/>
            <pc:sldLayoutMk cId="0" sldId="2147483661"/>
          </pc:sldLayoutMkLst>
          <pc:spChg chg="mod">
            <ac:chgData name="Kaabi, Jihene" userId="011dcf93-4cd8-42cc-a5b2-f87c76cf03d7" providerId="ADAL" clId="{E12EE69E-C91B-41E9-8AB0-F389F939E888}" dt="2024-01-09T15:38:38.704" v="130" actId="207"/>
            <ac:spMkLst>
              <pc:docMk/>
              <pc:sldMasterMk cId="0" sldId="2147483660"/>
              <pc:sldLayoutMk cId="0" sldId="2147483661"/>
              <ac:spMk id="10" creationId="{00000000-0000-0000-0000-000000000000}"/>
            </ac:spMkLst>
          </pc:spChg>
        </pc:sldLayoutChg>
        <pc:sldLayoutChg chg="modSp mod">
          <pc:chgData name="Kaabi, Jihene" userId="011dcf93-4cd8-42cc-a5b2-f87c76cf03d7" providerId="ADAL" clId="{E12EE69E-C91B-41E9-8AB0-F389F939E888}" dt="2024-01-09T15:38:45.719" v="131" actId="207"/>
          <pc:sldLayoutMkLst>
            <pc:docMk/>
            <pc:sldMasterMk cId="0" sldId="2147483660"/>
            <pc:sldLayoutMk cId="0" sldId="2147483662"/>
          </pc:sldLayoutMkLst>
          <pc:spChg chg="mod">
            <ac:chgData name="Kaabi, Jihene" userId="011dcf93-4cd8-42cc-a5b2-f87c76cf03d7" providerId="ADAL" clId="{E12EE69E-C91B-41E9-8AB0-F389F939E888}" dt="2024-01-09T15:38:45.719" v="131" actId="207"/>
            <ac:spMkLst>
              <pc:docMk/>
              <pc:sldMasterMk cId="0" sldId="2147483660"/>
              <pc:sldLayoutMk cId="0" sldId="2147483662"/>
              <ac:spMk id="6" creationId="{00000000-0000-0000-0000-000000000000}"/>
            </ac:spMkLst>
          </pc:spChg>
        </pc:sldLayoutChg>
        <pc:sldLayoutChg chg="modSp mod">
          <pc:chgData name="Kaabi, Jihene" userId="011dcf93-4cd8-42cc-a5b2-f87c76cf03d7" providerId="ADAL" clId="{E12EE69E-C91B-41E9-8AB0-F389F939E888}" dt="2024-01-09T15:38:55.874" v="132" actId="207"/>
          <pc:sldLayoutMkLst>
            <pc:docMk/>
            <pc:sldMasterMk cId="0" sldId="2147483660"/>
            <pc:sldLayoutMk cId="0" sldId="2147483666"/>
          </pc:sldLayoutMkLst>
          <pc:spChg chg="mod">
            <ac:chgData name="Kaabi, Jihene" userId="011dcf93-4cd8-42cc-a5b2-f87c76cf03d7" providerId="ADAL" clId="{E12EE69E-C91B-41E9-8AB0-F389F939E888}" dt="2024-01-09T15:38:55.874" v="132" actId="207"/>
            <ac:spMkLst>
              <pc:docMk/>
              <pc:sldMasterMk cId="0" sldId="2147483660"/>
              <pc:sldLayoutMk cId="0" sldId="2147483666"/>
              <ac:spMk id="5" creationId="{00000000-0000-0000-0000-000000000000}"/>
            </ac:spMkLst>
          </pc:spChg>
        </pc:sldLayoutChg>
        <pc:sldLayoutChg chg="modSp">
          <pc:chgData name="Kaabi, Jihene" userId="011dcf93-4cd8-42cc-a5b2-f87c76cf03d7" providerId="ADAL" clId="{E12EE69E-C91B-41E9-8AB0-F389F939E888}" dt="2024-01-09T15:39:03.208" v="133" actId="207"/>
          <pc:sldLayoutMkLst>
            <pc:docMk/>
            <pc:sldMasterMk cId="0" sldId="2147483660"/>
            <pc:sldLayoutMk cId="0" sldId="2147483667"/>
          </pc:sldLayoutMkLst>
          <pc:spChg chg="mod">
            <ac:chgData name="Kaabi, Jihene" userId="011dcf93-4cd8-42cc-a5b2-f87c76cf03d7" providerId="ADAL" clId="{E12EE69E-C91B-41E9-8AB0-F389F939E888}" dt="2024-01-09T15:39:03.208" v="133" actId="207"/>
            <ac:spMkLst>
              <pc:docMk/>
              <pc:sldMasterMk cId="0" sldId="2147483660"/>
              <pc:sldLayoutMk cId="0" sldId="2147483667"/>
              <ac:spMk id="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5DAB6-5DD0-4FE5-9B2B-635882709A14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3D511-9FDB-436E-8F71-F169E0BE2A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2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52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92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46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78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4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9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68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01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3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68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D511-9FDB-436E-8F71-F169E0BE2A1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5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726556" y="6305550"/>
            <a:ext cx="457200" cy="47625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>
                  <a:lumMod val="75000"/>
                </a:schemeClr>
              </a:buClr>
              <a:buSzPct val="100000"/>
              <a:defRPr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3244" y="6305550"/>
            <a:ext cx="457200" cy="47625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F62F0E2-1676-4D8C-BBCE-3086846D3D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13038" y="6305550"/>
            <a:ext cx="457200" cy="47625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F62F0E2-1676-4D8C-BBCE-3086846D3D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F62F0E2-1676-4D8C-BBCE-3086846D3D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extLst/>
          </a:lstStyle>
          <a:p>
            <a:fld id="{5F62F0E2-1676-4D8C-BBCE-3086846D3D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7" name="Picture 26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34C39C63-1A66-19F0-FAD8-EA810E613A1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2" y="30480"/>
            <a:ext cx="2520068" cy="731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B9A3D7-373A-FA09-C306-DDCF75E7EFB6}"/>
              </a:ext>
            </a:extLst>
          </p:cNvPr>
          <p:cNvSpPr txBox="1">
            <a:spLocks/>
          </p:cNvSpPr>
          <p:nvPr userDrawn="1"/>
        </p:nvSpPr>
        <p:spPr>
          <a:xfrm>
            <a:off x="1410929" y="6248400"/>
            <a:ext cx="7406640" cy="55778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/>
                <a:latin typeface="Palatino Linotype" panose="02040502050505030304" pitchFamily="18" charset="0"/>
                <a:cs typeface="Times New Roman" pitchFamily="18" charset="0"/>
              </a:rPr>
              <a:t>CSC 314: Assembly Language                                                                  Spring 2024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75000"/>
          </a:schemeClr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828800"/>
            <a:ext cx="76352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effectLst/>
                <a:latin typeface="Palatino Linotype" panose="02040502050505030304" pitchFamily="18" charset="0"/>
                <a:cs typeface="Times New Roman" pitchFamily="18" charset="0"/>
              </a:rPr>
              <a:t>Chapter 2- Computer Organization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F09640-C6E2-644E-FD34-446735A82BED}"/>
              </a:ext>
            </a:extLst>
          </p:cNvPr>
          <p:cNvSpPr txBox="1">
            <a:spLocks/>
          </p:cNvSpPr>
          <p:nvPr/>
        </p:nvSpPr>
        <p:spPr>
          <a:xfrm>
            <a:off x="3581400" y="4876800"/>
            <a:ext cx="7406640" cy="147218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1800" b="1" dirty="0">
                <a:effectLst/>
                <a:latin typeface="Palatino Linotype" panose="02040502050505030304" pitchFamily="18" charset="0"/>
                <a:cs typeface="Times New Roman" pitchFamily="18" charset="0"/>
              </a:rPr>
              <a:t>Jihene Kaabi &amp; Youssef Harrath</a:t>
            </a:r>
          </a:p>
          <a:p>
            <a:pPr algn="ctr"/>
            <a:endParaRPr lang="en-US" sz="1800" b="1" dirty="0">
              <a:effectLst/>
              <a:latin typeface="Palatino Linotype" panose="02040502050505030304" pitchFamily="18" charset="0"/>
              <a:cs typeface="Times New Roman" pitchFamily="18" charset="0"/>
            </a:endParaRPr>
          </a:p>
          <a:p>
            <a:pPr algn="ctr"/>
            <a:endParaRPr lang="en-US" sz="1800" b="1" dirty="0">
              <a:solidFill>
                <a:schemeClr val="accent1"/>
              </a:solidFill>
              <a:effectLst/>
              <a:latin typeface="Palatino Linotype" panose="0204050205050503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0A3C-A95C-AA83-6CA6-7D15F1184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24592"/>
            <a:ext cx="7498080" cy="11430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80x86 family of CPU (cont.)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54C9-11B1-72BE-E95F-EC2152685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pPr/>
              <a:t>10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5F484EC-1D69-CAF4-8426-8F5151CE0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618038"/>
              </p:ext>
            </p:extLst>
          </p:nvPr>
        </p:nvGraphicFramePr>
        <p:xfrm>
          <a:off x="1219200" y="2239735"/>
          <a:ext cx="7692716" cy="2378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44651644"/>
                    </a:ext>
                  </a:extLst>
                </a:gridCol>
                <a:gridCol w="3958916">
                  <a:extLst>
                    <a:ext uri="{9D8B030D-6E8A-4147-A177-3AD203B41FA5}">
                      <a16:colId xmlns:a16="http://schemas.microsoft.com/office/drawing/2014/main" val="236640531"/>
                    </a:ext>
                  </a:extLst>
                </a:gridCol>
              </a:tblGrid>
              <a:tr h="237852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b="1" dirty="0"/>
                        <a:t>Pentium MMX</a:t>
                      </a:r>
                    </a:p>
                    <a:p>
                      <a:pPr marL="285750" indent="-285750" algn="just">
                        <a:spcAft>
                          <a:spcPts val="600"/>
                        </a:spcAft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Adds the MMX 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MultiMedia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eXtensions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instructions to the Pentium. </a:t>
                      </a:r>
                    </a:p>
                    <a:p>
                      <a:pPr marL="285750" indent="-285750" algn="just">
                        <a:spcAft>
                          <a:spcPts val="600"/>
                        </a:spcAft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These instructions can speed up common graphics operations.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b="1" dirty="0"/>
                        <a:t>Pentium II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is the Pentium Pro processor with the MMX instructions added. (The Pentium III is essentially just a faster Pentium II.)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161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82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0A3C-A95C-AA83-6CA6-7D15F11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37" y="576943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 16-bit Registers: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E8B-ADCA-96F5-FC00-C7D36F6B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37" y="1524000"/>
            <a:ext cx="7498080" cy="4940753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8086 CPU provided four 16-bit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AX, BX, CX and DX. 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of these registers could be decomposed into two 8-bit registers. </a:t>
            </a:r>
          </a:p>
          <a:p>
            <a:pPr lvl="1"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AX register could be decomposed into the AH and AL registers as shown below. </a:t>
            </a:r>
          </a:p>
          <a:p>
            <a:pPr lvl="1"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AH register contains the upper (or high) 8 bits of AX and AL contains the lower 8 bits of AX. 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used in many of the data movement and arithmetic instructions.</a:t>
            </a:r>
          </a:p>
          <a:p>
            <a:pPr marL="128588" lvl="1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54C9-11B1-72BE-E95F-EC215268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pPr/>
              <a:t>11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 descr="AX register">
            <a:extLst>
              <a:ext uri="{FF2B5EF4-FFF2-40B4-BE49-F238E27FC236}">
                <a16:creationId xmlns:a16="http://schemas.microsoft.com/office/drawing/2014/main" id="{D3951FB3-FBC2-8D62-9070-BCAF41360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154" y="4846911"/>
            <a:ext cx="1727446" cy="7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0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0A3C-A95C-AA83-6CA6-7D15F11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37" y="576943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 16-bit Registers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E8B-ADCA-96F5-FC00-C7D36F6B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37" y="1612447"/>
            <a:ext cx="7498080" cy="4693103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16-bit BP and SP registers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to point to data in the machine language stack and are called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ointer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tack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ointer, respectively.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16-bit CS, DS, SS and ES registers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are segment registers. </a:t>
            </a:r>
          </a:p>
          <a:p>
            <a:pPr lvl="1" algn="just"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denote what memory is used for different parts of a program. </a:t>
            </a:r>
          </a:p>
          <a:p>
            <a:pPr lvl="1" algn="just"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stands for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egment, DS for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egment, SS for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tack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egment and ES for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xtra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egment. 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is used as a temporary segment register. </a:t>
            </a:r>
          </a:p>
          <a:p>
            <a:pPr marL="82296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54C9-11B1-72BE-E95F-EC215268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7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0A3C-A95C-AA83-6CA6-7D15F11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37" y="576943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 16-bit Registers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E8B-ADCA-96F5-FC00-C7D36F6B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37" y="1612447"/>
            <a:ext cx="7498080" cy="4693103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Pointer (IP) register: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with the CS register to keep track of the address of the next instruction to be executed by the CPU. </a:t>
            </a:r>
          </a:p>
          <a:p>
            <a:pPr lvl="1" algn="just"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Normally, as an instruction is executed, IP is advanced to point to the next instruction in memory.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FLAGS register: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stores important information about the results of a previous instruction. </a:t>
            </a:r>
          </a:p>
          <a:p>
            <a:pPr lvl="1" algn="just"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results are stored as individual bits in the register. 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Z bit is 1 if the result of the previous instruction was zero or 0 if not zero. </a:t>
            </a:r>
          </a:p>
          <a:p>
            <a:pPr marL="82296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54C9-11B1-72BE-E95F-EC215268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6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0A3C-A95C-AA83-6CA6-7D15F11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37" y="576943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80386 32-bit Registers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E8B-ADCA-96F5-FC00-C7D36F6B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37" y="1524000"/>
            <a:ext cx="7498080" cy="494075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80386 and later processors have extended registers.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16-bit AX register is extended to be 32-bits.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backward compatible, AX still refers to the 16-bit register and EAX is used to refer to the extended 32-bit register.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is the lower 16-bits of EAX just as AL is the lower 8- bits of AX (and EAX). </a:t>
            </a:r>
          </a:p>
          <a:p>
            <a:pPr algn="just"/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There is no way to access the upper 16-bits of EAX directly.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54C9-11B1-72BE-E95F-EC215268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pPr/>
              <a:t>14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12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0A3C-A95C-AA83-6CA6-7D15F11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37" y="576943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80386 32-bit Registers (cont.)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E8B-ADCA-96F5-FC00-C7D36F6B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37" y="1524000"/>
            <a:ext cx="7498080" cy="4940753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extended registers are EBX, ECX, EDX, ESI and EDI.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of the other registers are extended as well. </a:t>
            </a:r>
          </a:p>
          <a:p>
            <a:pPr lvl="1" algn="just">
              <a:spcAft>
                <a:spcPts val="12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 becomes EBP; SP becomes ESP; FLAGS becomes EFLAGS and IP becomes EIP. </a:t>
            </a:r>
          </a:p>
          <a:p>
            <a:pPr lvl="1" algn="just">
              <a:spcAft>
                <a:spcPts val="12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the index and general-purpose registers, in 32-bit protected mode only the extended versions of these registers are used. </a:t>
            </a:r>
          </a:p>
          <a:p>
            <a:pPr algn="just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segment registers are still 16-bit in the 80386.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also two new segment registers: FS and GS. </a:t>
            </a:r>
          </a:p>
          <a:p>
            <a:pPr marL="128588" lvl="1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54C9-11B1-72BE-E95F-EC215268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pPr/>
              <a:t>15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10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0A3C-A95C-AA83-6CA6-7D15F11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37" y="576943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Mode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E8B-ADCA-96F5-FC00-C7D36F6B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37" y="1524000"/>
            <a:ext cx="7498080" cy="4940753"/>
          </a:xfrm>
        </p:spPr>
        <p:txBody>
          <a:bodyPr>
            <a:noAutofit/>
          </a:bodyPr>
          <a:lstStyle/>
          <a:p>
            <a:pPr algn="just"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is limited to only one megabyte (220 bytes).</a:t>
            </a:r>
          </a:p>
          <a:p>
            <a:pPr algn="just"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address range from (in hex) 00000 to FFFFF.</a:t>
            </a:r>
          </a:p>
          <a:p>
            <a:pPr lvl="1" algn="just">
              <a:spcAft>
                <a:spcPts val="18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addresses require a 20-bit number. </a:t>
            </a:r>
          </a:p>
          <a:p>
            <a:pPr lvl="1" algn="just">
              <a:spcAft>
                <a:spcPts val="18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Obviously, a 20-bit number will not fit into any of the 8086’s 16-bit registers. 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solved this problem, by using two 16-bit values to determine an address. </a:t>
            </a:r>
          </a:p>
          <a:p>
            <a:pPr marL="128588" lvl="1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54C9-11B1-72BE-E95F-EC215268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1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0A3C-A95C-AA83-6CA6-7D15F11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37" y="576943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Mode (cont.)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E8B-ADCA-96F5-FC00-C7D36F6B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37" y="1524001"/>
            <a:ext cx="7498080" cy="4267200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16-bit value is called the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Selector values must be stored in segment registers. </a:t>
            </a:r>
          </a:p>
          <a:p>
            <a:pPr algn="just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16-bit value is called the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address referenced by a 32-bit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selector:offset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is computed by the formula </a:t>
            </a:r>
          </a:p>
          <a:p>
            <a:pPr marL="82296" indent="0" algn="just">
              <a:spcAft>
                <a:spcPts val="12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∗ selector + offset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Multiplying by 16 in hex is easy, just add a 0 to the right of the number. </a:t>
            </a:r>
          </a:p>
          <a:p>
            <a:pPr lvl="1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54C9-11B1-72BE-E95F-EC215268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0A3C-A95C-AA83-6CA6-7D15F11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37" y="576943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Mode: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from logical to physical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E8B-ADCA-96F5-FC00-C7D36F6B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37" y="1524001"/>
            <a:ext cx="7498080" cy="4267200"/>
          </a:xfrm>
        </p:spPr>
        <p:txBody>
          <a:bodyPr>
            <a:noAutofit/>
          </a:bodyPr>
          <a:lstStyle/>
          <a:p>
            <a:pPr marL="539496" indent="-457200" algn="just">
              <a:buSzPct val="100000"/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 four least significant zeros to the segment base address</a:t>
            </a:r>
          </a:p>
          <a:p>
            <a:pPr lvl="1" algn="just">
              <a:buSzPct val="100000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add a zero when using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numbers</a:t>
            </a:r>
          </a:p>
          <a:p>
            <a:pPr marL="539496" indent="-457200" algn="just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offset value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Translate logical address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1100:450</a:t>
            </a:r>
          </a:p>
          <a:p>
            <a:pPr marL="82296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11000      (add zero to segment address)</a:t>
            </a:r>
          </a:p>
          <a:p>
            <a:pPr marL="82296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450      (offset value)</a:t>
            </a:r>
          </a:p>
          <a:p>
            <a:pPr marL="82296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11450      (20-bit physical address)</a:t>
            </a:r>
          </a:p>
          <a:p>
            <a:pPr marL="82296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54C9-11B1-72BE-E95F-EC215268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6" name="Straight Connector 5" descr="addition results">
            <a:extLst>
              <a:ext uri="{FF2B5EF4-FFF2-40B4-BE49-F238E27FC236}">
                <a16:creationId xmlns:a16="http://schemas.microsoft.com/office/drawing/2014/main" id="{2BC3D30E-016A-0BC2-74E2-94282066D056}"/>
              </a:ext>
            </a:extLst>
          </p:cNvPr>
          <p:cNvCxnSpPr/>
          <p:nvPr/>
        </p:nvCxnSpPr>
        <p:spPr>
          <a:xfrm>
            <a:off x="2362200" y="46482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84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0A3C-A95C-AA83-6CA6-7D15F11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092" y="911772"/>
            <a:ext cx="7498080" cy="11430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from logical to physical address: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E8B-ADCA-96F5-FC00-C7D36F6B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092" y="1679028"/>
            <a:ext cx="7498080" cy="4267200"/>
          </a:xfrm>
        </p:spPr>
        <p:txBody>
          <a:bodyPr>
            <a:noAutofit/>
          </a:bodyPr>
          <a:lstStyle/>
          <a:p>
            <a:pPr marL="82296" indent="0" algn="just">
              <a:buSzPct val="100000"/>
              <a:buNone/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algn="just">
              <a:buSzPct val="10000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 logical address 047C:0048 </a:t>
            </a:r>
          </a:p>
          <a:p>
            <a:pPr marL="82296" indent="0" algn="just">
              <a:buNone/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0 4 7 C 0     (add zero to segment address)</a:t>
            </a:r>
          </a:p>
          <a:p>
            <a:pPr marL="82296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0 0 4  8     (offset value)</a:t>
            </a:r>
          </a:p>
          <a:p>
            <a:pPr marL="82296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0 4 8 0  8     (20-bit physical address)</a:t>
            </a:r>
          </a:p>
          <a:p>
            <a:pPr marL="82296" indent="0" algn="just">
              <a:buSzPct val="100000"/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54C9-11B1-72BE-E95F-EC215268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5" name="Straight Connector 4" descr="addition results">
            <a:extLst>
              <a:ext uri="{FF2B5EF4-FFF2-40B4-BE49-F238E27FC236}">
                <a16:creationId xmlns:a16="http://schemas.microsoft.com/office/drawing/2014/main" id="{61F11D25-2225-1569-AAE5-2B22740406A5}"/>
              </a:ext>
            </a:extLst>
          </p:cNvPr>
          <p:cNvCxnSpPr/>
          <p:nvPr/>
        </p:nvCxnSpPr>
        <p:spPr>
          <a:xfrm>
            <a:off x="2438400" y="40386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29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609600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itchFamily="18" charset="0"/>
                <a:cs typeface="Times New Roman" pitchFamily="18" charset="0"/>
              </a:rPr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76400"/>
            <a:ext cx="7498080" cy="2971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basi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unit of memory is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computer with 32 megabytes of memory can hold roughly 32 millions of information.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Each byte in memory is labeled by a unique number known as its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528-5941-C121-B8CE-875F9250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pPr/>
              <a:t>2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 descr="An example of address memory">
            <a:extLst>
              <a:ext uri="{FF2B5EF4-FFF2-40B4-BE49-F238E27FC236}">
                <a16:creationId xmlns:a16="http://schemas.microsoft.com/office/drawing/2014/main" id="{D58D4E8D-E42A-1288-61D0-0E8383ABA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24" y="5023757"/>
            <a:ext cx="6618232" cy="90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0A3C-A95C-AA83-6CA6-7D15F11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37" y="576943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Mode: Disadvantage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E8B-ADCA-96F5-FC00-C7D36F6B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37" y="1524001"/>
            <a:ext cx="7498080" cy="4267200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selector value can only reference 64K of memory (the upper limit of the 16-bit offset). </a:t>
            </a:r>
          </a:p>
          <a:p>
            <a:pPr algn="just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a program has more than 64K of code? </a:t>
            </a:r>
          </a:p>
          <a:p>
            <a:pPr lvl="1" algn="just"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value in CS cannot be used for the entire execution of the program. </a:t>
            </a:r>
          </a:p>
          <a:p>
            <a:pPr lvl="1" algn="just"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must be split up into sections (called segments) less than 64K in size. 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execution moves from one segment to another, the value of CS must be changed. </a:t>
            </a:r>
          </a:p>
          <a:p>
            <a:pPr marL="82296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54C9-11B1-72BE-E95F-EC215268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8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0A3C-A95C-AA83-6CA6-7D15F11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37" y="576943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Mode: Disadvantage (cont.)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E8B-ADCA-96F5-FC00-C7D36F6B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37" y="1524001"/>
            <a:ext cx="7498080" cy="4267200"/>
          </a:xfrm>
        </p:spPr>
        <p:txBody>
          <a:bodyPr>
            <a:noAutofit/>
          </a:bodyPr>
          <a:lstStyle/>
          <a:p>
            <a:pPr algn="just"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byte in memory does not have a unique segmented address. </a:t>
            </a:r>
          </a:p>
          <a:p>
            <a:pPr algn="just"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address 04808 can be referenced by 047C:0048, 047D:0038, 047E:0028 or 047B:0058.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complicate the comparison of segmented addresses. </a:t>
            </a:r>
          </a:p>
          <a:p>
            <a:pPr marL="82296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54C9-11B1-72BE-E95F-EC215268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8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0A3C-A95C-AA83-6CA6-7D15F11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37" y="576943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80286 16-bit Protected Mode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E8B-ADCA-96F5-FC00-C7D36F6B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37" y="1524001"/>
            <a:ext cx="7498080" cy="4267200"/>
          </a:xfrm>
        </p:spPr>
        <p:txBody>
          <a:bodyPr>
            <a:noAutofit/>
          </a:bodyPr>
          <a:lstStyle/>
          <a:p>
            <a:pPr algn="just"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 values are interpreted completely differently than in real mode. </a:t>
            </a:r>
          </a:p>
          <a:p>
            <a:pPr algn="just"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real mode, a selector value is a paragraph number of physical memory.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protected mode, a selector value is an index into a descriptor table. </a:t>
            </a:r>
          </a:p>
          <a:p>
            <a:pPr marL="82296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54C9-11B1-72BE-E95F-EC215268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8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0A3C-A95C-AA83-6CA6-7D15F11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37" y="576943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80286 16-bit protected Mode (cont.)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E8B-ADCA-96F5-FC00-C7D36F6B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37" y="1600200"/>
            <a:ext cx="7498080" cy="4267200"/>
          </a:xfrm>
        </p:spPr>
        <p:txBody>
          <a:bodyPr>
            <a:noAutofit/>
          </a:bodyPr>
          <a:lstStyle/>
          <a:p>
            <a:pPr algn="just"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both modes, programs are divided into segments. </a:t>
            </a:r>
          </a:p>
          <a:p>
            <a:pPr lvl="1" algn="just"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real mode, these segments are at fixed positions in physical memory and the selector value denotes the paragraph number (16 bytes) of the beginning of the segment. 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protected mode, the segments are not at fixed positions in physical memory. </a:t>
            </a:r>
          </a:p>
          <a:p>
            <a:pPr marL="82296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54C9-11B1-72BE-E95F-EC215268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9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0A3C-A95C-AA83-6CA6-7D15F11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37" y="381000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80286 16-bit protected Mode (cont..)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E8B-ADCA-96F5-FC00-C7D36F6B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37" y="1371600"/>
            <a:ext cx="7498080" cy="51054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a technique called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(VM)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idea of a VM system is to only keep the data and code in memory that programs are currently using.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data and code are stored temporarily on disk until they are needed again.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Segments are moved between memory and disk as needed.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segment is returned to memory, it will be put into a different area of memory that it was in before being moved to disk.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this is done transparently by the operating system.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does not have to be written differently for virtual memory to work.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54C9-11B1-72BE-E95F-EC215268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0A3C-A95C-AA83-6CA6-7D15F11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37" y="576943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80286 16-bit protected Mode 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E8B-ADCA-96F5-FC00-C7D36F6B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37" y="1600200"/>
            <a:ext cx="7498080" cy="4267200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protected mode, each segment is assigned an entry in a descriptor table. </a:t>
            </a:r>
          </a:p>
          <a:p>
            <a:pPr algn="just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entry has all the information that the system needs to know about the segment. </a:t>
            </a:r>
          </a:p>
          <a:p>
            <a:pPr algn="just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information includes: is it currently in memory; if in memory, where is it; access permissions (e.g., read-only).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index of the entry of the segment is the selector value that is stored in segment registers. </a:t>
            </a:r>
          </a:p>
          <a:p>
            <a:pPr marL="82296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54C9-11B1-72BE-E95F-EC215268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9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0A3C-A95C-AA83-6CA6-7D15F11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37" y="576943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80286 16-bit protected Mode 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(cont.)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E8B-ADCA-96F5-FC00-C7D36F6B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37" y="1600200"/>
            <a:ext cx="7498080" cy="4267200"/>
          </a:xfrm>
        </p:spPr>
        <p:txBody>
          <a:bodyPr>
            <a:noAutofit/>
          </a:bodyPr>
          <a:lstStyle/>
          <a:p>
            <a:pPr algn="just"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big disadvantage of 16-bit protected mode is that offsets are still one 16-bit quantities. </a:t>
            </a:r>
          </a:p>
          <a:p>
            <a:pPr algn="just"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this, segment sizes are still limited to at most 64K. </a:t>
            </a:r>
          </a:p>
          <a:p>
            <a:pPr lvl="1" algn="just"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the use of large arrays problematic! </a:t>
            </a:r>
          </a:p>
          <a:p>
            <a:pPr marL="82296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54C9-11B1-72BE-E95F-EC215268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5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0A3C-A95C-AA83-6CA6-7D15F11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37" y="576943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80386 32-bit Protected Mode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E8B-ADCA-96F5-FC00-C7D36F6B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37" y="1524001"/>
            <a:ext cx="7498080" cy="4267200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major differences between 386 32-bit and 286 16-bit protected modes: </a:t>
            </a:r>
          </a:p>
          <a:p>
            <a:pPr marL="412750" indent="-331788" algn="just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Offsets are expanded to be 32-bits. </a:t>
            </a:r>
          </a:p>
          <a:p>
            <a:pPr marL="698182" lvl="1" indent="-342900" algn="just"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an offset to range up to 4 billion.</a:t>
            </a:r>
          </a:p>
          <a:p>
            <a:pPr marL="698182" lvl="1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segments can have sizes up to 4 gigabytes.</a:t>
            </a:r>
          </a:p>
          <a:p>
            <a:pPr marL="82296" indent="0" algn="just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54C9-11B1-72BE-E95F-EC215268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1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0A3C-A95C-AA83-6CA6-7D15F11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37" y="576943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80386 32-bit Protected Mode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E8B-ADCA-96F5-FC00-C7D36F6B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37" y="1524000"/>
            <a:ext cx="7498080" cy="4952999"/>
          </a:xfrm>
        </p:spPr>
        <p:txBody>
          <a:bodyPr>
            <a:noAutofit/>
          </a:bodyPr>
          <a:lstStyle/>
          <a:p>
            <a:pPr marL="460375" indent="-381000" algn="just">
              <a:spcAft>
                <a:spcPts val="1200"/>
              </a:spcAft>
              <a:buSzPct val="100000"/>
              <a:buFont typeface="+mj-lt"/>
              <a:buAutoNum type="arabicPeriod" startAt="2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Segments can be divided into smaller 4K-sized units called pages. </a:t>
            </a:r>
          </a:p>
          <a:p>
            <a:pPr marL="873125" indent="-349250" algn="just"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virtual memory system works with pages now instead of segments. </a:t>
            </a:r>
          </a:p>
          <a:p>
            <a:pPr marL="873125" indent="-349250" algn="just"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only parts of segment may be in memory at any one time. </a:t>
            </a:r>
          </a:p>
          <a:p>
            <a:pPr marL="873125" indent="-349250" algn="just"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286 16-bit mode, either the entire segment is in memory or none of it is. </a:t>
            </a:r>
          </a:p>
          <a:p>
            <a:pPr marL="873125" indent="-349250" algn="just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not practical with the larger segments that 32-bit mode allows. </a:t>
            </a:r>
          </a:p>
          <a:p>
            <a:pPr marL="82296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54C9-11B1-72BE-E95F-EC215268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7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0A3C-A95C-AA83-6CA6-7D15F11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37" y="576943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Interrupts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E8B-ADCA-96F5-FC00-C7D36F6B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37" y="1524001"/>
            <a:ext cx="7498080" cy="4757056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the ordinary flow of a program must be interrupted to process events that require prompt response.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hardware of a computer provides a mechanism called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handle events that require prompt response.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when a mouse is moved, the mouse hardware interrupts the current program to handle the mouse movement (to move the mouse cursor, etc.)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Interrupts cause control to be passed to an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handler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handlers are routines that process the interrupt.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54C9-11B1-72BE-E95F-EC215268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1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0A3C-A95C-AA83-6CA6-7D15F11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37" y="576943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E8B-ADCA-96F5-FC00-C7D36F6B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37" y="1612447"/>
            <a:ext cx="7498080" cy="4800600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Often memory is used in larger chunks than single bytes. </a:t>
            </a:r>
          </a:p>
          <a:p>
            <a:pPr algn="just"/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the PC architecture, names have been given to these larger sections of memory as shown below.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54C9-11B1-72BE-E95F-EC215268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pPr/>
              <a:t>3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 descr="Units of memory ">
            <a:extLst>
              <a:ext uri="{FF2B5EF4-FFF2-40B4-BE49-F238E27FC236}">
                <a16:creationId xmlns:a16="http://schemas.microsoft.com/office/drawing/2014/main" id="{DC6DD31B-558A-925B-845A-53515C608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657600"/>
            <a:ext cx="3715569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1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0A3C-A95C-AA83-6CA6-7D15F11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37" y="576943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Interrupts (cont.)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E8B-ADCA-96F5-FC00-C7D36F6B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37" y="1524001"/>
            <a:ext cx="7498080" cy="4757056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interrupt handlers return control back to the interrupted program when they finish. 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restore all the registers to the same values they had before the interrupt occurred. 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Thus, the interrupted program runs as if nothing happened (except that it lost some CPU cycles).</a:t>
            </a:r>
          </a:p>
          <a:p>
            <a:pPr marL="82296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54C9-11B1-72BE-E95F-EC215268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9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0A3C-A95C-AA83-6CA6-7D15F11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37" y="576943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E8B-ADCA-96F5-FC00-C7D36F6B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37" y="1612447"/>
            <a:ext cx="7498080" cy="4800600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data in memory is numeric. 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 are stored by using a character code that maps numbers to characters.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common character codes is known as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merican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tandard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 for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nformation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nterchange). 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new, more complete code that is replacing ASCII is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key difference between the two codes is that ASCII uses one byte to encode a character, but Unicode uses multiple bytes.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54C9-11B1-72BE-E95F-EC215268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pPr/>
              <a:t>4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0A3C-A95C-AA83-6CA6-7D15F11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37" y="576943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CPU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E8B-ADCA-96F5-FC00-C7D36F6B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37" y="1612447"/>
            <a:ext cx="7498080" cy="4800600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Central Processing Unit (CPU) is the physical device that performs instructions. 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instructions that CPUs perform are generally very simple. </a:t>
            </a:r>
          </a:p>
          <a:p>
            <a:pPr lvl="1" algn="just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may require the data they act on to be in special storage locations in the CPU itself called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CPU can access data in registers much faster than data in memory.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54C9-11B1-72BE-E95F-EC215268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pPr/>
              <a:t>5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77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0A3C-A95C-AA83-6CA6-7D15F11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37" y="576943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CPU: Machine Language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E8B-ADCA-96F5-FC00-C7D36F6B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37" y="1612447"/>
            <a:ext cx="7498080" cy="4800600"/>
          </a:xfrm>
        </p:spPr>
        <p:txBody>
          <a:bodyPr>
            <a:noAutofit/>
          </a:bodyPr>
          <a:lstStyle/>
          <a:p>
            <a:pPr algn="just">
              <a:spcAft>
                <a:spcPts val="1800"/>
              </a:spcAf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instructions a type of CPU executes make up the CPU’s machine language. </a:t>
            </a:r>
          </a:p>
          <a:p>
            <a:pPr algn="just">
              <a:spcAft>
                <a:spcPts val="1800"/>
              </a:spcAf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programs have a much more basic structure than higher-level languages. </a:t>
            </a:r>
          </a:p>
          <a:p>
            <a:pPr algn="just">
              <a:spcAft>
                <a:spcPts val="1800"/>
              </a:spcAf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 instructions are encoded as raw numbers, not in friendly text formats. 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CPU must be able to decode an instruction’s purpose very quickly to run efficiently.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54C9-11B1-72BE-E95F-EC215268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pPr/>
              <a:t>6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76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0A3C-A95C-AA83-6CA6-7D15F11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37" y="576943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CPU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E8B-ADCA-96F5-FC00-C7D36F6B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37" y="1612447"/>
            <a:ext cx="7498080" cy="4800600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written in other languages must be converted to the native machine language of the CPU to run on the computer. </a:t>
            </a:r>
          </a:p>
          <a:p>
            <a:pPr algn="just">
              <a:spcAft>
                <a:spcPts val="1200"/>
              </a:spcAf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program that translates programs written in a programming language into the machine language of a particular computer architecture. 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every type of CPU has its own unique machine language. 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one reason why programs written for a Mac cannot run on an IBM-type PC.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54C9-11B1-72BE-E95F-EC215268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pPr/>
              <a:t>7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78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0A3C-A95C-AA83-6CA6-7D15F11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37" y="576943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Operating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E8B-ADCA-96F5-FC00-C7D36F6B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37" y="1612447"/>
            <a:ext cx="7498080" cy="4800600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mode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program may access any memory address, even the memory of other programs.</a:t>
            </a:r>
          </a:p>
          <a:p>
            <a:pPr lvl="1" algn="just"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debugging and security very difficult</a:t>
            </a:r>
          </a:p>
          <a:p>
            <a:pPr algn="just">
              <a:spcAft>
                <a:spcPts val="1200"/>
              </a:spcAft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16-bit Protected mode: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 allows access to up to 16 megabytes of addressable memory. It prevents programs from accessing each other’s memory. </a:t>
            </a:r>
          </a:p>
          <a:p>
            <a:pPr algn="just">
              <a:spcAft>
                <a:spcPts val="1200"/>
              </a:spcAft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Protected mode: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 allows access to up to 4 gigabytes of addressable memory.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54C9-11B1-72BE-E95F-EC215268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pPr/>
              <a:t>8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95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0A3C-A95C-AA83-6CA6-7D15F1184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36" y="304800"/>
            <a:ext cx="7498080" cy="11430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80x86 family of CPU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54C9-11B1-72BE-E95F-EC2152685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0E2-1676-4D8C-BBCE-3086846D3D88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pPr/>
              <a:t>9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5F484EC-1D69-CAF4-8426-8F5151CE0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129883"/>
              </p:ext>
            </p:extLst>
          </p:nvPr>
        </p:nvGraphicFramePr>
        <p:xfrm>
          <a:off x="1219200" y="1219200"/>
          <a:ext cx="7692716" cy="5213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44651644"/>
                    </a:ext>
                  </a:extLst>
                </a:gridCol>
                <a:gridCol w="3120716">
                  <a:extLst>
                    <a:ext uri="{9D8B030D-6E8A-4147-A177-3AD203B41FA5}">
                      <a16:colId xmlns:a16="http://schemas.microsoft.com/office/drawing/2014/main" val="236640531"/>
                    </a:ext>
                  </a:extLst>
                </a:gridCol>
              </a:tblGrid>
              <a:tr h="2378529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8088, 8086 </a:t>
                      </a:r>
                    </a:p>
                    <a:p>
                      <a:pPr marL="285750" indent="-285750" algn="just">
                        <a:spcAft>
                          <a:spcPts val="600"/>
                        </a:spcAft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in the earliest PC’s.</a:t>
                      </a:r>
                    </a:p>
                    <a:p>
                      <a:pPr marL="285750" indent="-285750" algn="just">
                        <a:spcAft>
                          <a:spcPts val="600"/>
                        </a:spcAft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 several 16-bit registers (AX, BX, CX, …)</a:t>
                      </a:r>
                    </a:p>
                    <a:p>
                      <a:pPr marL="285750" indent="-285750" algn="just">
                        <a:spcAft>
                          <a:spcPts val="600"/>
                        </a:spcAft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support up to 1 megabyte of memory and only operate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lang="en-US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mode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Programs are divided into segments not larger than 64K each.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80286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Was used in AT class PC’s.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Adds some new instructions to the base machine language of 808886.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Its main new feature is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16-bit </a:t>
                      </a:r>
                      <a:r>
                        <a:rPr lang="en-US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protected mode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Programs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still divided into segments that could not be bigger than 64K.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161502"/>
                  </a:ext>
                </a:extLst>
              </a:tr>
              <a:tr h="2378529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80386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Greatly enhanced the 80286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Extends many of the registers to hold 32-bits.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Adds two new 16-bit registers FS and GS.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Adds a new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32-bit </a:t>
                      </a:r>
                      <a:r>
                        <a:rPr lang="en-US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protected mode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Programs are again divided into segments that can be up to 4 gigabytes in size.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b="1" dirty="0"/>
                        <a:t>80486 / Pentium / Pentium Pro</a:t>
                      </a:r>
                    </a:p>
                    <a:p>
                      <a:pPr marL="285750" indent="-285750" algn="just">
                        <a:spcAft>
                          <a:spcPts val="600"/>
                        </a:spcAft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very few features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mainly speed up the execution of the instructions.</a:t>
                      </a:r>
                    </a:p>
                    <a:p>
                      <a:pPr algn="just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41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154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13588</TotalTime>
  <Words>2161</Words>
  <Application>Microsoft Office PowerPoint</Application>
  <PresentationFormat>On-screen Show (4:3)</PresentationFormat>
  <Paragraphs>221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Gill Sans MT</vt:lpstr>
      <vt:lpstr>Palatino Linotype</vt:lpstr>
      <vt:lpstr>Times New Roman</vt:lpstr>
      <vt:lpstr>Verdana</vt:lpstr>
      <vt:lpstr>Wingdings 2</vt:lpstr>
      <vt:lpstr>Solstice</vt:lpstr>
      <vt:lpstr>Chapter 2- Computer Organization</vt:lpstr>
      <vt:lpstr>Memory</vt:lpstr>
      <vt:lpstr>Memory (cont.)</vt:lpstr>
      <vt:lpstr>Memory (cont.)</vt:lpstr>
      <vt:lpstr>The CPU </vt:lpstr>
      <vt:lpstr>The CPU: Machine Language </vt:lpstr>
      <vt:lpstr>The CPU </vt:lpstr>
      <vt:lpstr>Processor Operating Modes</vt:lpstr>
      <vt:lpstr>The 80x86 family of CPU </vt:lpstr>
      <vt:lpstr>The 80x86 family of CPU (cont.) </vt:lpstr>
      <vt:lpstr>8086 16-bit Registers: General purpose registers</vt:lpstr>
      <vt:lpstr>8086 16-bit Registers</vt:lpstr>
      <vt:lpstr>8086 16-bit Registers</vt:lpstr>
      <vt:lpstr>80386 32-bit Registers</vt:lpstr>
      <vt:lpstr>80386 32-bit Registers (cont.)</vt:lpstr>
      <vt:lpstr>Real Mode</vt:lpstr>
      <vt:lpstr>Real Mode (cont.)</vt:lpstr>
      <vt:lpstr>Real Mode: translation from logical to physical address</vt:lpstr>
      <vt:lpstr>Translation from logical to physical address:  </vt:lpstr>
      <vt:lpstr>Real Mode: Disadvantage</vt:lpstr>
      <vt:lpstr>Real Mode: Disadvantage (cont.)</vt:lpstr>
      <vt:lpstr>The 80286 16-bit Protected Mode</vt:lpstr>
      <vt:lpstr>The 80286 16-bit protected Mode (cont.)</vt:lpstr>
      <vt:lpstr>The 80286 16-bit protected Mode (cont..)</vt:lpstr>
      <vt:lpstr>The 80286 16-bit protected Mode (cont…)</vt:lpstr>
      <vt:lpstr>The 80286 16-bit protected Mode (cont.)</vt:lpstr>
      <vt:lpstr>The 80386 32-bit Protected Mode</vt:lpstr>
      <vt:lpstr>The 80386 32-bit Protected Mode</vt:lpstr>
      <vt:lpstr>Interrupts </vt:lpstr>
      <vt:lpstr>Interrupts (cont.)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Saqib</dc:creator>
  <cp:lastModifiedBy>Kaabi, Jihene</cp:lastModifiedBy>
  <cp:revision>781</cp:revision>
  <dcterms:created xsi:type="dcterms:W3CDTF">2015-09-13T05:42:29Z</dcterms:created>
  <dcterms:modified xsi:type="dcterms:W3CDTF">2024-01-15T19:56:49Z</dcterms:modified>
</cp:coreProperties>
</file>