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349" r:id="rId3"/>
    <p:sldId id="350" r:id="rId4"/>
    <p:sldId id="351" r:id="rId5"/>
    <p:sldId id="367" r:id="rId6"/>
    <p:sldId id="352" r:id="rId7"/>
    <p:sldId id="368" r:id="rId8"/>
    <p:sldId id="359" r:id="rId9"/>
    <p:sldId id="358" r:id="rId10"/>
    <p:sldId id="360" r:id="rId11"/>
    <p:sldId id="361" r:id="rId12"/>
    <p:sldId id="362" r:id="rId13"/>
    <p:sldId id="363" r:id="rId14"/>
    <p:sldId id="364" r:id="rId15"/>
    <p:sldId id="365" r:id="rId16"/>
    <p:sldId id="366" r:id="rId17"/>
    <p:sldId id="369" r:id="rId18"/>
    <p:sldId id="370" r:id="rId19"/>
    <p:sldId id="371" r:id="rId20"/>
    <p:sldId id="372" r:id="rId21"/>
    <p:sldId id="373" r:id="rId22"/>
    <p:sldId id="374" r:id="rId23"/>
    <p:sldId id="375" r:id="rId24"/>
    <p:sldId id="376" r:id="rId25"/>
    <p:sldId id="377" r:id="rId26"/>
    <p:sldId id="3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5DC09-A4C7-4607-80F0-E88CC77B2381}" v="1828" dt="2024-01-22T00:09:46.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1" autoAdjust="0"/>
    <p:restoredTop sz="89069" autoAdjust="0"/>
  </p:normalViewPr>
  <p:slideViewPr>
    <p:cSldViewPr>
      <p:cViewPr varScale="1">
        <p:scale>
          <a:sx n="56" d="100"/>
          <a:sy n="56" d="100"/>
        </p:scale>
        <p:origin x="1412" y="52"/>
      </p:cViewPr>
      <p:guideLst>
        <p:guide orient="horz" pos="2160"/>
        <p:guide pos="2880"/>
      </p:guideLst>
    </p:cSldViewPr>
  </p:slideViewPr>
  <p:outlineViewPr>
    <p:cViewPr>
      <p:scale>
        <a:sx n="33" d="100"/>
        <a:sy n="33" d="100"/>
      </p:scale>
      <p:origin x="0" y="-73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abi, Jihene" userId="011dcf93-4cd8-42cc-a5b2-f87c76cf03d7" providerId="ADAL" clId="{6BF5DC09-A4C7-4607-80F0-E88CC77B2381}"/>
    <pc:docChg chg="undo custSel addSld delSld modSld modMainMaster">
      <pc:chgData name="Kaabi, Jihene" userId="011dcf93-4cd8-42cc-a5b2-f87c76cf03d7" providerId="ADAL" clId="{6BF5DC09-A4C7-4607-80F0-E88CC77B2381}" dt="2024-01-22T00:09:46.186" v="3181" actId="20577"/>
      <pc:docMkLst>
        <pc:docMk/>
      </pc:docMkLst>
      <pc:sldChg chg="modSp mod">
        <pc:chgData name="Kaabi, Jihene" userId="011dcf93-4cd8-42cc-a5b2-f87c76cf03d7" providerId="ADAL" clId="{6BF5DC09-A4C7-4607-80F0-E88CC77B2381}" dt="2024-01-14T19:49:13.812" v="55" actId="20577"/>
        <pc:sldMkLst>
          <pc:docMk/>
          <pc:sldMk cId="0" sldId="256"/>
        </pc:sldMkLst>
        <pc:spChg chg="mod">
          <ac:chgData name="Kaabi, Jihene" userId="011dcf93-4cd8-42cc-a5b2-f87c76cf03d7" providerId="ADAL" clId="{6BF5DC09-A4C7-4607-80F0-E88CC77B2381}" dt="2023-09-04T17:01:25.529" v="15" actId="20577"/>
          <ac:spMkLst>
            <pc:docMk/>
            <pc:sldMk cId="0" sldId="256"/>
            <ac:spMk id="2" creationId="{00000000-0000-0000-0000-000000000000}"/>
          </ac:spMkLst>
        </pc:spChg>
        <pc:spChg chg="mod">
          <ac:chgData name="Kaabi, Jihene" userId="011dcf93-4cd8-42cc-a5b2-f87c76cf03d7" providerId="ADAL" clId="{6BF5DC09-A4C7-4607-80F0-E88CC77B2381}" dt="2024-01-14T19:49:13.812" v="55" actId="20577"/>
          <ac:spMkLst>
            <pc:docMk/>
            <pc:sldMk cId="0" sldId="256"/>
            <ac:spMk id="6" creationId="{00F09640-C6E2-644E-FD34-446735A82BED}"/>
          </ac:spMkLst>
        </pc:spChg>
      </pc:sldChg>
      <pc:sldChg chg="modSp mod modAnim">
        <pc:chgData name="Kaabi, Jihene" userId="011dcf93-4cd8-42cc-a5b2-f87c76cf03d7" providerId="ADAL" clId="{6BF5DC09-A4C7-4607-80F0-E88CC77B2381}" dt="2024-01-16T01:47:55.076" v="3124" actId="20577"/>
        <pc:sldMkLst>
          <pc:docMk/>
          <pc:sldMk cId="50329946" sldId="349"/>
        </pc:sldMkLst>
        <pc:spChg chg="mod">
          <ac:chgData name="Kaabi, Jihene" userId="011dcf93-4cd8-42cc-a5b2-f87c76cf03d7" providerId="ADAL" clId="{6BF5DC09-A4C7-4607-80F0-E88CC77B2381}" dt="2024-01-16T01:47:55.076" v="3124" actId="20577"/>
          <ac:spMkLst>
            <pc:docMk/>
            <pc:sldMk cId="50329946" sldId="349"/>
            <ac:spMk id="3" creationId="{00000000-0000-0000-0000-000000000000}"/>
          </ac:spMkLst>
        </pc:spChg>
        <pc:picChg chg="mod">
          <ac:chgData name="Kaabi, Jihene" userId="011dcf93-4cd8-42cc-a5b2-f87c76cf03d7" providerId="ADAL" clId="{6BF5DC09-A4C7-4607-80F0-E88CC77B2381}" dt="2024-01-14T20:17:22.441" v="99" actId="1076"/>
          <ac:picMkLst>
            <pc:docMk/>
            <pc:sldMk cId="50329946" sldId="349"/>
            <ac:picMk id="7" creationId="{B01DD13C-5168-C0E0-835F-6B8EE9E5498D}"/>
          </ac:picMkLst>
        </pc:picChg>
      </pc:sldChg>
      <pc:sldChg chg="addSp delSp modSp mod modAnim">
        <pc:chgData name="Kaabi, Jihene" userId="011dcf93-4cd8-42cc-a5b2-f87c76cf03d7" providerId="ADAL" clId="{6BF5DC09-A4C7-4607-80F0-E88CC77B2381}" dt="2024-01-15T01:11:40.988" v="436" actId="113"/>
        <pc:sldMkLst>
          <pc:docMk/>
          <pc:sldMk cId="1577565112" sldId="350"/>
        </pc:sldMkLst>
        <pc:spChg chg="mod">
          <ac:chgData name="Kaabi, Jihene" userId="011dcf93-4cd8-42cc-a5b2-f87c76cf03d7" providerId="ADAL" clId="{6BF5DC09-A4C7-4607-80F0-E88CC77B2381}" dt="2024-01-15T00:55:21.221" v="116" actId="20577"/>
          <ac:spMkLst>
            <pc:docMk/>
            <pc:sldMk cId="1577565112" sldId="350"/>
            <ac:spMk id="2" creationId="{00000000-0000-0000-0000-000000000000}"/>
          </ac:spMkLst>
        </pc:spChg>
        <pc:spChg chg="mod">
          <ac:chgData name="Kaabi, Jihene" userId="011dcf93-4cd8-42cc-a5b2-f87c76cf03d7" providerId="ADAL" clId="{6BF5DC09-A4C7-4607-80F0-E88CC77B2381}" dt="2024-01-15T01:11:40.988" v="436" actId="113"/>
          <ac:spMkLst>
            <pc:docMk/>
            <pc:sldMk cId="1577565112" sldId="350"/>
            <ac:spMk id="3" creationId="{00000000-0000-0000-0000-000000000000}"/>
          </ac:spMkLst>
        </pc:spChg>
        <pc:spChg chg="add mod">
          <ac:chgData name="Kaabi, Jihene" userId="011dcf93-4cd8-42cc-a5b2-f87c76cf03d7" providerId="ADAL" clId="{6BF5DC09-A4C7-4607-80F0-E88CC77B2381}" dt="2024-01-15T01:04:00.863" v="269" actId="164"/>
          <ac:spMkLst>
            <pc:docMk/>
            <pc:sldMk cId="1577565112" sldId="350"/>
            <ac:spMk id="5" creationId="{E032225A-FE93-F727-9A93-9BB325090DE6}"/>
          </ac:spMkLst>
        </pc:spChg>
        <pc:spChg chg="add del mod">
          <ac:chgData name="Kaabi, Jihene" userId="011dcf93-4cd8-42cc-a5b2-f87c76cf03d7" providerId="ADAL" clId="{6BF5DC09-A4C7-4607-80F0-E88CC77B2381}" dt="2024-01-15T01:01:59.005" v="250" actId="478"/>
          <ac:spMkLst>
            <pc:docMk/>
            <pc:sldMk cId="1577565112" sldId="350"/>
            <ac:spMk id="6" creationId="{F1A60ACA-928D-DD8A-D08F-A318FE480517}"/>
          </ac:spMkLst>
        </pc:spChg>
        <pc:spChg chg="add mod">
          <ac:chgData name="Kaabi, Jihene" userId="011dcf93-4cd8-42cc-a5b2-f87c76cf03d7" providerId="ADAL" clId="{6BF5DC09-A4C7-4607-80F0-E88CC77B2381}" dt="2024-01-15T01:04:54.382" v="400" actId="14100"/>
          <ac:spMkLst>
            <pc:docMk/>
            <pc:sldMk cId="1577565112" sldId="350"/>
            <ac:spMk id="7" creationId="{ABA86DF3-D14D-7B18-20D4-9C46F6876E73}"/>
          </ac:spMkLst>
        </pc:spChg>
        <pc:grpChg chg="add mod">
          <ac:chgData name="Kaabi, Jihene" userId="011dcf93-4cd8-42cc-a5b2-f87c76cf03d7" providerId="ADAL" clId="{6BF5DC09-A4C7-4607-80F0-E88CC77B2381}" dt="2024-01-15T01:07:27.420" v="416" actId="962"/>
          <ac:grpSpMkLst>
            <pc:docMk/>
            <pc:sldMk cId="1577565112" sldId="350"/>
            <ac:grpSpMk id="8" creationId="{F07943CD-0E35-CD0D-7746-3C260EFA44B8}"/>
          </ac:grpSpMkLst>
        </pc:grpChg>
      </pc:sldChg>
      <pc:sldChg chg="delSp mod delAnim">
        <pc:chgData name="Kaabi, Jihene" userId="011dcf93-4cd8-42cc-a5b2-f87c76cf03d7" providerId="ADAL" clId="{6BF5DC09-A4C7-4607-80F0-E88CC77B2381}" dt="2024-01-14T23:49:26.015" v="107" actId="478"/>
        <pc:sldMkLst>
          <pc:docMk/>
          <pc:sldMk cId="503829579" sldId="351"/>
        </pc:sldMkLst>
        <pc:grpChg chg="del">
          <ac:chgData name="Kaabi, Jihene" userId="011dcf93-4cd8-42cc-a5b2-f87c76cf03d7" providerId="ADAL" clId="{6BF5DC09-A4C7-4607-80F0-E88CC77B2381}" dt="2024-01-14T23:49:26.015" v="107" actId="478"/>
          <ac:grpSpMkLst>
            <pc:docMk/>
            <pc:sldMk cId="503829579" sldId="351"/>
            <ac:grpSpMk id="9" creationId="{9B9825DF-B1F8-A443-E490-05400ABC518C}"/>
          </ac:grpSpMkLst>
        </pc:grpChg>
      </pc:sldChg>
      <pc:sldChg chg="modSp mod modAnim">
        <pc:chgData name="Kaabi, Jihene" userId="011dcf93-4cd8-42cc-a5b2-f87c76cf03d7" providerId="ADAL" clId="{6BF5DC09-A4C7-4607-80F0-E88CC77B2381}" dt="2024-01-15T01:33:33.114" v="561" actId="1036"/>
        <pc:sldMkLst>
          <pc:docMk/>
          <pc:sldMk cId="376925341" sldId="352"/>
        </pc:sldMkLst>
        <pc:spChg chg="mod">
          <ac:chgData name="Kaabi, Jihene" userId="011dcf93-4cd8-42cc-a5b2-f87c76cf03d7" providerId="ADAL" clId="{6BF5DC09-A4C7-4607-80F0-E88CC77B2381}" dt="2024-01-15T01:33:33.114" v="561" actId="1036"/>
          <ac:spMkLst>
            <pc:docMk/>
            <pc:sldMk cId="376925341" sldId="352"/>
            <ac:spMk id="3" creationId="{00000000-0000-0000-0000-000000000000}"/>
          </ac:spMkLst>
        </pc:spChg>
      </pc:sldChg>
      <pc:sldChg chg="del">
        <pc:chgData name="Kaabi, Jihene" userId="011dcf93-4cd8-42cc-a5b2-f87c76cf03d7" providerId="ADAL" clId="{6BF5DC09-A4C7-4607-80F0-E88CC77B2381}" dt="2024-01-15T00:49:04.718" v="109" actId="47"/>
        <pc:sldMkLst>
          <pc:docMk/>
          <pc:sldMk cId="579401987" sldId="353"/>
        </pc:sldMkLst>
      </pc:sldChg>
      <pc:sldChg chg="addSp delSp del mod">
        <pc:chgData name="Kaabi, Jihene" userId="011dcf93-4cd8-42cc-a5b2-f87c76cf03d7" providerId="ADAL" clId="{6BF5DC09-A4C7-4607-80F0-E88CC77B2381}" dt="2024-01-15T00:49:06.081" v="110" actId="47"/>
        <pc:sldMkLst>
          <pc:docMk/>
          <pc:sldMk cId="2765056929" sldId="354"/>
        </pc:sldMkLst>
        <pc:inkChg chg="add del">
          <ac:chgData name="Kaabi, Jihene" userId="011dcf93-4cd8-42cc-a5b2-f87c76cf03d7" providerId="ADAL" clId="{6BF5DC09-A4C7-4607-80F0-E88CC77B2381}" dt="2023-09-14T20:20:41.214" v="17" actId="478"/>
          <ac:inkMkLst>
            <pc:docMk/>
            <pc:sldMk cId="2765056929" sldId="354"/>
            <ac:inkMk id="5" creationId="{B0D8C567-4E84-6392-1645-097073750D12}"/>
          </ac:inkMkLst>
        </pc:inkChg>
      </pc:sldChg>
      <pc:sldChg chg="addSp delSp del mod">
        <pc:chgData name="Kaabi, Jihene" userId="011dcf93-4cd8-42cc-a5b2-f87c76cf03d7" providerId="ADAL" clId="{6BF5DC09-A4C7-4607-80F0-E88CC77B2381}" dt="2024-01-15T00:49:07.097" v="111" actId="47"/>
        <pc:sldMkLst>
          <pc:docMk/>
          <pc:sldMk cId="2071761060" sldId="355"/>
        </pc:sldMkLst>
        <pc:inkChg chg="add del">
          <ac:chgData name="Kaabi, Jihene" userId="011dcf93-4cd8-42cc-a5b2-f87c76cf03d7" providerId="ADAL" clId="{6BF5DC09-A4C7-4607-80F0-E88CC77B2381}" dt="2023-09-14T20:20:46.652" v="18" actId="478"/>
          <ac:inkMkLst>
            <pc:docMk/>
            <pc:sldMk cId="2071761060" sldId="355"/>
            <ac:inkMk id="5" creationId="{8B7145EF-79BA-4D64-AEA8-25A0DCC42392}"/>
          </ac:inkMkLst>
        </pc:inkChg>
      </pc:sldChg>
      <pc:sldChg chg="addSp delSp del mod">
        <pc:chgData name="Kaabi, Jihene" userId="011dcf93-4cd8-42cc-a5b2-f87c76cf03d7" providerId="ADAL" clId="{6BF5DC09-A4C7-4607-80F0-E88CC77B2381}" dt="2024-01-15T01:40:18.134" v="588" actId="47"/>
        <pc:sldMkLst>
          <pc:docMk/>
          <pc:sldMk cId="1170029461" sldId="356"/>
        </pc:sldMkLst>
        <pc:inkChg chg="add del">
          <ac:chgData name="Kaabi, Jihene" userId="011dcf93-4cd8-42cc-a5b2-f87c76cf03d7" providerId="ADAL" clId="{6BF5DC09-A4C7-4607-80F0-E88CC77B2381}" dt="2023-09-14T20:21:00.717" v="22" actId="478"/>
          <ac:inkMkLst>
            <pc:docMk/>
            <pc:sldMk cId="1170029461" sldId="356"/>
            <ac:inkMk id="5" creationId="{E900931C-365F-2F27-1D09-A0D009920DB2}"/>
          </ac:inkMkLst>
        </pc:inkChg>
      </pc:sldChg>
      <pc:sldChg chg="addSp delSp del mod">
        <pc:chgData name="Kaabi, Jihene" userId="011dcf93-4cd8-42cc-a5b2-f87c76cf03d7" providerId="ADAL" clId="{6BF5DC09-A4C7-4607-80F0-E88CC77B2381}" dt="2024-01-15T01:46:36.700" v="787" actId="47"/>
        <pc:sldMkLst>
          <pc:docMk/>
          <pc:sldMk cId="3118044941" sldId="357"/>
        </pc:sldMkLst>
        <pc:inkChg chg="add del">
          <ac:chgData name="Kaabi, Jihene" userId="011dcf93-4cd8-42cc-a5b2-f87c76cf03d7" providerId="ADAL" clId="{6BF5DC09-A4C7-4607-80F0-E88CC77B2381}" dt="2023-09-14T20:21:04.299" v="23" actId="478"/>
          <ac:inkMkLst>
            <pc:docMk/>
            <pc:sldMk cId="3118044941" sldId="357"/>
            <ac:inkMk id="5" creationId="{C3D5F1DB-7270-4721-9111-6C792C5C0E47}"/>
          </ac:inkMkLst>
        </pc:inkChg>
      </pc:sldChg>
      <pc:sldChg chg="addSp delSp modSp mod modAnim">
        <pc:chgData name="Kaabi, Jihene" userId="011dcf93-4cd8-42cc-a5b2-f87c76cf03d7" providerId="ADAL" clId="{6BF5DC09-A4C7-4607-80F0-E88CC77B2381}" dt="2024-01-15T02:02:44.661" v="911" actId="20577"/>
        <pc:sldMkLst>
          <pc:docMk/>
          <pc:sldMk cId="2531400843" sldId="358"/>
        </pc:sldMkLst>
        <pc:spChg chg="mod">
          <ac:chgData name="Kaabi, Jihene" userId="011dcf93-4cd8-42cc-a5b2-f87c76cf03d7" providerId="ADAL" clId="{6BF5DC09-A4C7-4607-80F0-E88CC77B2381}" dt="2024-01-15T02:02:44.661" v="911" actId="20577"/>
          <ac:spMkLst>
            <pc:docMk/>
            <pc:sldMk cId="2531400843" sldId="358"/>
            <ac:spMk id="3" creationId="{00000000-0000-0000-0000-000000000000}"/>
          </ac:spMkLst>
        </pc:spChg>
        <pc:inkChg chg="add del">
          <ac:chgData name="Kaabi, Jihene" userId="011dcf93-4cd8-42cc-a5b2-f87c76cf03d7" providerId="ADAL" clId="{6BF5DC09-A4C7-4607-80F0-E88CC77B2381}" dt="2023-09-14T20:21:07.458" v="24" actId="478"/>
          <ac:inkMkLst>
            <pc:docMk/>
            <pc:sldMk cId="2531400843" sldId="358"/>
            <ac:inkMk id="5" creationId="{644701C3-13B2-84BF-7E37-2CCF356AC369}"/>
          </ac:inkMkLst>
        </pc:inkChg>
      </pc:sldChg>
      <pc:sldChg chg="addSp delSp modSp mod modAnim">
        <pc:chgData name="Kaabi, Jihene" userId="011dcf93-4cd8-42cc-a5b2-f87c76cf03d7" providerId="ADAL" clId="{6BF5DC09-A4C7-4607-80F0-E88CC77B2381}" dt="2024-01-15T01:44:47.958" v="786"/>
        <pc:sldMkLst>
          <pc:docMk/>
          <pc:sldMk cId="2030098170" sldId="359"/>
        </pc:sldMkLst>
        <pc:spChg chg="mod">
          <ac:chgData name="Kaabi, Jihene" userId="011dcf93-4cd8-42cc-a5b2-f87c76cf03d7" providerId="ADAL" clId="{6BF5DC09-A4C7-4607-80F0-E88CC77B2381}" dt="2024-01-15T01:40:07.780" v="587" actId="20577"/>
          <ac:spMkLst>
            <pc:docMk/>
            <pc:sldMk cId="2030098170" sldId="359"/>
            <ac:spMk id="3" creationId="{00000000-0000-0000-0000-000000000000}"/>
          </ac:spMkLst>
        </pc:spChg>
        <pc:inkChg chg="add del mod">
          <ac:chgData name="Kaabi, Jihene" userId="011dcf93-4cd8-42cc-a5b2-f87c76cf03d7" providerId="ADAL" clId="{6BF5DC09-A4C7-4607-80F0-E88CC77B2381}" dt="2023-09-14T20:20:52.230" v="21" actId="478"/>
          <ac:inkMkLst>
            <pc:docMk/>
            <pc:sldMk cId="2030098170" sldId="359"/>
            <ac:inkMk id="5" creationId="{563BC58D-B299-392B-E997-6B41AACB461C}"/>
          </ac:inkMkLst>
        </pc:inkChg>
      </pc:sldChg>
      <pc:sldChg chg="addSp delSp modSp mod">
        <pc:chgData name="Kaabi, Jihene" userId="011dcf93-4cd8-42cc-a5b2-f87c76cf03d7" providerId="ADAL" clId="{6BF5DC09-A4C7-4607-80F0-E88CC77B2381}" dt="2024-01-15T02:03:31.651" v="927" actId="207"/>
        <pc:sldMkLst>
          <pc:docMk/>
          <pc:sldMk cId="687676314" sldId="360"/>
        </pc:sldMkLst>
        <pc:spChg chg="mod">
          <ac:chgData name="Kaabi, Jihene" userId="011dcf93-4cd8-42cc-a5b2-f87c76cf03d7" providerId="ADAL" clId="{6BF5DC09-A4C7-4607-80F0-E88CC77B2381}" dt="2024-01-15T02:03:31.651" v="927" actId="207"/>
          <ac:spMkLst>
            <pc:docMk/>
            <pc:sldMk cId="687676314" sldId="360"/>
            <ac:spMk id="3" creationId="{00000000-0000-0000-0000-000000000000}"/>
          </ac:spMkLst>
        </pc:spChg>
        <pc:inkChg chg="add del">
          <ac:chgData name="Kaabi, Jihene" userId="011dcf93-4cd8-42cc-a5b2-f87c76cf03d7" providerId="ADAL" clId="{6BF5DC09-A4C7-4607-80F0-E88CC77B2381}" dt="2023-09-14T20:21:11.766" v="25" actId="478"/>
          <ac:inkMkLst>
            <pc:docMk/>
            <pc:sldMk cId="687676314" sldId="360"/>
            <ac:inkMk id="5" creationId="{0F7F3321-CF7B-E242-30F2-3225F6E20B18}"/>
          </ac:inkMkLst>
        </pc:inkChg>
      </pc:sldChg>
      <pc:sldChg chg="addSp delSp modSp mod">
        <pc:chgData name="Kaabi, Jihene" userId="011dcf93-4cd8-42cc-a5b2-f87c76cf03d7" providerId="ADAL" clId="{6BF5DC09-A4C7-4607-80F0-E88CC77B2381}" dt="2024-01-16T01:59:15.118" v="3130" actId="20577"/>
        <pc:sldMkLst>
          <pc:docMk/>
          <pc:sldMk cId="2853061008" sldId="361"/>
        </pc:sldMkLst>
        <pc:spChg chg="mod">
          <ac:chgData name="Kaabi, Jihene" userId="011dcf93-4cd8-42cc-a5b2-f87c76cf03d7" providerId="ADAL" clId="{6BF5DC09-A4C7-4607-80F0-E88CC77B2381}" dt="2024-01-16T01:59:15.118" v="3130" actId="20577"/>
          <ac:spMkLst>
            <pc:docMk/>
            <pc:sldMk cId="2853061008" sldId="361"/>
            <ac:spMk id="3" creationId="{00000000-0000-0000-0000-000000000000}"/>
          </ac:spMkLst>
        </pc:spChg>
        <pc:inkChg chg="add del">
          <ac:chgData name="Kaabi, Jihene" userId="011dcf93-4cd8-42cc-a5b2-f87c76cf03d7" providerId="ADAL" clId="{6BF5DC09-A4C7-4607-80F0-E88CC77B2381}" dt="2023-09-14T20:21:14.872" v="26" actId="478"/>
          <ac:inkMkLst>
            <pc:docMk/>
            <pc:sldMk cId="2853061008" sldId="361"/>
            <ac:inkMk id="5" creationId="{0C52B470-D5C3-F6B1-E075-8793D6450161}"/>
          </ac:inkMkLst>
        </pc:inkChg>
      </pc:sldChg>
      <pc:sldChg chg="addSp delSp modSp mod modAnim">
        <pc:chgData name="Kaabi, Jihene" userId="011dcf93-4cd8-42cc-a5b2-f87c76cf03d7" providerId="ADAL" clId="{6BF5DC09-A4C7-4607-80F0-E88CC77B2381}" dt="2024-01-15T02:02:00.086" v="895" actId="179"/>
        <pc:sldMkLst>
          <pc:docMk/>
          <pc:sldMk cId="3148848429" sldId="362"/>
        </pc:sldMkLst>
        <pc:spChg chg="mod">
          <ac:chgData name="Kaabi, Jihene" userId="011dcf93-4cd8-42cc-a5b2-f87c76cf03d7" providerId="ADAL" clId="{6BF5DC09-A4C7-4607-80F0-E88CC77B2381}" dt="2024-01-15T02:02:00.086" v="895" actId="179"/>
          <ac:spMkLst>
            <pc:docMk/>
            <pc:sldMk cId="3148848429" sldId="362"/>
            <ac:spMk id="3" creationId="{00000000-0000-0000-0000-000000000000}"/>
          </ac:spMkLst>
        </pc:spChg>
        <pc:inkChg chg="add del">
          <ac:chgData name="Kaabi, Jihene" userId="011dcf93-4cd8-42cc-a5b2-f87c76cf03d7" providerId="ADAL" clId="{6BF5DC09-A4C7-4607-80F0-E88CC77B2381}" dt="2023-09-14T20:21:17.754" v="27" actId="478"/>
          <ac:inkMkLst>
            <pc:docMk/>
            <pc:sldMk cId="3148848429" sldId="362"/>
            <ac:inkMk id="5" creationId="{3C715C39-9F00-BAA4-60C4-AB704AD0FF56}"/>
          </ac:inkMkLst>
        </pc:inkChg>
      </pc:sldChg>
      <pc:sldChg chg="addSp delSp modSp mod">
        <pc:chgData name="Kaabi, Jihene" userId="011dcf93-4cd8-42cc-a5b2-f87c76cf03d7" providerId="ADAL" clId="{6BF5DC09-A4C7-4607-80F0-E88CC77B2381}" dt="2024-01-15T02:05:19.763" v="944" actId="207"/>
        <pc:sldMkLst>
          <pc:docMk/>
          <pc:sldMk cId="3856667515" sldId="363"/>
        </pc:sldMkLst>
        <pc:spChg chg="mod">
          <ac:chgData name="Kaabi, Jihene" userId="011dcf93-4cd8-42cc-a5b2-f87c76cf03d7" providerId="ADAL" clId="{6BF5DC09-A4C7-4607-80F0-E88CC77B2381}" dt="2024-01-15T02:05:19.763" v="944" actId="207"/>
          <ac:spMkLst>
            <pc:docMk/>
            <pc:sldMk cId="3856667515" sldId="363"/>
            <ac:spMk id="3" creationId="{00000000-0000-0000-0000-000000000000}"/>
          </ac:spMkLst>
        </pc:spChg>
        <pc:inkChg chg="add del">
          <ac:chgData name="Kaabi, Jihene" userId="011dcf93-4cd8-42cc-a5b2-f87c76cf03d7" providerId="ADAL" clId="{6BF5DC09-A4C7-4607-80F0-E88CC77B2381}" dt="2023-09-14T20:21:21.561" v="28" actId="478"/>
          <ac:inkMkLst>
            <pc:docMk/>
            <pc:sldMk cId="3856667515" sldId="363"/>
            <ac:inkMk id="5" creationId="{18E0C6AE-EBDE-3A14-4B11-17959C0FD717}"/>
          </ac:inkMkLst>
        </pc:inkChg>
      </pc:sldChg>
      <pc:sldChg chg="addSp delSp modSp mod">
        <pc:chgData name="Kaabi, Jihene" userId="011dcf93-4cd8-42cc-a5b2-f87c76cf03d7" providerId="ADAL" clId="{6BF5DC09-A4C7-4607-80F0-E88CC77B2381}" dt="2024-01-15T02:05:40.130" v="946" actId="20577"/>
        <pc:sldMkLst>
          <pc:docMk/>
          <pc:sldMk cId="2705909405" sldId="364"/>
        </pc:sldMkLst>
        <pc:spChg chg="mod">
          <ac:chgData name="Kaabi, Jihene" userId="011dcf93-4cd8-42cc-a5b2-f87c76cf03d7" providerId="ADAL" clId="{6BF5DC09-A4C7-4607-80F0-E88CC77B2381}" dt="2024-01-15T02:05:40.130" v="946" actId="20577"/>
          <ac:spMkLst>
            <pc:docMk/>
            <pc:sldMk cId="2705909405" sldId="364"/>
            <ac:spMk id="3" creationId="{00000000-0000-0000-0000-000000000000}"/>
          </ac:spMkLst>
        </pc:spChg>
        <pc:inkChg chg="add del">
          <ac:chgData name="Kaabi, Jihene" userId="011dcf93-4cd8-42cc-a5b2-f87c76cf03d7" providerId="ADAL" clId="{6BF5DC09-A4C7-4607-80F0-E88CC77B2381}" dt="2023-09-14T20:21:25.414" v="29" actId="478"/>
          <ac:inkMkLst>
            <pc:docMk/>
            <pc:sldMk cId="2705909405" sldId="364"/>
            <ac:inkMk id="5" creationId="{5E5E7B5C-0842-213D-65E7-C7DB86A2E934}"/>
          </ac:inkMkLst>
        </pc:inkChg>
      </pc:sldChg>
      <pc:sldChg chg="addSp delSp modSp mod modAnim">
        <pc:chgData name="Kaabi, Jihene" userId="011dcf93-4cd8-42cc-a5b2-f87c76cf03d7" providerId="ADAL" clId="{6BF5DC09-A4C7-4607-80F0-E88CC77B2381}" dt="2024-01-15T02:06:36.294" v="948" actId="20577"/>
        <pc:sldMkLst>
          <pc:docMk/>
          <pc:sldMk cId="2808581526" sldId="365"/>
        </pc:sldMkLst>
        <pc:spChg chg="mod">
          <ac:chgData name="Kaabi, Jihene" userId="011dcf93-4cd8-42cc-a5b2-f87c76cf03d7" providerId="ADAL" clId="{6BF5DC09-A4C7-4607-80F0-E88CC77B2381}" dt="2024-01-15T02:06:36.294" v="948" actId="20577"/>
          <ac:spMkLst>
            <pc:docMk/>
            <pc:sldMk cId="2808581526" sldId="365"/>
            <ac:spMk id="3" creationId="{00000000-0000-0000-0000-000000000000}"/>
          </ac:spMkLst>
        </pc:spChg>
        <pc:inkChg chg="add del">
          <ac:chgData name="Kaabi, Jihene" userId="011dcf93-4cd8-42cc-a5b2-f87c76cf03d7" providerId="ADAL" clId="{6BF5DC09-A4C7-4607-80F0-E88CC77B2381}" dt="2023-09-14T20:21:28.075" v="30" actId="478"/>
          <ac:inkMkLst>
            <pc:docMk/>
            <pc:sldMk cId="2808581526" sldId="365"/>
            <ac:inkMk id="5" creationId="{3C541990-BB0E-7CA9-35E3-96CCDD321A16}"/>
          </ac:inkMkLst>
        </pc:inkChg>
      </pc:sldChg>
      <pc:sldChg chg="addSp delSp modSp mod modAnim">
        <pc:chgData name="Kaabi, Jihene" userId="011dcf93-4cd8-42cc-a5b2-f87c76cf03d7" providerId="ADAL" clId="{6BF5DC09-A4C7-4607-80F0-E88CC77B2381}" dt="2024-01-15T02:14:35.180" v="968" actId="20577"/>
        <pc:sldMkLst>
          <pc:docMk/>
          <pc:sldMk cId="300746139" sldId="366"/>
        </pc:sldMkLst>
        <pc:spChg chg="mod">
          <ac:chgData name="Kaabi, Jihene" userId="011dcf93-4cd8-42cc-a5b2-f87c76cf03d7" providerId="ADAL" clId="{6BF5DC09-A4C7-4607-80F0-E88CC77B2381}" dt="2024-01-15T02:14:35.180" v="968" actId="20577"/>
          <ac:spMkLst>
            <pc:docMk/>
            <pc:sldMk cId="300746139" sldId="366"/>
            <ac:spMk id="3" creationId="{00000000-0000-0000-0000-000000000000}"/>
          </ac:spMkLst>
        </pc:spChg>
        <pc:inkChg chg="add del">
          <ac:chgData name="Kaabi, Jihene" userId="011dcf93-4cd8-42cc-a5b2-f87c76cf03d7" providerId="ADAL" clId="{6BF5DC09-A4C7-4607-80F0-E88CC77B2381}" dt="2023-09-14T20:21:30.262" v="31" actId="478"/>
          <ac:inkMkLst>
            <pc:docMk/>
            <pc:sldMk cId="300746139" sldId="366"/>
            <ac:inkMk id="5" creationId="{4F8FBADF-23C6-F2EE-E1D9-FB32AA1FA81C}"/>
          </ac:inkMkLst>
        </pc:inkChg>
      </pc:sldChg>
      <pc:sldChg chg="del">
        <pc:chgData name="Kaabi, Jihene" userId="011dcf93-4cd8-42cc-a5b2-f87c76cf03d7" providerId="ADAL" clId="{6BF5DC09-A4C7-4607-80F0-E88CC77B2381}" dt="2023-09-04T16:59:51.744" v="0" actId="47"/>
        <pc:sldMkLst>
          <pc:docMk/>
          <pc:sldMk cId="1548010912" sldId="367"/>
        </pc:sldMkLst>
      </pc:sldChg>
      <pc:sldChg chg="addSp modSp add mod modAnim">
        <pc:chgData name="Kaabi, Jihene" userId="011dcf93-4cd8-42cc-a5b2-f87c76cf03d7" providerId="ADAL" clId="{6BF5DC09-A4C7-4607-80F0-E88CC77B2381}" dt="2024-01-16T01:50:14.801" v="3129" actId="6549"/>
        <pc:sldMkLst>
          <pc:docMk/>
          <pc:sldMk cId="4173311300" sldId="367"/>
        </pc:sldMkLst>
        <pc:spChg chg="mod">
          <ac:chgData name="Kaabi, Jihene" userId="011dcf93-4cd8-42cc-a5b2-f87c76cf03d7" providerId="ADAL" clId="{6BF5DC09-A4C7-4607-80F0-E88CC77B2381}" dt="2024-01-15T01:10:23.536" v="424" actId="20577"/>
          <ac:spMkLst>
            <pc:docMk/>
            <pc:sldMk cId="4173311300" sldId="367"/>
            <ac:spMk id="2" creationId="{00000000-0000-0000-0000-000000000000}"/>
          </ac:spMkLst>
        </pc:spChg>
        <pc:spChg chg="mod">
          <ac:chgData name="Kaabi, Jihene" userId="011dcf93-4cd8-42cc-a5b2-f87c76cf03d7" providerId="ADAL" clId="{6BF5DC09-A4C7-4607-80F0-E88CC77B2381}" dt="2024-01-16T01:50:14.801" v="3129" actId="6549"/>
          <ac:spMkLst>
            <pc:docMk/>
            <pc:sldMk cId="4173311300" sldId="367"/>
            <ac:spMk id="3" creationId="{00000000-0000-0000-0000-000000000000}"/>
          </ac:spMkLst>
        </pc:spChg>
        <pc:spChg chg="add mod">
          <ac:chgData name="Kaabi, Jihene" userId="011dcf93-4cd8-42cc-a5b2-f87c76cf03d7" providerId="ADAL" clId="{6BF5DC09-A4C7-4607-80F0-E88CC77B2381}" dt="2024-01-15T01:15:29.150" v="508" actId="164"/>
          <ac:spMkLst>
            <pc:docMk/>
            <pc:sldMk cId="4173311300" sldId="367"/>
            <ac:spMk id="5" creationId="{64BA769C-A1AF-FB1B-E964-C3FAB99FE8E4}"/>
          </ac:spMkLst>
        </pc:spChg>
        <pc:spChg chg="add mod">
          <ac:chgData name="Kaabi, Jihene" userId="011dcf93-4cd8-42cc-a5b2-f87c76cf03d7" providerId="ADAL" clId="{6BF5DC09-A4C7-4607-80F0-E88CC77B2381}" dt="2024-01-15T01:14:18.579" v="489"/>
          <ac:spMkLst>
            <pc:docMk/>
            <pc:sldMk cId="4173311300" sldId="367"/>
            <ac:spMk id="6" creationId="{1BDF284B-9AE6-7600-AF8E-5199F2B50128}"/>
          </ac:spMkLst>
        </pc:spChg>
        <pc:spChg chg="add mod">
          <ac:chgData name="Kaabi, Jihene" userId="011dcf93-4cd8-42cc-a5b2-f87c76cf03d7" providerId="ADAL" clId="{6BF5DC09-A4C7-4607-80F0-E88CC77B2381}" dt="2024-01-15T01:16:51.243" v="517" actId="164"/>
          <ac:spMkLst>
            <pc:docMk/>
            <pc:sldMk cId="4173311300" sldId="367"/>
            <ac:spMk id="7" creationId="{28A61F2A-A44C-DB7E-1293-2A05CC34E1B8}"/>
          </ac:spMkLst>
        </pc:spChg>
        <pc:grpChg chg="add mod">
          <ac:chgData name="Kaabi, Jihene" userId="011dcf93-4cd8-42cc-a5b2-f87c76cf03d7" providerId="ADAL" clId="{6BF5DC09-A4C7-4607-80F0-E88CC77B2381}" dt="2024-01-15T01:50:40.989" v="826" actId="962"/>
          <ac:grpSpMkLst>
            <pc:docMk/>
            <pc:sldMk cId="4173311300" sldId="367"/>
            <ac:grpSpMk id="10" creationId="{73639A5E-1AE8-1FD1-25FD-443F37381088}"/>
          </ac:grpSpMkLst>
        </pc:grpChg>
        <pc:grpChg chg="add mod">
          <ac:chgData name="Kaabi, Jihene" userId="011dcf93-4cd8-42cc-a5b2-f87c76cf03d7" providerId="ADAL" clId="{6BF5DC09-A4C7-4607-80F0-E88CC77B2381}" dt="2024-01-15T01:50:44.248" v="827" actId="962"/>
          <ac:grpSpMkLst>
            <pc:docMk/>
            <pc:sldMk cId="4173311300" sldId="367"/>
            <ac:grpSpMk id="16" creationId="{FA8321B6-2F0B-D68D-1715-C20460645FA6}"/>
          </ac:grpSpMkLst>
        </pc:grpChg>
        <pc:cxnChg chg="add mod">
          <ac:chgData name="Kaabi, Jihene" userId="011dcf93-4cd8-42cc-a5b2-f87c76cf03d7" providerId="ADAL" clId="{6BF5DC09-A4C7-4607-80F0-E88CC77B2381}" dt="2024-01-15T01:15:29.150" v="508" actId="164"/>
          <ac:cxnSpMkLst>
            <pc:docMk/>
            <pc:sldMk cId="4173311300" sldId="367"/>
            <ac:cxnSpMk id="9" creationId="{5B0D92EA-123C-3C4C-D259-E340E6F83D9D}"/>
          </ac:cxnSpMkLst>
        </pc:cxnChg>
        <pc:cxnChg chg="add mod">
          <ac:chgData name="Kaabi, Jihene" userId="011dcf93-4cd8-42cc-a5b2-f87c76cf03d7" providerId="ADAL" clId="{6BF5DC09-A4C7-4607-80F0-E88CC77B2381}" dt="2024-01-15T01:16:51.243" v="517" actId="164"/>
          <ac:cxnSpMkLst>
            <pc:docMk/>
            <pc:sldMk cId="4173311300" sldId="367"/>
            <ac:cxnSpMk id="12" creationId="{1B776B49-D75E-61C2-46F2-B343E408F3A5}"/>
          </ac:cxnSpMkLst>
        </pc:cxnChg>
        <pc:cxnChg chg="add mod">
          <ac:chgData name="Kaabi, Jihene" userId="011dcf93-4cd8-42cc-a5b2-f87c76cf03d7" providerId="ADAL" clId="{6BF5DC09-A4C7-4607-80F0-E88CC77B2381}" dt="2024-01-15T01:16:51.243" v="517" actId="164"/>
          <ac:cxnSpMkLst>
            <pc:docMk/>
            <pc:sldMk cId="4173311300" sldId="367"/>
            <ac:cxnSpMk id="15" creationId="{1BA4DD6E-ABE2-7197-317C-832C56389A1C}"/>
          </ac:cxnSpMkLst>
        </pc:cxnChg>
      </pc:sldChg>
      <pc:sldChg chg="modSp add mod modAnim">
        <pc:chgData name="Kaabi, Jihene" userId="011dcf93-4cd8-42cc-a5b2-f87c76cf03d7" providerId="ADAL" clId="{6BF5DC09-A4C7-4607-80F0-E88CC77B2381}" dt="2024-01-18T20:31:15.448" v="3159" actId="20577"/>
        <pc:sldMkLst>
          <pc:docMk/>
          <pc:sldMk cId="820618878" sldId="368"/>
        </pc:sldMkLst>
        <pc:spChg chg="mod">
          <ac:chgData name="Kaabi, Jihene" userId="011dcf93-4cd8-42cc-a5b2-f87c76cf03d7" providerId="ADAL" clId="{6BF5DC09-A4C7-4607-80F0-E88CC77B2381}" dt="2024-01-15T01:40:54.214" v="597" actId="20577"/>
          <ac:spMkLst>
            <pc:docMk/>
            <pc:sldMk cId="820618878" sldId="368"/>
            <ac:spMk id="2" creationId="{00000000-0000-0000-0000-000000000000}"/>
          </ac:spMkLst>
        </pc:spChg>
        <pc:spChg chg="mod">
          <ac:chgData name="Kaabi, Jihene" userId="011dcf93-4cd8-42cc-a5b2-f87c76cf03d7" providerId="ADAL" clId="{6BF5DC09-A4C7-4607-80F0-E88CC77B2381}" dt="2024-01-18T20:31:15.448" v="3159" actId="20577"/>
          <ac:spMkLst>
            <pc:docMk/>
            <pc:sldMk cId="820618878" sldId="368"/>
            <ac:spMk id="3" creationId="{00000000-0000-0000-0000-000000000000}"/>
          </ac:spMkLst>
        </pc:spChg>
      </pc:sldChg>
      <pc:sldChg chg="del">
        <pc:chgData name="Kaabi, Jihene" userId="011dcf93-4cd8-42cc-a5b2-f87c76cf03d7" providerId="ADAL" clId="{6BF5DC09-A4C7-4607-80F0-E88CC77B2381}" dt="2023-09-04T16:59:51.744" v="0" actId="47"/>
        <pc:sldMkLst>
          <pc:docMk/>
          <pc:sldMk cId="1571220463" sldId="368"/>
        </pc:sldMkLst>
      </pc:sldChg>
      <pc:sldChg chg="del">
        <pc:chgData name="Kaabi, Jihene" userId="011dcf93-4cd8-42cc-a5b2-f87c76cf03d7" providerId="ADAL" clId="{6BF5DC09-A4C7-4607-80F0-E88CC77B2381}" dt="2023-09-04T16:59:51.744" v="0" actId="47"/>
        <pc:sldMkLst>
          <pc:docMk/>
          <pc:sldMk cId="625851085" sldId="369"/>
        </pc:sldMkLst>
      </pc:sldChg>
      <pc:sldChg chg="addSp modSp add mod modAnim">
        <pc:chgData name="Kaabi, Jihene" userId="011dcf93-4cd8-42cc-a5b2-f87c76cf03d7" providerId="ADAL" clId="{6BF5DC09-A4C7-4607-80F0-E88CC77B2381}" dt="2024-01-16T02:02:26.414" v="3134" actId="14100"/>
        <pc:sldMkLst>
          <pc:docMk/>
          <pc:sldMk cId="1072748840" sldId="369"/>
        </pc:sldMkLst>
        <pc:spChg chg="mod">
          <ac:chgData name="Kaabi, Jihene" userId="011dcf93-4cd8-42cc-a5b2-f87c76cf03d7" providerId="ADAL" clId="{6BF5DC09-A4C7-4607-80F0-E88CC77B2381}" dt="2024-01-15T02:22:04.320" v="991" actId="20577"/>
          <ac:spMkLst>
            <pc:docMk/>
            <pc:sldMk cId="1072748840" sldId="369"/>
            <ac:spMk id="2" creationId="{00000000-0000-0000-0000-000000000000}"/>
          </ac:spMkLst>
        </pc:spChg>
        <pc:spChg chg="mod">
          <ac:chgData name="Kaabi, Jihene" userId="011dcf93-4cd8-42cc-a5b2-f87c76cf03d7" providerId="ADAL" clId="{6BF5DC09-A4C7-4607-80F0-E88CC77B2381}" dt="2024-01-15T18:24:04.292" v="2332" actId="207"/>
          <ac:spMkLst>
            <pc:docMk/>
            <pc:sldMk cId="1072748840" sldId="369"/>
            <ac:spMk id="3" creationId="{00000000-0000-0000-0000-000000000000}"/>
          </ac:spMkLst>
        </pc:spChg>
        <pc:spChg chg="add mod">
          <ac:chgData name="Kaabi, Jihene" userId="011dcf93-4cd8-42cc-a5b2-f87c76cf03d7" providerId="ADAL" clId="{6BF5DC09-A4C7-4607-80F0-E88CC77B2381}" dt="2024-01-15T17:15:46.036" v="1196" actId="164"/>
          <ac:spMkLst>
            <pc:docMk/>
            <pc:sldMk cId="1072748840" sldId="369"/>
            <ac:spMk id="5" creationId="{B25407D8-7517-3581-05AC-BD8AF85B5979}"/>
          </ac:spMkLst>
        </pc:spChg>
        <pc:spChg chg="add mod">
          <ac:chgData name="Kaabi, Jihene" userId="011dcf93-4cd8-42cc-a5b2-f87c76cf03d7" providerId="ADAL" clId="{6BF5DC09-A4C7-4607-80F0-E88CC77B2381}" dt="2024-01-16T02:02:26.414" v="3134" actId="14100"/>
          <ac:spMkLst>
            <pc:docMk/>
            <pc:sldMk cId="1072748840" sldId="369"/>
            <ac:spMk id="6" creationId="{F25714E4-ACE6-B766-151F-D929A487A86A}"/>
          </ac:spMkLst>
        </pc:spChg>
        <pc:spChg chg="mod">
          <ac:chgData name="Kaabi, Jihene" userId="011dcf93-4cd8-42cc-a5b2-f87c76cf03d7" providerId="ADAL" clId="{6BF5DC09-A4C7-4607-80F0-E88CC77B2381}" dt="2024-01-15T17:17:37.491" v="1226" actId="20577"/>
          <ac:spMkLst>
            <pc:docMk/>
            <pc:sldMk cId="1072748840" sldId="369"/>
            <ac:spMk id="14" creationId="{08FB2092-7434-60A3-3CDA-B104155ED038}"/>
          </ac:spMkLst>
        </pc:spChg>
        <pc:grpChg chg="add mod">
          <ac:chgData name="Kaabi, Jihene" userId="011dcf93-4cd8-42cc-a5b2-f87c76cf03d7" providerId="ADAL" clId="{6BF5DC09-A4C7-4607-80F0-E88CC77B2381}" dt="2024-01-15T17:17:52.076" v="1227" actId="962"/>
          <ac:grpSpMkLst>
            <pc:docMk/>
            <pc:sldMk cId="1072748840" sldId="369"/>
            <ac:grpSpMk id="9" creationId="{A16EBC5E-2BBC-21A5-905F-B45039DAD411}"/>
          </ac:grpSpMkLst>
        </pc:grpChg>
        <pc:grpChg chg="add mod">
          <ac:chgData name="Kaabi, Jihene" userId="011dcf93-4cd8-42cc-a5b2-f87c76cf03d7" providerId="ADAL" clId="{6BF5DC09-A4C7-4607-80F0-E88CC77B2381}" dt="2024-01-15T17:17:54.738" v="1228" actId="962"/>
          <ac:grpSpMkLst>
            <pc:docMk/>
            <pc:sldMk cId="1072748840" sldId="369"/>
            <ac:grpSpMk id="12" creationId="{2B4AFE25-B17E-4491-E017-9037CBB210B1}"/>
          </ac:grpSpMkLst>
        </pc:grpChg>
        <pc:grpChg chg="add mod">
          <ac:chgData name="Kaabi, Jihene" userId="011dcf93-4cd8-42cc-a5b2-f87c76cf03d7" providerId="ADAL" clId="{6BF5DC09-A4C7-4607-80F0-E88CC77B2381}" dt="2024-01-15T17:17:57.030" v="1229" actId="962"/>
          <ac:grpSpMkLst>
            <pc:docMk/>
            <pc:sldMk cId="1072748840" sldId="369"/>
            <ac:grpSpMk id="13" creationId="{5B47B1AE-8489-1BEF-F847-95B9F7943401}"/>
          </ac:grpSpMkLst>
        </pc:grpChg>
        <pc:cxnChg chg="add mod">
          <ac:chgData name="Kaabi, Jihene" userId="011dcf93-4cd8-42cc-a5b2-f87c76cf03d7" providerId="ADAL" clId="{6BF5DC09-A4C7-4607-80F0-E88CC77B2381}" dt="2024-01-15T17:15:46.036" v="1196" actId="164"/>
          <ac:cxnSpMkLst>
            <pc:docMk/>
            <pc:sldMk cId="1072748840" sldId="369"/>
            <ac:cxnSpMk id="8" creationId="{9B85D486-5822-2DA9-15C1-BE574735341C}"/>
          </ac:cxnSpMkLst>
        </pc:cxnChg>
        <pc:cxnChg chg="add mod">
          <ac:chgData name="Kaabi, Jihene" userId="011dcf93-4cd8-42cc-a5b2-f87c76cf03d7" providerId="ADAL" clId="{6BF5DC09-A4C7-4607-80F0-E88CC77B2381}" dt="2024-01-16T02:02:26.414" v="3134" actId="14100"/>
          <ac:cxnSpMkLst>
            <pc:docMk/>
            <pc:sldMk cId="1072748840" sldId="369"/>
            <ac:cxnSpMk id="11" creationId="{6DB89B93-B619-065A-DCFC-60DB30433D24}"/>
          </ac:cxnSpMkLst>
        </pc:cxnChg>
        <pc:cxnChg chg="mod">
          <ac:chgData name="Kaabi, Jihene" userId="011dcf93-4cd8-42cc-a5b2-f87c76cf03d7" providerId="ADAL" clId="{6BF5DC09-A4C7-4607-80F0-E88CC77B2381}" dt="2024-01-15T17:17:36.640" v="1222" actId="20577"/>
          <ac:cxnSpMkLst>
            <pc:docMk/>
            <pc:sldMk cId="1072748840" sldId="369"/>
            <ac:cxnSpMk id="15" creationId="{6190C3F9-2E5A-7F5A-6465-213AAFFC3E6C}"/>
          </ac:cxnSpMkLst>
        </pc:cxnChg>
      </pc:sldChg>
      <pc:sldChg chg="delSp modSp add mod delAnim modAnim">
        <pc:chgData name="Kaabi, Jihene" userId="011dcf93-4cd8-42cc-a5b2-f87c76cf03d7" providerId="ADAL" clId="{6BF5DC09-A4C7-4607-80F0-E88CC77B2381}" dt="2024-01-15T18:09:36.605" v="1854"/>
        <pc:sldMkLst>
          <pc:docMk/>
          <pc:sldMk cId="1338852196" sldId="370"/>
        </pc:sldMkLst>
        <pc:spChg chg="mod">
          <ac:chgData name="Kaabi, Jihene" userId="011dcf93-4cd8-42cc-a5b2-f87c76cf03d7" providerId="ADAL" clId="{6BF5DC09-A4C7-4607-80F0-E88CC77B2381}" dt="2024-01-15T17:19:10.744" v="1246" actId="20577"/>
          <ac:spMkLst>
            <pc:docMk/>
            <pc:sldMk cId="1338852196" sldId="370"/>
            <ac:spMk id="2" creationId="{00000000-0000-0000-0000-000000000000}"/>
          </ac:spMkLst>
        </pc:spChg>
        <pc:spChg chg="mod">
          <ac:chgData name="Kaabi, Jihene" userId="011dcf93-4cd8-42cc-a5b2-f87c76cf03d7" providerId="ADAL" clId="{6BF5DC09-A4C7-4607-80F0-E88CC77B2381}" dt="2024-01-15T17:27:09.473" v="1438" actId="1076"/>
          <ac:spMkLst>
            <pc:docMk/>
            <pc:sldMk cId="1338852196" sldId="370"/>
            <ac:spMk id="3" creationId="{00000000-0000-0000-0000-000000000000}"/>
          </ac:spMkLst>
        </pc:spChg>
        <pc:grpChg chg="del">
          <ac:chgData name="Kaabi, Jihene" userId="011dcf93-4cd8-42cc-a5b2-f87c76cf03d7" providerId="ADAL" clId="{6BF5DC09-A4C7-4607-80F0-E88CC77B2381}" dt="2024-01-15T17:20:35.534" v="1249" actId="478"/>
          <ac:grpSpMkLst>
            <pc:docMk/>
            <pc:sldMk cId="1338852196" sldId="370"/>
            <ac:grpSpMk id="9" creationId="{A16EBC5E-2BBC-21A5-905F-B45039DAD411}"/>
          </ac:grpSpMkLst>
        </pc:grpChg>
        <pc:grpChg chg="del">
          <ac:chgData name="Kaabi, Jihene" userId="011dcf93-4cd8-42cc-a5b2-f87c76cf03d7" providerId="ADAL" clId="{6BF5DC09-A4C7-4607-80F0-E88CC77B2381}" dt="2024-01-15T17:20:43.812" v="1250" actId="478"/>
          <ac:grpSpMkLst>
            <pc:docMk/>
            <pc:sldMk cId="1338852196" sldId="370"/>
            <ac:grpSpMk id="12" creationId="{2B4AFE25-B17E-4491-E017-9037CBB210B1}"/>
          </ac:grpSpMkLst>
        </pc:grpChg>
        <pc:grpChg chg="del">
          <ac:chgData name="Kaabi, Jihene" userId="011dcf93-4cd8-42cc-a5b2-f87c76cf03d7" providerId="ADAL" clId="{6BF5DC09-A4C7-4607-80F0-E88CC77B2381}" dt="2024-01-15T17:20:33.242" v="1248" actId="478"/>
          <ac:grpSpMkLst>
            <pc:docMk/>
            <pc:sldMk cId="1338852196" sldId="370"/>
            <ac:grpSpMk id="13" creationId="{5B47B1AE-8489-1BEF-F847-95B9F7943401}"/>
          </ac:grpSpMkLst>
        </pc:grpChg>
        <pc:cxnChg chg="mod">
          <ac:chgData name="Kaabi, Jihene" userId="011dcf93-4cd8-42cc-a5b2-f87c76cf03d7" providerId="ADAL" clId="{6BF5DC09-A4C7-4607-80F0-E88CC77B2381}" dt="2024-01-15T17:20:35.534" v="1249" actId="478"/>
          <ac:cxnSpMkLst>
            <pc:docMk/>
            <pc:sldMk cId="1338852196" sldId="370"/>
            <ac:cxnSpMk id="8" creationId="{9B85D486-5822-2DA9-15C1-BE574735341C}"/>
          </ac:cxnSpMkLst>
        </pc:cxnChg>
        <pc:cxnChg chg="mod">
          <ac:chgData name="Kaabi, Jihene" userId="011dcf93-4cd8-42cc-a5b2-f87c76cf03d7" providerId="ADAL" clId="{6BF5DC09-A4C7-4607-80F0-E88CC77B2381}" dt="2024-01-15T17:20:43.812" v="1250" actId="478"/>
          <ac:cxnSpMkLst>
            <pc:docMk/>
            <pc:sldMk cId="1338852196" sldId="370"/>
            <ac:cxnSpMk id="11" creationId="{6DB89B93-B619-065A-DCFC-60DB30433D24}"/>
          </ac:cxnSpMkLst>
        </pc:cxnChg>
        <pc:cxnChg chg="mod">
          <ac:chgData name="Kaabi, Jihene" userId="011dcf93-4cd8-42cc-a5b2-f87c76cf03d7" providerId="ADAL" clId="{6BF5DC09-A4C7-4607-80F0-E88CC77B2381}" dt="2024-01-15T17:20:33.242" v="1248" actId="478"/>
          <ac:cxnSpMkLst>
            <pc:docMk/>
            <pc:sldMk cId="1338852196" sldId="370"/>
            <ac:cxnSpMk id="15" creationId="{6190C3F9-2E5A-7F5A-6465-213AAFFC3E6C}"/>
          </ac:cxnSpMkLst>
        </pc:cxnChg>
      </pc:sldChg>
      <pc:sldChg chg="del">
        <pc:chgData name="Kaabi, Jihene" userId="011dcf93-4cd8-42cc-a5b2-f87c76cf03d7" providerId="ADAL" clId="{6BF5DC09-A4C7-4607-80F0-E88CC77B2381}" dt="2023-09-04T16:59:51.744" v="0" actId="47"/>
        <pc:sldMkLst>
          <pc:docMk/>
          <pc:sldMk cId="4246410696" sldId="370"/>
        </pc:sldMkLst>
      </pc:sldChg>
      <pc:sldChg chg="del">
        <pc:chgData name="Kaabi, Jihene" userId="011dcf93-4cd8-42cc-a5b2-f87c76cf03d7" providerId="ADAL" clId="{6BF5DC09-A4C7-4607-80F0-E88CC77B2381}" dt="2023-09-04T16:59:51.744" v="0" actId="47"/>
        <pc:sldMkLst>
          <pc:docMk/>
          <pc:sldMk cId="2713370828" sldId="371"/>
        </pc:sldMkLst>
      </pc:sldChg>
      <pc:sldChg chg="delSp modSp add mod delAnim">
        <pc:chgData name="Kaabi, Jihene" userId="011dcf93-4cd8-42cc-a5b2-f87c76cf03d7" providerId="ADAL" clId="{6BF5DC09-A4C7-4607-80F0-E88CC77B2381}" dt="2024-01-15T18:24:21.317" v="2335" actId="207"/>
        <pc:sldMkLst>
          <pc:docMk/>
          <pc:sldMk cId="4179846969" sldId="371"/>
        </pc:sldMkLst>
        <pc:spChg chg="mod">
          <ac:chgData name="Kaabi, Jihene" userId="011dcf93-4cd8-42cc-a5b2-f87c76cf03d7" providerId="ADAL" clId="{6BF5DC09-A4C7-4607-80F0-E88CC77B2381}" dt="2024-01-15T18:07:56.659" v="1806" actId="20577"/>
          <ac:spMkLst>
            <pc:docMk/>
            <pc:sldMk cId="4179846969" sldId="371"/>
            <ac:spMk id="2" creationId="{00000000-0000-0000-0000-000000000000}"/>
          </ac:spMkLst>
        </pc:spChg>
        <pc:spChg chg="mod">
          <ac:chgData name="Kaabi, Jihene" userId="011dcf93-4cd8-42cc-a5b2-f87c76cf03d7" providerId="ADAL" clId="{6BF5DC09-A4C7-4607-80F0-E88CC77B2381}" dt="2024-01-15T18:24:21.317" v="2335" actId="207"/>
          <ac:spMkLst>
            <pc:docMk/>
            <pc:sldMk cId="4179846969" sldId="371"/>
            <ac:spMk id="3" creationId="{00000000-0000-0000-0000-000000000000}"/>
          </ac:spMkLst>
        </pc:spChg>
        <pc:grpChg chg="del">
          <ac:chgData name="Kaabi, Jihene" userId="011dcf93-4cd8-42cc-a5b2-f87c76cf03d7" providerId="ADAL" clId="{6BF5DC09-A4C7-4607-80F0-E88CC77B2381}" dt="2024-01-15T17:28:21.799" v="1441" actId="478"/>
          <ac:grpSpMkLst>
            <pc:docMk/>
            <pc:sldMk cId="4179846969" sldId="371"/>
            <ac:grpSpMk id="9" creationId="{A16EBC5E-2BBC-21A5-905F-B45039DAD411}"/>
          </ac:grpSpMkLst>
        </pc:grpChg>
        <pc:grpChg chg="del">
          <ac:chgData name="Kaabi, Jihene" userId="011dcf93-4cd8-42cc-a5b2-f87c76cf03d7" providerId="ADAL" clId="{6BF5DC09-A4C7-4607-80F0-E88CC77B2381}" dt="2024-01-15T17:28:24.129" v="1442" actId="478"/>
          <ac:grpSpMkLst>
            <pc:docMk/>
            <pc:sldMk cId="4179846969" sldId="371"/>
            <ac:grpSpMk id="12" creationId="{2B4AFE25-B17E-4491-E017-9037CBB210B1}"/>
          </ac:grpSpMkLst>
        </pc:grpChg>
        <pc:grpChg chg="del">
          <ac:chgData name="Kaabi, Jihene" userId="011dcf93-4cd8-42cc-a5b2-f87c76cf03d7" providerId="ADAL" clId="{6BF5DC09-A4C7-4607-80F0-E88CC77B2381}" dt="2024-01-15T17:28:19.092" v="1440" actId="478"/>
          <ac:grpSpMkLst>
            <pc:docMk/>
            <pc:sldMk cId="4179846969" sldId="371"/>
            <ac:grpSpMk id="13" creationId="{5B47B1AE-8489-1BEF-F847-95B9F7943401}"/>
          </ac:grpSpMkLst>
        </pc:grpChg>
        <pc:cxnChg chg="mod">
          <ac:chgData name="Kaabi, Jihene" userId="011dcf93-4cd8-42cc-a5b2-f87c76cf03d7" providerId="ADAL" clId="{6BF5DC09-A4C7-4607-80F0-E88CC77B2381}" dt="2024-01-15T17:28:21.799" v="1441" actId="478"/>
          <ac:cxnSpMkLst>
            <pc:docMk/>
            <pc:sldMk cId="4179846969" sldId="371"/>
            <ac:cxnSpMk id="8" creationId="{9B85D486-5822-2DA9-15C1-BE574735341C}"/>
          </ac:cxnSpMkLst>
        </pc:cxnChg>
        <pc:cxnChg chg="mod">
          <ac:chgData name="Kaabi, Jihene" userId="011dcf93-4cd8-42cc-a5b2-f87c76cf03d7" providerId="ADAL" clId="{6BF5DC09-A4C7-4607-80F0-E88CC77B2381}" dt="2024-01-15T17:28:24.129" v="1442" actId="478"/>
          <ac:cxnSpMkLst>
            <pc:docMk/>
            <pc:sldMk cId="4179846969" sldId="371"/>
            <ac:cxnSpMk id="11" creationId="{6DB89B93-B619-065A-DCFC-60DB30433D24}"/>
          </ac:cxnSpMkLst>
        </pc:cxnChg>
        <pc:cxnChg chg="mod">
          <ac:chgData name="Kaabi, Jihene" userId="011dcf93-4cd8-42cc-a5b2-f87c76cf03d7" providerId="ADAL" clId="{6BF5DC09-A4C7-4607-80F0-E88CC77B2381}" dt="2024-01-15T17:28:19.092" v="1440" actId="478"/>
          <ac:cxnSpMkLst>
            <pc:docMk/>
            <pc:sldMk cId="4179846969" sldId="371"/>
            <ac:cxnSpMk id="15" creationId="{6190C3F9-2E5A-7F5A-6465-213AAFFC3E6C}"/>
          </ac:cxnSpMkLst>
        </pc:cxnChg>
      </pc:sldChg>
      <pc:sldChg chg="modSp add mod modAnim">
        <pc:chgData name="Kaabi, Jihene" userId="011dcf93-4cd8-42cc-a5b2-f87c76cf03d7" providerId="ADAL" clId="{6BF5DC09-A4C7-4607-80F0-E88CC77B2381}" dt="2024-01-15T18:10:18.169" v="1857"/>
        <pc:sldMkLst>
          <pc:docMk/>
          <pc:sldMk cId="517703912" sldId="372"/>
        </pc:sldMkLst>
        <pc:spChg chg="mod">
          <ac:chgData name="Kaabi, Jihene" userId="011dcf93-4cd8-42cc-a5b2-f87c76cf03d7" providerId="ADAL" clId="{6BF5DC09-A4C7-4607-80F0-E88CC77B2381}" dt="2024-01-15T17:52:38.301" v="1555" actId="20577"/>
          <ac:spMkLst>
            <pc:docMk/>
            <pc:sldMk cId="517703912" sldId="372"/>
            <ac:spMk id="2" creationId="{00000000-0000-0000-0000-000000000000}"/>
          </ac:spMkLst>
        </pc:spChg>
        <pc:spChg chg="mod">
          <ac:chgData name="Kaabi, Jihene" userId="011dcf93-4cd8-42cc-a5b2-f87c76cf03d7" providerId="ADAL" clId="{6BF5DC09-A4C7-4607-80F0-E88CC77B2381}" dt="2024-01-15T18:04:00.024" v="1695" actId="1035"/>
          <ac:spMkLst>
            <pc:docMk/>
            <pc:sldMk cId="517703912" sldId="372"/>
            <ac:spMk id="3" creationId="{00000000-0000-0000-0000-000000000000}"/>
          </ac:spMkLst>
        </pc:spChg>
      </pc:sldChg>
      <pc:sldChg chg="del">
        <pc:chgData name="Kaabi, Jihene" userId="011dcf93-4cd8-42cc-a5b2-f87c76cf03d7" providerId="ADAL" clId="{6BF5DC09-A4C7-4607-80F0-E88CC77B2381}" dt="2023-09-04T16:59:51.744" v="0" actId="47"/>
        <pc:sldMkLst>
          <pc:docMk/>
          <pc:sldMk cId="523907694" sldId="372"/>
        </pc:sldMkLst>
      </pc:sldChg>
      <pc:sldChg chg="modSp add mod">
        <pc:chgData name="Kaabi, Jihene" userId="011dcf93-4cd8-42cc-a5b2-f87c76cf03d7" providerId="ADAL" clId="{6BF5DC09-A4C7-4607-80F0-E88CC77B2381}" dt="2024-01-16T00:33:38.908" v="2448" actId="207"/>
        <pc:sldMkLst>
          <pc:docMk/>
          <pc:sldMk cId="437005414" sldId="373"/>
        </pc:sldMkLst>
        <pc:spChg chg="mod">
          <ac:chgData name="Kaabi, Jihene" userId="011dcf93-4cd8-42cc-a5b2-f87c76cf03d7" providerId="ADAL" clId="{6BF5DC09-A4C7-4607-80F0-E88CC77B2381}" dt="2024-01-15T18:08:30.052" v="1817" actId="20577"/>
          <ac:spMkLst>
            <pc:docMk/>
            <pc:sldMk cId="437005414" sldId="373"/>
            <ac:spMk id="2" creationId="{00000000-0000-0000-0000-000000000000}"/>
          </ac:spMkLst>
        </pc:spChg>
        <pc:spChg chg="mod">
          <ac:chgData name="Kaabi, Jihene" userId="011dcf93-4cd8-42cc-a5b2-f87c76cf03d7" providerId="ADAL" clId="{6BF5DC09-A4C7-4607-80F0-E88CC77B2381}" dt="2024-01-16T00:33:38.908" v="2448" actId="207"/>
          <ac:spMkLst>
            <pc:docMk/>
            <pc:sldMk cId="437005414" sldId="373"/>
            <ac:spMk id="3" creationId="{00000000-0000-0000-0000-000000000000}"/>
          </ac:spMkLst>
        </pc:spChg>
      </pc:sldChg>
      <pc:sldChg chg="del">
        <pc:chgData name="Kaabi, Jihene" userId="011dcf93-4cd8-42cc-a5b2-f87c76cf03d7" providerId="ADAL" clId="{6BF5DC09-A4C7-4607-80F0-E88CC77B2381}" dt="2023-09-04T16:59:51.744" v="0" actId="47"/>
        <pc:sldMkLst>
          <pc:docMk/>
          <pc:sldMk cId="919757750" sldId="373"/>
        </pc:sldMkLst>
      </pc:sldChg>
      <pc:sldChg chg="del">
        <pc:chgData name="Kaabi, Jihene" userId="011dcf93-4cd8-42cc-a5b2-f87c76cf03d7" providerId="ADAL" clId="{6BF5DC09-A4C7-4607-80F0-E88CC77B2381}" dt="2023-09-04T16:59:51.744" v="0" actId="47"/>
        <pc:sldMkLst>
          <pc:docMk/>
          <pc:sldMk cId="994480549" sldId="374"/>
        </pc:sldMkLst>
      </pc:sldChg>
      <pc:sldChg chg="add del">
        <pc:chgData name="Kaabi, Jihene" userId="011dcf93-4cd8-42cc-a5b2-f87c76cf03d7" providerId="ADAL" clId="{6BF5DC09-A4C7-4607-80F0-E88CC77B2381}" dt="2024-01-15T18:05:29.386" v="1716"/>
        <pc:sldMkLst>
          <pc:docMk/>
          <pc:sldMk cId="1432716067" sldId="374"/>
        </pc:sldMkLst>
      </pc:sldChg>
      <pc:sldChg chg="modSp add mod modAnim">
        <pc:chgData name="Kaabi, Jihene" userId="011dcf93-4cd8-42cc-a5b2-f87c76cf03d7" providerId="ADAL" clId="{6BF5DC09-A4C7-4607-80F0-E88CC77B2381}" dt="2024-01-16T01:47:20.536" v="3118" actId="20577"/>
        <pc:sldMkLst>
          <pc:docMk/>
          <pc:sldMk cId="2156572197" sldId="374"/>
        </pc:sldMkLst>
        <pc:spChg chg="mod">
          <ac:chgData name="Kaabi, Jihene" userId="011dcf93-4cd8-42cc-a5b2-f87c76cf03d7" providerId="ADAL" clId="{6BF5DC09-A4C7-4607-80F0-E88CC77B2381}" dt="2024-01-15T18:11:43.459" v="1878" actId="5793"/>
          <ac:spMkLst>
            <pc:docMk/>
            <pc:sldMk cId="2156572197" sldId="374"/>
            <ac:spMk id="2" creationId="{00000000-0000-0000-0000-000000000000}"/>
          </ac:spMkLst>
        </pc:spChg>
        <pc:spChg chg="mod">
          <ac:chgData name="Kaabi, Jihene" userId="011dcf93-4cd8-42cc-a5b2-f87c76cf03d7" providerId="ADAL" clId="{6BF5DC09-A4C7-4607-80F0-E88CC77B2381}" dt="2024-01-16T01:47:20.536" v="3118" actId="20577"/>
          <ac:spMkLst>
            <pc:docMk/>
            <pc:sldMk cId="2156572197" sldId="374"/>
            <ac:spMk id="3" creationId="{00000000-0000-0000-0000-000000000000}"/>
          </ac:spMkLst>
        </pc:spChg>
      </pc:sldChg>
      <pc:sldChg chg="del">
        <pc:chgData name="Kaabi, Jihene" userId="011dcf93-4cd8-42cc-a5b2-f87c76cf03d7" providerId="ADAL" clId="{6BF5DC09-A4C7-4607-80F0-E88CC77B2381}" dt="2023-09-04T16:59:51.744" v="0" actId="47"/>
        <pc:sldMkLst>
          <pc:docMk/>
          <pc:sldMk cId="121344399" sldId="375"/>
        </pc:sldMkLst>
      </pc:sldChg>
      <pc:sldChg chg="modSp add mod modAnim">
        <pc:chgData name="Kaabi, Jihene" userId="011dcf93-4cd8-42cc-a5b2-f87c76cf03d7" providerId="ADAL" clId="{6BF5DC09-A4C7-4607-80F0-E88CC77B2381}" dt="2024-01-22T00:09:46.186" v="3181" actId="20577"/>
        <pc:sldMkLst>
          <pc:docMk/>
          <pc:sldMk cId="761630446" sldId="375"/>
        </pc:sldMkLst>
        <pc:spChg chg="mod">
          <ac:chgData name="Kaabi, Jihene" userId="011dcf93-4cd8-42cc-a5b2-f87c76cf03d7" providerId="ADAL" clId="{6BF5DC09-A4C7-4607-80F0-E88CC77B2381}" dt="2024-01-16T00:31:50.494" v="2437" actId="20577"/>
          <ac:spMkLst>
            <pc:docMk/>
            <pc:sldMk cId="761630446" sldId="375"/>
            <ac:spMk id="2" creationId="{00000000-0000-0000-0000-000000000000}"/>
          </ac:spMkLst>
        </pc:spChg>
        <pc:spChg chg="mod">
          <ac:chgData name="Kaabi, Jihene" userId="011dcf93-4cd8-42cc-a5b2-f87c76cf03d7" providerId="ADAL" clId="{6BF5DC09-A4C7-4607-80F0-E88CC77B2381}" dt="2024-01-22T00:09:46.186" v="3181" actId="20577"/>
          <ac:spMkLst>
            <pc:docMk/>
            <pc:sldMk cId="761630446" sldId="375"/>
            <ac:spMk id="3" creationId="{00000000-0000-0000-0000-000000000000}"/>
          </ac:spMkLst>
        </pc:spChg>
      </pc:sldChg>
      <pc:sldChg chg="modSp add mod modAnim">
        <pc:chgData name="Kaabi, Jihene" userId="011dcf93-4cd8-42cc-a5b2-f87c76cf03d7" providerId="ADAL" clId="{6BF5DC09-A4C7-4607-80F0-E88CC77B2381}" dt="2024-01-16T01:35:19.674" v="2530"/>
        <pc:sldMkLst>
          <pc:docMk/>
          <pc:sldMk cId="778781851" sldId="376"/>
        </pc:sldMkLst>
        <pc:spChg chg="mod">
          <ac:chgData name="Kaabi, Jihene" userId="011dcf93-4cd8-42cc-a5b2-f87c76cf03d7" providerId="ADAL" clId="{6BF5DC09-A4C7-4607-80F0-E88CC77B2381}" dt="2024-01-16T00:53:54.366" v="2465" actId="20577"/>
          <ac:spMkLst>
            <pc:docMk/>
            <pc:sldMk cId="778781851" sldId="376"/>
            <ac:spMk id="2" creationId="{00000000-0000-0000-0000-000000000000}"/>
          </ac:spMkLst>
        </pc:spChg>
        <pc:spChg chg="mod">
          <ac:chgData name="Kaabi, Jihene" userId="011dcf93-4cd8-42cc-a5b2-f87c76cf03d7" providerId="ADAL" clId="{6BF5DC09-A4C7-4607-80F0-E88CC77B2381}" dt="2024-01-16T01:22:14.878" v="2527" actId="113"/>
          <ac:spMkLst>
            <pc:docMk/>
            <pc:sldMk cId="778781851" sldId="376"/>
            <ac:spMk id="3" creationId="{00000000-0000-0000-0000-000000000000}"/>
          </ac:spMkLst>
        </pc:spChg>
      </pc:sldChg>
      <pc:sldChg chg="del">
        <pc:chgData name="Kaabi, Jihene" userId="011dcf93-4cd8-42cc-a5b2-f87c76cf03d7" providerId="ADAL" clId="{6BF5DC09-A4C7-4607-80F0-E88CC77B2381}" dt="2023-09-04T16:59:51.744" v="0" actId="47"/>
        <pc:sldMkLst>
          <pc:docMk/>
          <pc:sldMk cId="2562745706" sldId="376"/>
        </pc:sldMkLst>
      </pc:sldChg>
      <pc:sldChg chg="modSp add modAnim">
        <pc:chgData name="Kaabi, Jihene" userId="011dcf93-4cd8-42cc-a5b2-f87c76cf03d7" providerId="ADAL" clId="{6BF5DC09-A4C7-4607-80F0-E88CC77B2381}" dt="2024-01-16T01:39:46.920" v="2682"/>
        <pc:sldMkLst>
          <pc:docMk/>
          <pc:sldMk cId="2236771658" sldId="377"/>
        </pc:sldMkLst>
        <pc:spChg chg="mod">
          <ac:chgData name="Kaabi, Jihene" userId="011dcf93-4cd8-42cc-a5b2-f87c76cf03d7" providerId="ADAL" clId="{6BF5DC09-A4C7-4607-80F0-E88CC77B2381}" dt="2024-01-16T01:36:34.153" v="2556" actId="20577"/>
          <ac:spMkLst>
            <pc:docMk/>
            <pc:sldMk cId="2236771658" sldId="377"/>
            <ac:spMk id="2" creationId="{00000000-0000-0000-0000-000000000000}"/>
          </ac:spMkLst>
        </pc:spChg>
        <pc:spChg chg="mod">
          <ac:chgData name="Kaabi, Jihene" userId="011dcf93-4cd8-42cc-a5b2-f87c76cf03d7" providerId="ADAL" clId="{6BF5DC09-A4C7-4607-80F0-E88CC77B2381}" dt="2024-01-16T01:39:42.127" v="2681" actId="20577"/>
          <ac:spMkLst>
            <pc:docMk/>
            <pc:sldMk cId="2236771658" sldId="377"/>
            <ac:spMk id="3" creationId="{00000000-0000-0000-0000-000000000000}"/>
          </ac:spMkLst>
        </pc:spChg>
      </pc:sldChg>
      <pc:sldChg chg="del">
        <pc:chgData name="Kaabi, Jihene" userId="011dcf93-4cd8-42cc-a5b2-f87c76cf03d7" providerId="ADAL" clId="{6BF5DC09-A4C7-4607-80F0-E88CC77B2381}" dt="2023-09-04T16:59:51.744" v="0" actId="47"/>
        <pc:sldMkLst>
          <pc:docMk/>
          <pc:sldMk cId="2802958946" sldId="377"/>
        </pc:sldMkLst>
      </pc:sldChg>
      <pc:sldChg chg="modSp add mod modAnim">
        <pc:chgData name="Kaabi, Jihene" userId="011dcf93-4cd8-42cc-a5b2-f87c76cf03d7" providerId="ADAL" clId="{6BF5DC09-A4C7-4607-80F0-E88CC77B2381}" dt="2024-01-22T00:09:10.386" v="3169" actId="20577"/>
        <pc:sldMkLst>
          <pc:docMk/>
          <pc:sldMk cId="172625952" sldId="378"/>
        </pc:sldMkLst>
        <pc:spChg chg="mod">
          <ac:chgData name="Kaabi, Jihene" userId="011dcf93-4cd8-42cc-a5b2-f87c76cf03d7" providerId="ADAL" clId="{6BF5DC09-A4C7-4607-80F0-E88CC77B2381}" dt="2024-01-16T02:07:53.576" v="3144" actId="20577"/>
          <ac:spMkLst>
            <pc:docMk/>
            <pc:sldMk cId="172625952" sldId="378"/>
            <ac:spMk id="2" creationId="{00000000-0000-0000-0000-000000000000}"/>
          </ac:spMkLst>
        </pc:spChg>
        <pc:spChg chg="mod">
          <ac:chgData name="Kaabi, Jihene" userId="011dcf93-4cd8-42cc-a5b2-f87c76cf03d7" providerId="ADAL" clId="{6BF5DC09-A4C7-4607-80F0-E88CC77B2381}" dt="2024-01-22T00:09:10.386" v="3169" actId="20577"/>
          <ac:spMkLst>
            <pc:docMk/>
            <pc:sldMk cId="172625952" sldId="378"/>
            <ac:spMk id="3" creationId="{00000000-0000-0000-0000-000000000000}"/>
          </ac:spMkLst>
        </pc:spChg>
      </pc:sldChg>
      <pc:sldChg chg="del">
        <pc:chgData name="Kaabi, Jihene" userId="011dcf93-4cd8-42cc-a5b2-f87c76cf03d7" providerId="ADAL" clId="{6BF5DC09-A4C7-4607-80F0-E88CC77B2381}" dt="2023-09-04T16:59:51.744" v="0" actId="47"/>
        <pc:sldMkLst>
          <pc:docMk/>
          <pc:sldMk cId="1150499340" sldId="378"/>
        </pc:sldMkLst>
      </pc:sldChg>
      <pc:sldChg chg="del">
        <pc:chgData name="Kaabi, Jihene" userId="011dcf93-4cd8-42cc-a5b2-f87c76cf03d7" providerId="ADAL" clId="{6BF5DC09-A4C7-4607-80F0-E88CC77B2381}" dt="2023-09-04T16:59:51.744" v="0" actId="47"/>
        <pc:sldMkLst>
          <pc:docMk/>
          <pc:sldMk cId="1054501362" sldId="379"/>
        </pc:sldMkLst>
      </pc:sldChg>
      <pc:sldChg chg="del">
        <pc:chgData name="Kaabi, Jihene" userId="011dcf93-4cd8-42cc-a5b2-f87c76cf03d7" providerId="ADAL" clId="{6BF5DC09-A4C7-4607-80F0-E88CC77B2381}" dt="2023-09-04T16:59:51.744" v="0" actId="47"/>
        <pc:sldMkLst>
          <pc:docMk/>
          <pc:sldMk cId="593171974" sldId="380"/>
        </pc:sldMkLst>
      </pc:sldChg>
      <pc:sldChg chg="del">
        <pc:chgData name="Kaabi, Jihene" userId="011dcf93-4cd8-42cc-a5b2-f87c76cf03d7" providerId="ADAL" clId="{6BF5DC09-A4C7-4607-80F0-E88CC77B2381}" dt="2023-09-04T16:59:51.744" v="0" actId="47"/>
        <pc:sldMkLst>
          <pc:docMk/>
          <pc:sldMk cId="3122488567" sldId="381"/>
        </pc:sldMkLst>
      </pc:sldChg>
      <pc:sldChg chg="del">
        <pc:chgData name="Kaabi, Jihene" userId="011dcf93-4cd8-42cc-a5b2-f87c76cf03d7" providerId="ADAL" clId="{6BF5DC09-A4C7-4607-80F0-E88CC77B2381}" dt="2023-09-04T16:59:51.744" v="0" actId="47"/>
        <pc:sldMkLst>
          <pc:docMk/>
          <pc:sldMk cId="288885441" sldId="382"/>
        </pc:sldMkLst>
      </pc:sldChg>
      <pc:sldChg chg="del">
        <pc:chgData name="Kaabi, Jihene" userId="011dcf93-4cd8-42cc-a5b2-f87c76cf03d7" providerId="ADAL" clId="{6BF5DC09-A4C7-4607-80F0-E88CC77B2381}" dt="2023-09-04T16:59:51.744" v="0" actId="47"/>
        <pc:sldMkLst>
          <pc:docMk/>
          <pc:sldMk cId="1147540604" sldId="383"/>
        </pc:sldMkLst>
      </pc:sldChg>
      <pc:sldChg chg="del">
        <pc:chgData name="Kaabi, Jihene" userId="011dcf93-4cd8-42cc-a5b2-f87c76cf03d7" providerId="ADAL" clId="{6BF5DC09-A4C7-4607-80F0-E88CC77B2381}" dt="2023-09-04T16:59:51.744" v="0" actId="47"/>
        <pc:sldMkLst>
          <pc:docMk/>
          <pc:sldMk cId="1635217524" sldId="384"/>
        </pc:sldMkLst>
      </pc:sldChg>
      <pc:sldChg chg="del">
        <pc:chgData name="Kaabi, Jihene" userId="011dcf93-4cd8-42cc-a5b2-f87c76cf03d7" providerId="ADAL" clId="{6BF5DC09-A4C7-4607-80F0-E88CC77B2381}" dt="2023-09-04T16:59:51.744" v="0" actId="47"/>
        <pc:sldMkLst>
          <pc:docMk/>
          <pc:sldMk cId="3896129276" sldId="385"/>
        </pc:sldMkLst>
      </pc:sldChg>
      <pc:sldChg chg="del">
        <pc:chgData name="Kaabi, Jihene" userId="011dcf93-4cd8-42cc-a5b2-f87c76cf03d7" providerId="ADAL" clId="{6BF5DC09-A4C7-4607-80F0-E88CC77B2381}" dt="2023-09-04T16:59:51.744" v="0" actId="47"/>
        <pc:sldMkLst>
          <pc:docMk/>
          <pc:sldMk cId="1374873448" sldId="386"/>
        </pc:sldMkLst>
      </pc:sldChg>
      <pc:sldChg chg="del">
        <pc:chgData name="Kaabi, Jihene" userId="011dcf93-4cd8-42cc-a5b2-f87c76cf03d7" providerId="ADAL" clId="{6BF5DC09-A4C7-4607-80F0-E88CC77B2381}" dt="2023-09-04T16:59:51.744" v="0" actId="47"/>
        <pc:sldMkLst>
          <pc:docMk/>
          <pc:sldMk cId="2960590650" sldId="387"/>
        </pc:sldMkLst>
      </pc:sldChg>
      <pc:sldChg chg="del">
        <pc:chgData name="Kaabi, Jihene" userId="011dcf93-4cd8-42cc-a5b2-f87c76cf03d7" providerId="ADAL" clId="{6BF5DC09-A4C7-4607-80F0-E88CC77B2381}" dt="2023-09-04T16:59:51.744" v="0" actId="47"/>
        <pc:sldMkLst>
          <pc:docMk/>
          <pc:sldMk cId="3563157670" sldId="388"/>
        </pc:sldMkLst>
      </pc:sldChg>
      <pc:sldChg chg="del">
        <pc:chgData name="Kaabi, Jihene" userId="011dcf93-4cd8-42cc-a5b2-f87c76cf03d7" providerId="ADAL" clId="{6BF5DC09-A4C7-4607-80F0-E88CC77B2381}" dt="2023-09-04T16:59:51.744" v="0" actId="47"/>
        <pc:sldMkLst>
          <pc:docMk/>
          <pc:sldMk cId="3567725612" sldId="389"/>
        </pc:sldMkLst>
      </pc:sldChg>
      <pc:sldChg chg="del">
        <pc:chgData name="Kaabi, Jihene" userId="011dcf93-4cd8-42cc-a5b2-f87c76cf03d7" providerId="ADAL" clId="{6BF5DC09-A4C7-4607-80F0-E88CC77B2381}" dt="2023-09-04T16:59:51.744" v="0" actId="47"/>
        <pc:sldMkLst>
          <pc:docMk/>
          <pc:sldMk cId="3798420985" sldId="390"/>
        </pc:sldMkLst>
      </pc:sldChg>
      <pc:sldMasterChg chg="modSp mod delSldLayout">
        <pc:chgData name="Kaabi, Jihene" userId="011dcf93-4cd8-42cc-a5b2-f87c76cf03d7" providerId="ADAL" clId="{6BF5DC09-A4C7-4607-80F0-E88CC77B2381}" dt="2024-01-14T19:51:40.119" v="82" actId="2696"/>
        <pc:sldMasterMkLst>
          <pc:docMk/>
          <pc:sldMasterMk cId="0" sldId="2147483660"/>
        </pc:sldMasterMkLst>
        <pc:spChg chg="mod">
          <ac:chgData name="Kaabi, Jihene" userId="011dcf93-4cd8-42cc-a5b2-f87c76cf03d7" providerId="ADAL" clId="{6BF5DC09-A4C7-4607-80F0-E88CC77B2381}" dt="2024-01-14T19:50:22.072" v="74" actId="20577"/>
          <ac:spMkLst>
            <pc:docMk/>
            <pc:sldMasterMk cId="0" sldId="2147483660"/>
            <ac:spMk id="2" creationId="{99B9A3D7-373A-FA09-C306-DDCF75E7EFB6}"/>
          </ac:spMkLst>
        </pc:spChg>
        <pc:spChg chg="mod">
          <ac:chgData name="Kaabi, Jihene" userId="011dcf93-4cd8-42cc-a5b2-f87c76cf03d7" providerId="ADAL" clId="{6BF5DC09-A4C7-4607-80F0-E88CC77B2381}" dt="2024-01-14T19:50:52.096" v="77" actId="255"/>
          <ac:spMkLst>
            <pc:docMk/>
            <pc:sldMasterMk cId="0" sldId="2147483660"/>
            <ac:spMk id="5" creationId="{00000000-0000-0000-0000-000000000000}"/>
          </ac:spMkLst>
        </pc:spChg>
        <pc:spChg chg="mod">
          <ac:chgData name="Kaabi, Jihene" userId="011dcf93-4cd8-42cc-a5b2-f87c76cf03d7" providerId="ADAL" clId="{6BF5DC09-A4C7-4607-80F0-E88CC77B2381}" dt="2024-01-14T19:51:14.782" v="80" actId="255"/>
          <ac:spMkLst>
            <pc:docMk/>
            <pc:sldMasterMk cId="0" sldId="2147483660"/>
            <ac:spMk id="9" creationId="{00000000-0000-0000-0000-000000000000}"/>
          </ac:spMkLst>
        </pc:spChg>
        <pc:spChg chg="mod">
          <ac:chgData name="Kaabi, Jihene" userId="011dcf93-4cd8-42cc-a5b2-f87c76cf03d7" providerId="ADAL" clId="{6BF5DC09-A4C7-4607-80F0-E88CC77B2381}" dt="2024-01-14T19:50:30.869" v="76" actId="113"/>
          <ac:spMkLst>
            <pc:docMk/>
            <pc:sldMasterMk cId="0" sldId="2147483660"/>
            <ac:spMk id="22" creationId="{00000000-0000-0000-0000-000000000000}"/>
          </ac:spMkLst>
        </pc:spChg>
        <pc:sldLayoutChg chg="del">
          <pc:chgData name="Kaabi, Jihene" userId="011dcf93-4cd8-42cc-a5b2-f87c76cf03d7" providerId="ADAL" clId="{6BF5DC09-A4C7-4607-80F0-E88CC77B2381}" dt="2024-01-14T19:51:40.119" v="82" actId="2696"/>
          <pc:sldLayoutMkLst>
            <pc:docMk/>
            <pc:sldMasterMk cId="0" sldId="2147483660"/>
            <pc:sldLayoutMk cId="0" sldId="2147483666"/>
          </pc:sldLayoutMkLst>
        </pc:sldLayoutChg>
        <pc:sldLayoutChg chg="del">
          <pc:chgData name="Kaabi, Jihene" userId="011dcf93-4cd8-42cc-a5b2-f87c76cf03d7" providerId="ADAL" clId="{6BF5DC09-A4C7-4607-80F0-E88CC77B2381}" dt="2024-01-14T19:51:37.427" v="81" actId="2696"/>
          <pc:sldLayoutMkLst>
            <pc:docMk/>
            <pc:sldMasterMk cId="0" sldId="2147483660"/>
            <pc:sldLayoutMk cId="0" sldId="2147483667"/>
          </pc:sldLayoutMkLst>
        </pc:sldLayoutChg>
      </pc:sldMasterChg>
    </pc:docChg>
  </pc:docChgLst>
  <pc:docChgLst>
    <pc:chgData name="Kaabi, Jihene" userId="011dcf93-4cd8-42cc-a5b2-f87c76cf03d7" providerId="ADAL" clId="{E140CB37-1645-42A8-8691-1860CF5BDDA4}"/>
    <pc:docChg chg="undo custSel addSld delSld modSld">
      <pc:chgData name="Kaabi, Jihene" userId="011dcf93-4cd8-42cc-a5b2-f87c76cf03d7" providerId="ADAL" clId="{E140CB37-1645-42A8-8691-1860CF5BDDA4}" dt="2023-08-31T22:20:20.009" v="7353" actId="20577"/>
      <pc:docMkLst>
        <pc:docMk/>
      </pc:docMkLst>
      <pc:sldChg chg="modSp mod">
        <pc:chgData name="Kaabi, Jihene" userId="011dcf93-4cd8-42cc-a5b2-f87c76cf03d7" providerId="ADAL" clId="{E140CB37-1645-42A8-8691-1860CF5BDDA4}" dt="2023-08-24T19:53:06.709" v="1944" actId="1076"/>
        <pc:sldMkLst>
          <pc:docMk/>
          <pc:sldMk cId="0" sldId="256"/>
        </pc:sldMkLst>
        <pc:spChg chg="mod">
          <ac:chgData name="Kaabi, Jihene" userId="011dcf93-4cd8-42cc-a5b2-f87c76cf03d7" providerId="ADAL" clId="{E140CB37-1645-42A8-8691-1860CF5BDDA4}" dt="2023-08-24T19:53:06.012" v="1943" actId="313"/>
          <ac:spMkLst>
            <pc:docMk/>
            <pc:sldMk cId="0" sldId="256"/>
            <ac:spMk id="2" creationId="{00000000-0000-0000-0000-000000000000}"/>
          </ac:spMkLst>
        </pc:spChg>
        <pc:spChg chg="mod">
          <ac:chgData name="Kaabi, Jihene" userId="011dcf93-4cd8-42cc-a5b2-f87c76cf03d7" providerId="ADAL" clId="{E140CB37-1645-42A8-8691-1860CF5BDDA4}" dt="2023-08-24T19:53:06.709" v="1944" actId="1076"/>
          <ac:spMkLst>
            <pc:docMk/>
            <pc:sldMk cId="0" sldId="256"/>
            <ac:spMk id="6" creationId="{00F09640-C6E2-644E-FD34-446735A82BED}"/>
          </ac:spMkLst>
        </pc:spChg>
      </pc:sldChg>
      <pc:sldChg chg="del">
        <pc:chgData name="Kaabi, Jihene" userId="011dcf93-4cd8-42cc-a5b2-f87c76cf03d7" providerId="ADAL" clId="{E140CB37-1645-42A8-8691-1860CF5BDDA4}" dt="2023-08-24T14:05:10.081" v="17" actId="47"/>
        <pc:sldMkLst>
          <pc:docMk/>
          <pc:sldMk cId="0" sldId="258"/>
        </pc:sldMkLst>
      </pc:sldChg>
      <pc:sldChg chg="del">
        <pc:chgData name="Kaabi, Jihene" userId="011dcf93-4cd8-42cc-a5b2-f87c76cf03d7" providerId="ADAL" clId="{E140CB37-1645-42A8-8691-1860CF5BDDA4}" dt="2023-08-24T14:05:10.081" v="17" actId="47"/>
        <pc:sldMkLst>
          <pc:docMk/>
          <pc:sldMk cId="0" sldId="270"/>
        </pc:sldMkLst>
      </pc:sldChg>
      <pc:sldChg chg="addSp delSp modSp mod modAnim">
        <pc:chgData name="Kaabi, Jihene" userId="011dcf93-4cd8-42cc-a5b2-f87c76cf03d7" providerId="ADAL" clId="{E140CB37-1645-42A8-8691-1860CF5BDDA4}" dt="2023-08-24T16:13:01.595" v="529" actId="33524"/>
        <pc:sldMkLst>
          <pc:docMk/>
          <pc:sldMk cId="50329946" sldId="349"/>
        </pc:sldMkLst>
        <pc:spChg chg="mod">
          <ac:chgData name="Kaabi, Jihene" userId="011dcf93-4cd8-42cc-a5b2-f87c76cf03d7" providerId="ADAL" clId="{E140CB37-1645-42A8-8691-1860CF5BDDA4}" dt="2023-08-24T15:29:38.816" v="44" actId="20577"/>
          <ac:spMkLst>
            <pc:docMk/>
            <pc:sldMk cId="50329946" sldId="349"/>
            <ac:spMk id="2" creationId="{00000000-0000-0000-0000-000000000000}"/>
          </ac:spMkLst>
        </pc:spChg>
        <pc:spChg chg="mod">
          <ac:chgData name="Kaabi, Jihene" userId="011dcf93-4cd8-42cc-a5b2-f87c76cf03d7" providerId="ADAL" clId="{E140CB37-1645-42A8-8691-1860CF5BDDA4}" dt="2023-08-24T16:13:01.595" v="529" actId="33524"/>
          <ac:spMkLst>
            <pc:docMk/>
            <pc:sldMk cId="50329946" sldId="349"/>
            <ac:spMk id="3" creationId="{00000000-0000-0000-0000-000000000000}"/>
          </ac:spMkLst>
        </pc:spChg>
        <pc:spChg chg="add del">
          <ac:chgData name="Kaabi, Jihene" userId="011dcf93-4cd8-42cc-a5b2-f87c76cf03d7" providerId="ADAL" clId="{E140CB37-1645-42A8-8691-1860CF5BDDA4}" dt="2023-08-24T15:31:19.439" v="46"/>
          <ac:spMkLst>
            <pc:docMk/>
            <pc:sldMk cId="50329946" sldId="349"/>
            <ac:spMk id="5" creationId="{34412FF9-32A9-20A4-C8F5-855962B9BBE7}"/>
          </ac:spMkLst>
        </pc:spChg>
        <pc:picChg chg="add mod">
          <ac:chgData name="Kaabi, Jihene" userId="011dcf93-4cd8-42cc-a5b2-f87c76cf03d7" providerId="ADAL" clId="{E140CB37-1645-42A8-8691-1860CF5BDDA4}" dt="2023-08-24T16:12:25.617" v="516" actId="14100"/>
          <ac:picMkLst>
            <pc:docMk/>
            <pc:sldMk cId="50329946" sldId="349"/>
            <ac:picMk id="7" creationId="{B01DD13C-5168-C0E0-835F-6B8EE9E5498D}"/>
          </ac:picMkLst>
        </pc:picChg>
        <pc:picChg chg="add del">
          <ac:chgData name="Kaabi, Jihene" userId="011dcf93-4cd8-42cc-a5b2-f87c76cf03d7" providerId="ADAL" clId="{E140CB37-1645-42A8-8691-1860CF5BDDA4}" dt="2023-08-24T15:31:19.439" v="46"/>
          <ac:picMkLst>
            <pc:docMk/>
            <pc:sldMk cId="50329946" sldId="349"/>
            <ac:picMk id="1026" creationId="{70818B99-6A06-B52B-8941-314EF6105D88}"/>
          </ac:picMkLst>
        </pc:picChg>
      </pc:sldChg>
      <pc:sldChg chg="delSp modSp add mod modAnim">
        <pc:chgData name="Kaabi, Jihene" userId="011dcf93-4cd8-42cc-a5b2-f87c76cf03d7" providerId="ADAL" clId="{E140CB37-1645-42A8-8691-1860CF5BDDA4}" dt="2023-08-24T16:41:38.274" v="1666" actId="14100"/>
        <pc:sldMkLst>
          <pc:docMk/>
          <pc:sldMk cId="1577565112" sldId="350"/>
        </pc:sldMkLst>
        <pc:spChg chg="mod">
          <ac:chgData name="Kaabi, Jihene" userId="011dcf93-4cd8-42cc-a5b2-f87c76cf03d7" providerId="ADAL" clId="{E140CB37-1645-42A8-8691-1860CF5BDDA4}" dt="2023-08-24T16:16:44.285" v="554" actId="20577"/>
          <ac:spMkLst>
            <pc:docMk/>
            <pc:sldMk cId="1577565112" sldId="350"/>
            <ac:spMk id="2" creationId="{00000000-0000-0000-0000-000000000000}"/>
          </ac:spMkLst>
        </pc:spChg>
        <pc:spChg chg="mod">
          <ac:chgData name="Kaabi, Jihene" userId="011dcf93-4cd8-42cc-a5b2-f87c76cf03d7" providerId="ADAL" clId="{E140CB37-1645-42A8-8691-1860CF5BDDA4}" dt="2023-08-24T16:41:38.274" v="1666" actId="14100"/>
          <ac:spMkLst>
            <pc:docMk/>
            <pc:sldMk cId="1577565112" sldId="350"/>
            <ac:spMk id="3" creationId="{00000000-0000-0000-0000-000000000000}"/>
          </ac:spMkLst>
        </pc:spChg>
        <pc:picChg chg="del">
          <ac:chgData name="Kaabi, Jihene" userId="011dcf93-4cd8-42cc-a5b2-f87c76cf03d7" providerId="ADAL" clId="{E140CB37-1645-42A8-8691-1860CF5BDDA4}" dt="2023-08-24T16:16:06.143" v="539" actId="478"/>
          <ac:picMkLst>
            <pc:docMk/>
            <pc:sldMk cId="1577565112" sldId="350"/>
            <ac:picMk id="7" creationId="{B01DD13C-5168-C0E0-835F-6B8EE9E5498D}"/>
          </ac:picMkLst>
        </pc:picChg>
      </pc:sldChg>
      <pc:sldChg chg="addSp delSp modSp add mod modAnim">
        <pc:chgData name="Kaabi, Jihene" userId="011dcf93-4cd8-42cc-a5b2-f87c76cf03d7" providerId="ADAL" clId="{E140CB37-1645-42A8-8691-1860CF5BDDA4}" dt="2023-08-24T16:43:07.906" v="1704"/>
        <pc:sldMkLst>
          <pc:docMk/>
          <pc:sldMk cId="503829579" sldId="351"/>
        </pc:sldMkLst>
        <pc:spChg chg="mod">
          <ac:chgData name="Kaabi, Jihene" userId="011dcf93-4cd8-42cc-a5b2-f87c76cf03d7" providerId="ADAL" clId="{E140CB37-1645-42A8-8691-1860CF5BDDA4}" dt="2023-08-24T16:34:22.615" v="1054" actId="20577"/>
          <ac:spMkLst>
            <pc:docMk/>
            <pc:sldMk cId="503829579" sldId="351"/>
            <ac:spMk id="2" creationId="{00000000-0000-0000-0000-000000000000}"/>
          </ac:spMkLst>
        </pc:spChg>
        <pc:spChg chg="mod">
          <ac:chgData name="Kaabi, Jihene" userId="011dcf93-4cd8-42cc-a5b2-f87c76cf03d7" providerId="ADAL" clId="{E140CB37-1645-42A8-8691-1860CF5BDDA4}" dt="2023-08-24T16:38:09.099" v="1631" actId="207"/>
          <ac:spMkLst>
            <pc:docMk/>
            <pc:sldMk cId="503829579" sldId="351"/>
            <ac:spMk id="3" creationId="{00000000-0000-0000-0000-000000000000}"/>
          </ac:spMkLst>
        </pc:spChg>
        <pc:spChg chg="add mod">
          <ac:chgData name="Kaabi, Jihene" userId="011dcf93-4cd8-42cc-a5b2-f87c76cf03d7" providerId="ADAL" clId="{E140CB37-1645-42A8-8691-1860CF5BDDA4}" dt="2023-08-24T16:41:30.931" v="1665" actId="164"/>
          <ac:spMkLst>
            <pc:docMk/>
            <pc:sldMk cId="503829579" sldId="351"/>
            <ac:spMk id="8" creationId="{40593D38-CEA1-F69B-3B8E-B12AE278B5C3}"/>
          </ac:spMkLst>
        </pc:spChg>
        <pc:grpChg chg="add mod">
          <ac:chgData name="Kaabi, Jihene" userId="011dcf93-4cd8-42cc-a5b2-f87c76cf03d7" providerId="ADAL" clId="{E140CB37-1645-42A8-8691-1860CF5BDDA4}" dt="2023-08-24T16:42:00.189" v="1700" actId="962"/>
          <ac:grpSpMkLst>
            <pc:docMk/>
            <pc:sldMk cId="503829579" sldId="351"/>
            <ac:grpSpMk id="9" creationId="{9B9825DF-B1F8-A443-E490-05400ABC518C}"/>
          </ac:grpSpMkLst>
        </pc:grpChg>
        <pc:picChg chg="add mod">
          <ac:chgData name="Kaabi, Jihene" userId="011dcf93-4cd8-42cc-a5b2-f87c76cf03d7" providerId="ADAL" clId="{E140CB37-1645-42A8-8691-1860CF5BDDA4}" dt="2023-08-24T16:41:30.931" v="1665" actId="164"/>
          <ac:picMkLst>
            <pc:docMk/>
            <pc:sldMk cId="503829579" sldId="351"/>
            <ac:picMk id="6" creationId="{87CFE1D0-E089-F0A6-17B3-ACAE2ED48FDD}"/>
          </ac:picMkLst>
        </pc:picChg>
        <pc:picChg chg="del mod">
          <ac:chgData name="Kaabi, Jihene" userId="011dcf93-4cd8-42cc-a5b2-f87c76cf03d7" providerId="ADAL" clId="{E140CB37-1645-42A8-8691-1860CF5BDDA4}" dt="2023-08-24T16:34:31.837" v="1057" actId="478"/>
          <ac:picMkLst>
            <pc:docMk/>
            <pc:sldMk cId="503829579" sldId="351"/>
            <ac:picMk id="7" creationId="{B01DD13C-5168-C0E0-835F-6B8EE9E5498D}"/>
          </ac:picMkLst>
        </pc:picChg>
      </pc:sldChg>
      <pc:sldChg chg="delSp modSp add mod delAnim modAnim">
        <pc:chgData name="Kaabi, Jihene" userId="011dcf93-4cd8-42cc-a5b2-f87c76cf03d7" providerId="ADAL" clId="{E140CB37-1645-42A8-8691-1860CF5BDDA4}" dt="2023-08-29T20:02:32.819" v="5367" actId="113"/>
        <pc:sldMkLst>
          <pc:docMk/>
          <pc:sldMk cId="376925341" sldId="352"/>
        </pc:sldMkLst>
        <pc:spChg chg="mod">
          <ac:chgData name="Kaabi, Jihene" userId="011dcf93-4cd8-42cc-a5b2-f87c76cf03d7" providerId="ADAL" clId="{E140CB37-1645-42A8-8691-1860CF5BDDA4}" dt="2023-08-24T17:01:20.215" v="1790" actId="14100"/>
          <ac:spMkLst>
            <pc:docMk/>
            <pc:sldMk cId="376925341" sldId="352"/>
            <ac:spMk id="2" creationId="{00000000-0000-0000-0000-000000000000}"/>
          </ac:spMkLst>
        </pc:spChg>
        <pc:spChg chg="mod">
          <ac:chgData name="Kaabi, Jihene" userId="011dcf93-4cd8-42cc-a5b2-f87c76cf03d7" providerId="ADAL" clId="{E140CB37-1645-42A8-8691-1860CF5BDDA4}" dt="2023-08-29T20:02:32.819" v="5367" actId="113"/>
          <ac:spMkLst>
            <pc:docMk/>
            <pc:sldMk cId="376925341" sldId="352"/>
            <ac:spMk id="3" creationId="{00000000-0000-0000-0000-000000000000}"/>
          </ac:spMkLst>
        </pc:spChg>
        <pc:grpChg chg="del">
          <ac:chgData name="Kaabi, Jihene" userId="011dcf93-4cd8-42cc-a5b2-f87c76cf03d7" providerId="ADAL" clId="{E140CB37-1645-42A8-8691-1860CF5BDDA4}" dt="2023-08-24T16:57:05.364" v="1721" actId="478"/>
          <ac:grpSpMkLst>
            <pc:docMk/>
            <pc:sldMk cId="376925341" sldId="352"/>
            <ac:grpSpMk id="9" creationId="{9B9825DF-B1F8-A443-E490-05400ABC518C}"/>
          </ac:grpSpMkLst>
        </pc:grpChg>
      </pc:sldChg>
      <pc:sldChg chg="add del">
        <pc:chgData name="Kaabi, Jihene" userId="011dcf93-4cd8-42cc-a5b2-f87c76cf03d7" providerId="ADAL" clId="{E140CB37-1645-42A8-8691-1860CF5BDDA4}" dt="2023-08-24T16:39:36.711" v="1633"/>
        <pc:sldMkLst>
          <pc:docMk/>
          <pc:sldMk cId="3618439818" sldId="352"/>
        </pc:sldMkLst>
      </pc:sldChg>
      <pc:sldChg chg="modSp add mod modAnim">
        <pc:chgData name="Kaabi, Jihene" userId="011dcf93-4cd8-42cc-a5b2-f87c76cf03d7" providerId="ADAL" clId="{E140CB37-1645-42A8-8691-1860CF5BDDA4}" dt="2023-08-24T19:48:47.439" v="1894" actId="1036"/>
        <pc:sldMkLst>
          <pc:docMk/>
          <pc:sldMk cId="579401987" sldId="353"/>
        </pc:sldMkLst>
        <pc:spChg chg="mod">
          <ac:chgData name="Kaabi, Jihene" userId="011dcf93-4cd8-42cc-a5b2-f87c76cf03d7" providerId="ADAL" clId="{E140CB37-1645-42A8-8691-1860CF5BDDA4}" dt="2023-08-24T19:48:47.439" v="1894" actId="1036"/>
          <ac:spMkLst>
            <pc:docMk/>
            <pc:sldMk cId="579401987" sldId="353"/>
            <ac:spMk id="2" creationId="{00000000-0000-0000-0000-000000000000}"/>
          </ac:spMkLst>
        </pc:spChg>
        <pc:spChg chg="mod">
          <ac:chgData name="Kaabi, Jihene" userId="011dcf93-4cd8-42cc-a5b2-f87c76cf03d7" providerId="ADAL" clId="{E140CB37-1645-42A8-8691-1860CF5BDDA4}" dt="2023-08-24T19:48:43.583" v="1893" actId="1036"/>
          <ac:spMkLst>
            <pc:docMk/>
            <pc:sldMk cId="579401987" sldId="353"/>
            <ac:spMk id="3" creationId="{00000000-0000-0000-0000-000000000000}"/>
          </ac:spMkLst>
        </pc:spChg>
      </pc:sldChg>
      <pc:sldChg chg="modSp add mod modAnim">
        <pc:chgData name="Kaabi, Jihene" userId="011dcf93-4cd8-42cc-a5b2-f87c76cf03d7" providerId="ADAL" clId="{E140CB37-1645-42A8-8691-1860CF5BDDA4}" dt="2023-08-24T19:51:50.888" v="1921" actId="1076"/>
        <pc:sldMkLst>
          <pc:docMk/>
          <pc:sldMk cId="2765056929" sldId="354"/>
        </pc:sldMkLst>
        <pc:spChg chg="mod">
          <ac:chgData name="Kaabi, Jihene" userId="011dcf93-4cd8-42cc-a5b2-f87c76cf03d7" providerId="ADAL" clId="{E140CB37-1645-42A8-8691-1860CF5BDDA4}" dt="2023-08-24T19:49:10.775" v="1911" actId="20577"/>
          <ac:spMkLst>
            <pc:docMk/>
            <pc:sldMk cId="2765056929" sldId="354"/>
            <ac:spMk id="2" creationId="{00000000-0000-0000-0000-000000000000}"/>
          </ac:spMkLst>
        </pc:spChg>
        <pc:spChg chg="mod">
          <ac:chgData name="Kaabi, Jihene" userId="011dcf93-4cd8-42cc-a5b2-f87c76cf03d7" providerId="ADAL" clId="{E140CB37-1645-42A8-8691-1860CF5BDDA4}" dt="2023-08-24T19:51:50.888" v="1921" actId="1076"/>
          <ac:spMkLst>
            <pc:docMk/>
            <pc:sldMk cId="2765056929" sldId="354"/>
            <ac:spMk id="3" creationId="{00000000-0000-0000-0000-000000000000}"/>
          </ac:spMkLst>
        </pc:spChg>
      </pc:sldChg>
      <pc:sldChg chg="modSp add mod modAnim">
        <pc:chgData name="Kaabi, Jihene" userId="011dcf93-4cd8-42cc-a5b2-f87c76cf03d7" providerId="ADAL" clId="{E140CB37-1645-42A8-8691-1860CF5BDDA4}" dt="2023-08-24T20:08:54.708" v="1958" actId="948"/>
        <pc:sldMkLst>
          <pc:docMk/>
          <pc:sldMk cId="2071761060" sldId="355"/>
        </pc:sldMkLst>
        <pc:spChg chg="mod">
          <ac:chgData name="Kaabi, Jihene" userId="011dcf93-4cd8-42cc-a5b2-f87c76cf03d7" providerId="ADAL" clId="{E140CB37-1645-42A8-8691-1860CF5BDDA4}" dt="2023-08-24T20:07:52.929" v="1949" actId="20577"/>
          <ac:spMkLst>
            <pc:docMk/>
            <pc:sldMk cId="2071761060" sldId="355"/>
            <ac:spMk id="2" creationId="{00000000-0000-0000-0000-000000000000}"/>
          </ac:spMkLst>
        </pc:spChg>
        <pc:spChg chg="mod">
          <ac:chgData name="Kaabi, Jihene" userId="011dcf93-4cd8-42cc-a5b2-f87c76cf03d7" providerId="ADAL" clId="{E140CB37-1645-42A8-8691-1860CF5BDDA4}" dt="2023-08-24T20:08:54.708" v="1958" actId="948"/>
          <ac:spMkLst>
            <pc:docMk/>
            <pc:sldMk cId="2071761060" sldId="355"/>
            <ac:spMk id="3" creationId="{00000000-0000-0000-0000-000000000000}"/>
          </ac:spMkLst>
        </pc:spChg>
      </pc:sldChg>
      <pc:sldChg chg="modSp add mod modAnim">
        <pc:chgData name="Kaabi, Jihene" userId="011dcf93-4cd8-42cc-a5b2-f87c76cf03d7" providerId="ADAL" clId="{E140CB37-1645-42A8-8691-1860CF5BDDA4}" dt="2023-08-24T20:26:11.839" v="2404" actId="20577"/>
        <pc:sldMkLst>
          <pc:docMk/>
          <pc:sldMk cId="1170029461" sldId="356"/>
        </pc:sldMkLst>
        <pc:spChg chg="mod">
          <ac:chgData name="Kaabi, Jihene" userId="011dcf93-4cd8-42cc-a5b2-f87c76cf03d7" providerId="ADAL" clId="{E140CB37-1645-42A8-8691-1860CF5BDDA4}" dt="2023-08-24T20:11:13.087" v="1991" actId="20577"/>
          <ac:spMkLst>
            <pc:docMk/>
            <pc:sldMk cId="1170029461" sldId="356"/>
            <ac:spMk id="2" creationId="{00000000-0000-0000-0000-000000000000}"/>
          </ac:spMkLst>
        </pc:spChg>
        <pc:spChg chg="mod">
          <ac:chgData name="Kaabi, Jihene" userId="011dcf93-4cd8-42cc-a5b2-f87c76cf03d7" providerId="ADAL" clId="{E140CB37-1645-42A8-8691-1860CF5BDDA4}" dt="2023-08-24T20:26:11.839" v="2404" actId="20577"/>
          <ac:spMkLst>
            <pc:docMk/>
            <pc:sldMk cId="1170029461" sldId="356"/>
            <ac:spMk id="3" creationId="{00000000-0000-0000-0000-000000000000}"/>
          </ac:spMkLst>
        </pc:spChg>
      </pc:sldChg>
      <pc:sldChg chg="modSp add mod modAnim">
        <pc:chgData name="Kaabi, Jihene" userId="011dcf93-4cd8-42cc-a5b2-f87c76cf03d7" providerId="ADAL" clId="{E140CB37-1645-42A8-8691-1860CF5BDDA4}" dt="2023-08-24T20:55:50.375" v="2518" actId="20578"/>
        <pc:sldMkLst>
          <pc:docMk/>
          <pc:sldMk cId="3118044941" sldId="357"/>
        </pc:sldMkLst>
        <pc:spChg chg="mod">
          <ac:chgData name="Kaabi, Jihene" userId="011dcf93-4cd8-42cc-a5b2-f87c76cf03d7" providerId="ADAL" clId="{E140CB37-1645-42A8-8691-1860CF5BDDA4}" dt="2023-08-24T20:26:59.833" v="2424" actId="20577"/>
          <ac:spMkLst>
            <pc:docMk/>
            <pc:sldMk cId="3118044941" sldId="357"/>
            <ac:spMk id="2" creationId="{00000000-0000-0000-0000-000000000000}"/>
          </ac:spMkLst>
        </pc:spChg>
        <pc:spChg chg="mod">
          <ac:chgData name="Kaabi, Jihene" userId="011dcf93-4cd8-42cc-a5b2-f87c76cf03d7" providerId="ADAL" clId="{E140CB37-1645-42A8-8691-1860CF5BDDA4}" dt="2023-08-24T20:55:48.562" v="2517" actId="20578"/>
          <ac:spMkLst>
            <pc:docMk/>
            <pc:sldMk cId="3118044941" sldId="357"/>
            <ac:spMk id="3" creationId="{00000000-0000-0000-0000-000000000000}"/>
          </ac:spMkLst>
        </pc:spChg>
      </pc:sldChg>
      <pc:sldChg chg="modSp add mod modAnim">
        <pc:chgData name="Kaabi, Jihene" userId="011dcf93-4cd8-42cc-a5b2-f87c76cf03d7" providerId="ADAL" clId="{E140CB37-1645-42A8-8691-1860CF5BDDA4}" dt="2023-08-24T21:51:16.279" v="3161" actId="207"/>
        <pc:sldMkLst>
          <pc:docMk/>
          <pc:sldMk cId="2531400843" sldId="358"/>
        </pc:sldMkLst>
        <pc:spChg chg="mod">
          <ac:chgData name="Kaabi, Jihene" userId="011dcf93-4cd8-42cc-a5b2-f87c76cf03d7" providerId="ADAL" clId="{E140CB37-1645-42A8-8691-1860CF5BDDA4}" dt="2023-08-24T21:47:00.966" v="3040" actId="20577"/>
          <ac:spMkLst>
            <pc:docMk/>
            <pc:sldMk cId="2531400843" sldId="358"/>
            <ac:spMk id="2" creationId="{00000000-0000-0000-0000-000000000000}"/>
          </ac:spMkLst>
        </pc:spChg>
        <pc:spChg chg="mod">
          <ac:chgData name="Kaabi, Jihene" userId="011dcf93-4cd8-42cc-a5b2-f87c76cf03d7" providerId="ADAL" clId="{E140CB37-1645-42A8-8691-1860CF5BDDA4}" dt="2023-08-24T21:51:16.279" v="3161" actId="207"/>
          <ac:spMkLst>
            <pc:docMk/>
            <pc:sldMk cId="2531400843" sldId="358"/>
            <ac:spMk id="3" creationId="{00000000-0000-0000-0000-000000000000}"/>
          </ac:spMkLst>
        </pc:spChg>
      </pc:sldChg>
      <pc:sldChg chg="modSp add mod modAnim">
        <pc:chgData name="Kaabi, Jihene" userId="011dcf93-4cd8-42cc-a5b2-f87c76cf03d7" providerId="ADAL" clId="{E140CB37-1645-42A8-8691-1860CF5BDDA4}" dt="2023-08-24T21:41:53.126" v="3025" actId="1035"/>
        <pc:sldMkLst>
          <pc:docMk/>
          <pc:sldMk cId="2030098170" sldId="359"/>
        </pc:sldMkLst>
        <pc:spChg chg="mod">
          <ac:chgData name="Kaabi, Jihene" userId="011dcf93-4cd8-42cc-a5b2-f87c76cf03d7" providerId="ADAL" clId="{E140CB37-1645-42A8-8691-1860CF5BDDA4}" dt="2023-08-24T21:35:32.353" v="2547" actId="20577"/>
          <ac:spMkLst>
            <pc:docMk/>
            <pc:sldMk cId="2030098170" sldId="359"/>
            <ac:spMk id="2" creationId="{00000000-0000-0000-0000-000000000000}"/>
          </ac:spMkLst>
        </pc:spChg>
        <pc:spChg chg="mod">
          <ac:chgData name="Kaabi, Jihene" userId="011dcf93-4cd8-42cc-a5b2-f87c76cf03d7" providerId="ADAL" clId="{E140CB37-1645-42A8-8691-1860CF5BDDA4}" dt="2023-08-24T21:41:53.126" v="3025" actId="1035"/>
          <ac:spMkLst>
            <pc:docMk/>
            <pc:sldMk cId="2030098170" sldId="359"/>
            <ac:spMk id="3" creationId="{00000000-0000-0000-0000-000000000000}"/>
          </ac:spMkLst>
        </pc:spChg>
      </pc:sldChg>
      <pc:sldChg chg="modSp add mod modAnim">
        <pc:chgData name="Kaabi, Jihene" userId="011dcf93-4cd8-42cc-a5b2-f87c76cf03d7" providerId="ADAL" clId="{E140CB37-1645-42A8-8691-1860CF5BDDA4}" dt="2023-08-25T19:30:25.167" v="3477" actId="948"/>
        <pc:sldMkLst>
          <pc:docMk/>
          <pc:sldMk cId="687676314" sldId="360"/>
        </pc:sldMkLst>
        <pc:spChg chg="mod">
          <ac:chgData name="Kaabi, Jihene" userId="011dcf93-4cd8-42cc-a5b2-f87c76cf03d7" providerId="ADAL" clId="{E140CB37-1645-42A8-8691-1860CF5BDDA4}" dt="2023-08-24T22:07:00.868" v="3263" actId="20577"/>
          <ac:spMkLst>
            <pc:docMk/>
            <pc:sldMk cId="687676314" sldId="360"/>
            <ac:spMk id="2" creationId="{00000000-0000-0000-0000-000000000000}"/>
          </ac:spMkLst>
        </pc:spChg>
        <pc:spChg chg="mod">
          <ac:chgData name="Kaabi, Jihene" userId="011dcf93-4cd8-42cc-a5b2-f87c76cf03d7" providerId="ADAL" clId="{E140CB37-1645-42A8-8691-1860CF5BDDA4}" dt="2023-08-25T19:30:25.167" v="3477" actId="948"/>
          <ac:spMkLst>
            <pc:docMk/>
            <pc:sldMk cId="687676314" sldId="360"/>
            <ac:spMk id="3" creationId="{00000000-0000-0000-0000-000000000000}"/>
          </ac:spMkLst>
        </pc:spChg>
      </pc:sldChg>
      <pc:sldChg chg="modSp add mod modAnim">
        <pc:chgData name="Kaabi, Jihene" userId="011dcf93-4cd8-42cc-a5b2-f87c76cf03d7" providerId="ADAL" clId="{E140CB37-1645-42A8-8691-1860CF5BDDA4}" dt="2023-08-29T20:05:16.105" v="5383" actId="20577"/>
        <pc:sldMkLst>
          <pc:docMk/>
          <pc:sldMk cId="2853061008" sldId="361"/>
        </pc:sldMkLst>
        <pc:spChg chg="mod">
          <ac:chgData name="Kaabi, Jihene" userId="011dcf93-4cd8-42cc-a5b2-f87c76cf03d7" providerId="ADAL" clId="{E140CB37-1645-42A8-8691-1860CF5BDDA4}" dt="2023-08-29T20:05:16.105" v="5383" actId="20577"/>
          <ac:spMkLst>
            <pc:docMk/>
            <pc:sldMk cId="2853061008" sldId="361"/>
            <ac:spMk id="2" creationId="{00000000-0000-0000-0000-000000000000}"/>
          </ac:spMkLst>
        </pc:spChg>
        <pc:spChg chg="mod">
          <ac:chgData name="Kaabi, Jihene" userId="011dcf93-4cd8-42cc-a5b2-f87c76cf03d7" providerId="ADAL" clId="{E140CB37-1645-42A8-8691-1860CF5BDDA4}" dt="2023-08-28T19:24:14.347" v="3614" actId="20577"/>
          <ac:spMkLst>
            <pc:docMk/>
            <pc:sldMk cId="2853061008" sldId="361"/>
            <ac:spMk id="3" creationId="{00000000-0000-0000-0000-000000000000}"/>
          </ac:spMkLst>
        </pc:spChg>
      </pc:sldChg>
      <pc:sldChg chg="modSp add mod modAnim">
        <pc:chgData name="Kaabi, Jihene" userId="011dcf93-4cd8-42cc-a5b2-f87c76cf03d7" providerId="ADAL" clId="{E140CB37-1645-42A8-8691-1860CF5BDDA4}" dt="2023-08-29T20:05:25.549" v="5384" actId="20577"/>
        <pc:sldMkLst>
          <pc:docMk/>
          <pc:sldMk cId="3148848429" sldId="362"/>
        </pc:sldMkLst>
        <pc:spChg chg="mod">
          <ac:chgData name="Kaabi, Jihene" userId="011dcf93-4cd8-42cc-a5b2-f87c76cf03d7" providerId="ADAL" clId="{E140CB37-1645-42A8-8691-1860CF5BDDA4}" dt="2023-08-29T20:05:25.549" v="5384" actId="20577"/>
          <ac:spMkLst>
            <pc:docMk/>
            <pc:sldMk cId="3148848429" sldId="362"/>
            <ac:spMk id="2" creationId="{00000000-0000-0000-0000-000000000000}"/>
          </ac:spMkLst>
        </pc:spChg>
        <pc:spChg chg="mod">
          <ac:chgData name="Kaabi, Jihene" userId="011dcf93-4cd8-42cc-a5b2-f87c76cf03d7" providerId="ADAL" clId="{E140CB37-1645-42A8-8691-1860CF5BDDA4}" dt="2023-08-25T19:44:08.414" v="3608" actId="12"/>
          <ac:spMkLst>
            <pc:docMk/>
            <pc:sldMk cId="3148848429" sldId="362"/>
            <ac:spMk id="3" creationId="{00000000-0000-0000-0000-000000000000}"/>
          </ac:spMkLst>
        </pc:spChg>
      </pc:sldChg>
      <pc:sldChg chg="modSp add mod modAnim">
        <pc:chgData name="Kaabi, Jihene" userId="011dcf93-4cd8-42cc-a5b2-f87c76cf03d7" providerId="ADAL" clId="{E140CB37-1645-42A8-8691-1860CF5BDDA4}" dt="2023-08-28T19:34:03.290" v="3757" actId="948"/>
        <pc:sldMkLst>
          <pc:docMk/>
          <pc:sldMk cId="3856667515" sldId="363"/>
        </pc:sldMkLst>
        <pc:spChg chg="mod">
          <ac:chgData name="Kaabi, Jihene" userId="011dcf93-4cd8-42cc-a5b2-f87c76cf03d7" providerId="ADAL" clId="{E140CB37-1645-42A8-8691-1860CF5BDDA4}" dt="2023-08-28T19:25:39.969" v="3624" actId="20577"/>
          <ac:spMkLst>
            <pc:docMk/>
            <pc:sldMk cId="3856667515" sldId="363"/>
            <ac:spMk id="2" creationId="{00000000-0000-0000-0000-000000000000}"/>
          </ac:spMkLst>
        </pc:spChg>
        <pc:spChg chg="mod">
          <ac:chgData name="Kaabi, Jihene" userId="011dcf93-4cd8-42cc-a5b2-f87c76cf03d7" providerId="ADAL" clId="{E140CB37-1645-42A8-8691-1860CF5BDDA4}" dt="2023-08-28T19:34:03.290" v="3757" actId="948"/>
          <ac:spMkLst>
            <pc:docMk/>
            <pc:sldMk cId="3856667515" sldId="363"/>
            <ac:spMk id="3" creationId="{00000000-0000-0000-0000-000000000000}"/>
          </ac:spMkLst>
        </pc:spChg>
      </pc:sldChg>
      <pc:sldChg chg="modSp add mod modAnim">
        <pc:chgData name="Kaabi, Jihene" userId="011dcf93-4cd8-42cc-a5b2-f87c76cf03d7" providerId="ADAL" clId="{E140CB37-1645-42A8-8691-1860CF5BDDA4}" dt="2023-08-29T20:05:42.043" v="5392" actId="20577"/>
        <pc:sldMkLst>
          <pc:docMk/>
          <pc:sldMk cId="2705909405" sldId="364"/>
        </pc:sldMkLst>
        <pc:spChg chg="mod">
          <ac:chgData name="Kaabi, Jihene" userId="011dcf93-4cd8-42cc-a5b2-f87c76cf03d7" providerId="ADAL" clId="{E140CB37-1645-42A8-8691-1860CF5BDDA4}" dt="2023-08-29T20:05:42.043" v="5392" actId="20577"/>
          <ac:spMkLst>
            <pc:docMk/>
            <pc:sldMk cId="2705909405" sldId="364"/>
            <ac:spMk id="2" creationId="{00000000-0000-0000-0000-000000000000}"/>
          </ac:spMkLst>
        </pc:spChg>
        <pc:spChg chg="mod">
          <ac:chgData name="Kaabi, Jihene" userId="011dcf93-4cd8-42cc-a5b2-f87c76cf03d7" providerId="ADAL" clId="{E140CB37-1645-42A8-8691-1860CF5BDDA4}" dt="2023-08-28T19:35:20.529" v="3812" actId="255"/>
          <ac:spMkLst>
            <pc:docMk/>
            <pc:sldMk cId="2705909405" sldId="364"/>
            <ac:spMk id="3" creationId="{00000000-0000-0000-0000-000000000000}"/>
          </ac:spMkLst>
        </pc:spChg>
      </pc:sldChg>
      <pc:sldChg chg="modSp add mod modAnim">
        <pc:chgData name="Kaabi, Jihene" userId="011dcf93-4cd8-42cc-a5b2-f87c76cf03d7" providerId="ADAL" clId="{E140CB37-1645-42A8-8691-1860CF5BDDA4}" dt="2023-08-29T14:11:31.135" v="3919"/>
        <pc:sldMkLst>
          <pc:docMk/>
          <pc:sldMk cId="2808581526" sldId="365"/>
        </pc:sldMkLst>
        <pc:spChg chg="mod">
          <ac:chgData name="Kaabi, Jihene" userId="011dcf93-4cd8-42cc-a5b2-f87c76cf03d7" providerId="ADAL" clId="{E140CB37-1645-42A8-8691-1860CF5BDDA4}" dt="2023-08-29T13:57:18.111" v="3822" actId="20577"/>
          <ac:spMkLst>
            <pc:docMk/>
            <pc:sldMk cId="2808581526" sldId="365"/>
            <ac:spMk id="2" creationId="{00000000-0000-0000-0000-000000000000}"/>
          </ac:spMkLst>
        </pc:spChg>
        <pc:spChg chg="mod">
          <ac:chgData name="Kaabi, Jihene" userId="011dcf93-4cd8-42cc-a5b2-f87c76cf03d7" providerId="ADAL" clId="{E140CB37-1645-42A8-8691-1860CF5BDDA4}" dt="2023-08-29T14:11:18.464" v="3918" actId="14100"/>
          <ac:spMkLst>
            <pc:docMk/>
            <pc:sldMk cId="2808581526" sldId="365"/>
            <ac:spMk id="3" creationId="{00000000-0000-0000-0000-000000000000}"/>
          </ac:spMkLst>
        </pc:spChg>
      </pc:sldChg>
      <pc:sldChg chg="modSp add mod modAnim">
        <pc:chgData name="Kaabi, Jihene" userId="011dcf93-4cd8-42cc-a5b2-f87c76cf03d7" providerId="ADAL" clId="{E140CB37-1645-42A8-8691-1860CF5BDDA4}" dt="2023-08-29T20:05:56.785" v="5400" actId="20577"/>
        <pc:sldMkLst>
          <pc:docMk/>
          <pc:sldMk cId="300746139" sldId="366"/>
        </pc:sldMkLst>
        <pc:spChg chg="mod">
          <ac:chgData name="Kaabi, Jihene" userId="011dcf93-4cd8-42cc-a5b2-f87c76cf03d7" providerId="ADAL" clId="{E140CB37-1645-42A8-8691-1860CF5BDDA4}" dt="2023-08-29T20:05:56.785" v="5400" actId="20577"/>
          <ac:spMkLst>
            <pc:docMk/>
            <pc:sldMk cId="300746139" sldId="366"/>
            <ac:spMk id="2" creationId="{00000000-0000-0000-0000-000000000000}"/>
          </ac:spMkLst>
        </pc:spChg>
        <pc:spChg chg="mod">
          <ac:chgData name="Kaabi, Jihene" userId="011dcf93-4cd8-42cc-a5b2-f87c76cf03d7" providerId="ADAL" clId="{E140CB37-1645-42A8-8691-1860CF5BDDA4}" dt="2023-08-29T14:25:32.268" v="4512" actId="20577"/>
          <ac:spMkLst>
            <pc:docMk/>
            <pc:sldMk cId="300746139" sldId="366"/>
            <ac:spMk id="3" creationId="{00000000-0000-0000-0000-000000000000}"/>
          </ac:spMkLst>
        </pc:spChg>
      </pc:sldChg>
      <pc:sldChg chg="delSp modSp add mod modAnim">
        <pc:chgData name="Kaabi, Jihene" userId="011dcf93-4cd8-42cc-a5b2-f87c76cf03d7" providerId="ADAL" clId="{E140CB37-1645-42A8-8691-1860CF5BDDA4}" dt="2023-08-29T14:27:34.527" v="4544" actId="255"/>
        <pc:sldMkLst>
          <pc:docMk/>
          <pc:sldMk cId="1548010912" sldId="367"/>
        </pc:sldMkLst>
        <pc:spChg chg="mod">
          <ac:chgData name="Kaabi, Jihene" userId="011dcf93-4cd8-42cc-a5b2-f87c76cf03d7" providerId="ADAL" clId="{E140CB37-1645-42A8-8691-1860CF5BDDA4}" dt="2023-08-29T14:27:34.527" v="4544" actId="255"/>
          <ac:spMkLst>
            <pc:docMk/>
            <pc:sldMk cId="1548010912" sldId="367"/>
            <ac:spMk id="2" creationId="{00000000-0000-0000-0000-000000000000}"/>
          </ac:spMkLst>
        </pc:spChg>
        <pc:spChg chg="del mod">
          <ac:chgData name="Kaabi, Jihene" userId="011dcf93-4cd8-42cc-a5b2-f87c76cf03d7" providerId="ADAL" clId="{E140CB37-1645-42A8-8691-1860CF5BDDA4}" dt="2023-08-29T14:27:12.169" v="4516" actId="478"/>
          <ac:spMkLst>
            <pc:docMk/>
            <pc:sldMk cId="1548010912" sldId="367"/>
            <ac:spMk id="3" creationId="{00000000-0000-0000-0000-000000000000}"/>
          </ac:spMkLst>
        </pc:spChg>
      </pc:sldChg>
      <pc:sldChg chg="modSp add mod modAnim">
        <pc:chgData name="Kaabi, Jihene" userId="011dcf93-4cd8-42cc-a5b2-f87c76cf03d7" providerId="ADAL" clId="{E140CB37-1645-42A8-8691-1860CF5BDDA4}" dt="2023-08-29T16:51:29.434" v="4727"/>
        <pc:sldMkLst>
          <pc:docMk/>
          <pc:sldMk cId="1571220463" sldId="368"/>
        </pc:sldMkLst>
        <pc:spChg chg="mod">
          <ac:chgData name="Kaabi, Jihene" userId="011dcf93-4cd8-42cc-a5b2-f87c76cf03d7" providerId="ADAL" clId="{E140CB37-1645-42A8-8691-1860CF5BDDA4}" dt="2023-08-29T16:47:32.205" v="4684" actId="20577"/>
          <ac:spMkLst>
            <pc:docMk/>
            <pc:sldMk cId="1571220463" sldId="368"/>
            <ac:spMk id="2" creationId="{00000000-0000-0000-0000-000000000000}"/>
          </ac:spMkLst>
        </pc:spChg>
        <pc:spChg chg="mod">
          <ac:chgData name="Kaabi, Jihene" userId="011dcf93-4cd8-42cc-a5b2-f87c76cf03d7" providerId="ADAL" clId="{E140CB37-1645-42A8-8691-1860CF5BDDA4}" dt="2023-08-29T16:51:03.650" v="4725" actId="948"/>
          <ac:spMkLst>
            <pc:docMk/>
            <pc:sldMk cId="1571220463" sldId="368"/>
            <ac:spMk id="3" creationId="{00000000-0000-0000-0000-000000000000}"/>
          </ac:spMkLst>
        </pc:spChg>
      </pc:sldChg>
      <pc:sldChg chg="addSp modSp add mod modAnim">
        <pc:chgData name="Kaabi, Jihene" userId="011dcf93-4cd8-42cc-a5b2-f87c76cf03d7" providerId="ADAL" clId="{E140CB37-1645-42A8-8691-1860CF5BDDA4}" dt="2023-08-29T17:00:52.137" v="4828"/>
        <pc:sldMkLst>
          <pc:docMk/>
          <pc:sldMk cId="625851085" sldId="369"/>
        </pc:sldMkLst>
        <pc:spChg chg="mod">
          <ac:chgData name="Kaabi, Jihene" userId="011dcf93-4cd8-42cc-a5b2-f87c76cf03d7" providerId="ADAL" clId="{E140CB37-1645-42A8-8691-1860CF5BDDA4}" dt="2023-08-29T16:58:48.356" v="4826" actId="20577"/>
          <ac:spMkLst>
            <pc:docMk/>
            <pc:sldMk cId="625851085" sldId="369"/>
            <ac:spMk id="2" creationId="{00000000-0000-0000-0000-000000000000}"/>
          </ac:spMkLst>
        </pc:spChg>
        <pc:spChg chg="mod">
          <ac:chgData name="Kaabi, Jihene" userId="011dcf93-4cd8-42cc-a5b2-f87c76cf03d7" providerId="ADAL" clId="{E140CB37-1645-42A8-8691-1860CF5BDDA4}" dt="2023-08-29T16:58:29.268" v="4816" actId="962"/>
          <ac:spMkLst>
            <pc:docMk/>
            <pc:sldMk cId="625851085" sldId="369"/>
            <ac:spMk id="3" creationId="{00000000-0000-0000-0000-000000000000}"/>
          </ac:spMkLst>
        </pc:spChg>
        <pc:spChg chg="mod">
          <ac:chgData name="Kaabi, Jihene" userId="011dcf93-4cd8-42cc-a5b2-f87c76cf03d7" providerId="ADAL" clId="{E140CB37-1645-42A8-8691-1860CF5BDDA4}" dt="2023-08-29T16:58:29.945" v="4817" actId="962"/>
          <ac:spMkLst>
            <pc:docMk/>
            <pc:sldMk cId="625851085" sldId="369"/>
            <ac:spMk id="4" creationId="{C0C98528-5941-C121-B8CE-875F9250707A}"/>
          </ac:spMkLst>
        </pc:spChg>
        <pc:graphicFrameChg chg="add mod modGraphic">
          <ac:chgData name="Kaabi, Jihene" userId="011dcf93-4cd8-42cc-a5b2-f87c76cf03d7" providerId="ADAL" clId="{E140CB37-1645-42A8-8691-1860CF5BDDA4}" dt="2023-08-29T16:58:30.674" v="4818" actId="962"/>
          <ac:graphicFrameMkLst>
            <pc:docMk/>
            <pc:sldMk cId="625851085" sldId="369"/>
            <ac:graphicFrameMk id="5" creationId="{EDF2143C-A387-173B-B2AB-D0B52A54F961}"/>
          </ac:graphicFrameMkLst>
        </pc:graphicFrameChg>
      </pc:sldChg>
      <pc:sldChg chg="modSp add mod modAnim">
        <pc:chgData name="Kaabi, Jihene" userId="011dcf93-4cd8-42cc-a5b2-f87c76cf03d7" providerId="ADAL" clId="{E140CB37-1645-42A8-8691-1860CF5BDDA4}" dt="2023-08-29T19:25:41.040" v="4889"/>
        <pc:sldMkLst>
          <pc:docMk/>
          <pc:sldMk cId="4246410696" sldId="370"/>
        </pc:sldMkLst>
        <pc:spChg chg="mod">
          <ac:chgData name="Kaabi, Jihene" userId="011dcf93-4cd8-42cc-a5b2-f87c76cf03d7" providerId="ADAL" clId="{E140CB37-1645-42A8-8691-1860CF5BDDA4}" dt="2023-08-29T19:23:17.426" v="4842" actId="20577"/>
          <ac:spMkLst>
            <pc:docMk/>
            <pc:sldMk cId="4246410696" sldId="370"/>
            <ac:spMk id="2" creationId="{00000000-0000-0000-0000-000000000000}"/>
          </ac:spMkLst>
        </pc:spChg>
        <pc:spChg chg="mod">
          <ac:chgData name="Kaabi, Jihene" userId="011dcf93-4cd8-42cc-a5b2-f87c76cf03d7" providerId="ADAL" clId="{E140CB37-1645-42A8-8691-1860CF5BDDA4}" dt="2023-08-29T19:25:13.795" v="4887" actId="20577"/>
          <ac:spMkLst>
            <pc:docMk/>
            <pc:sldMk cId="4246410696" sldId="370"/>
            <ac:spMk id="3" creationId="{00000000-0000-0000-0000-000000000000}"/>
          </ac:spMkLst>
        </pc:spChg>
      </pc:sldChg>
      <pc:sldChg chg="modSp add mod modAnim">
        <pc:chgData name="Kaabi, Jihene" userId="011dcf93-4cd8-42cc-a5b2-f87c76cf03d7" providerId="ADAL" clId="{E140CB37-1645-42A8-8691-1860CF5BDDA4}" dt="2023-08-29T19:30:26.011" v="5063"/>
        <pc:sldMkLst>
          <pc:docMk/>
          <pc:sldMk cId="2713370828" sldId="371"/>
        </pc:sldMkLst>
        <pc:spChg chg="mod">
          <ac:chgData name="Kaabi, Jihene" userId="011dcf93-4cd8-42cc-a5b2-f87c76cf03d7" providerId="ADAL" clId="{E140CB37-1645-42A8-8691-1860CF5BDDA4}" dt="2023-08-29T19:26:08.815" v="4909" actId="20577"/>
          <ac:spMkLst>
            <pc:docMk/>
            <pc:sldMk cId="2713370828" sldId="371"/>
            <ac:spMk id="2" creationId="{00000000-0000-0000-0000-000000000000}"/>
          </ac:spMkLst>
        </pc:spChg>
        <pc:spChg chg="mod">
          <ac:chgData name="Kaabi, Jihene" userId="011dcf93-4cd8-42cc-a5b2-f87c76cf03d7" providerId="ADAL" clId="{E140CB37-1645-42A8-8691-1860CF5BDDA4}" dt="2023-08-29T19:28:53.389" v="5059" actId="14100"/>
          <ac:spMkLst>
            <pc:docMk/>
            <pc:sldMk cId="2713370828" sldId="371"/>
            <ac:spMk id="3" creationId="{00000000-0000-0000-0000-000000000000}"/>
          </ac:spMkLst>
        </pc:spChg>
      </pc:sldChg>
      <pc:sldChg chg="modSp add mod modAnim">
        <pc:chgData name="Kaabi, Jihene" userId="011dcf93-4cd8-42cc-a5b2-f87c76cf03d7" providerId="ADAL" clId="{E140CB37-1645-42A8-8691-1860CF5BDDA4}" dt="2023-08-29T19:42:20.588" v="5110"/>
        <pc:sldMkLst>
          <pc:docMk/>
          <pc:sldMk cId="523907694" sldId="372"/>
        </pc:sldMkLst>
        <pc:spChg chg="mod">
          <ac:chgData name="Kaabi, Jihene" userId="011dcf93-4cd8-42cc-a5b2-f87c76cf03d7" providerId="ADAL" clId="{E140CB37-1645-42A8-8691-1860CF5BDDA4}" dt="2023-08-29T19:30:52.414" v="5068" actId="20577"/>
          <ac:spMkLst>
            <pc:docMk/>
            <pc:sldMk cId="523907694" sldId="372"/>
            <ac:spMk id="2" creationId="{00000000-0000-0000-0000-000000000000}"/>
          </ac:spMkLst>
        </pc:spChg>
        <pc:spChg chg="mod">
          <ac:chgData name="Kaabi, Jihene" userId="011dcf93-4cd8-42cc-a5b2-f87c76cf03d7" providerId="ADAL" clId="{E140CB37-1645-42A8-8691-1860CF5BDDA4}" dt="2023-08-29T19:42:00.078" v="5106" actId="14100"/>
          <ac:spMkLst>
            <pc:docMk/>
            <pc:sldMk cId="523907694" sldId="372"/>
            <ac:spMk id="3" creationId="{00000000-0000-0000-0000-000000000000}"/>
          </ac:spMkLst>
        </pc:spChg>
      </pc:sldChg>
      <pc:sldChg chg="modSp add mod modAnim">
        <pc:chgData name="Kaabi, Jihene" userId="011dcf93-4cd8-42cc-a5b2-f87c76cf03d7" providerId="ADAL" clId="{E140CB37-1645-42A8-8691-1860CF5BDDA4}" dt="2023-08-29T19:50:57.237" v="5236"/>
        <pc:sldMkLst>
          <pc:docMk/>
          <pc:sldMk cId="919757750" sldId="373"/>
        </pc:sldMkLst>
        <pc:spChg chg="mod">
          <ac:chgData name="Kaabi, Jihene" userId="011dcf93-4cd8-42cc-a5b2-f87c76cf03d7" providerId="ADAL" clId="{E140CB37-1645-42A8-8691-1860CF5BDDA4}" dt="2023-08-29T19:43:19.216" v="5125" actId="20577"/>
          <ac:spMkLst>
            <pc:docMk/>
            <pc:sldMk cId="919757750" sldId="373"/>
            <ac:spMk id="2" creationId="{00000000-0000-0000-0000-000000000000}"/>
          </ac:spMkLst>
        </pc:spChg>
        <pc:spChg chg="mod">
          <ac:chgData name="Kaabi, Jihene" userId="011dcf93-4cd8-42cc-a5b2-f87c76cf03d7" providerId="ADAL" clId="{E140CB37-1645-42A8-8691-1860CF5BDDA4}" dt="2023-08-29T19:45:16.920" v="5234" actId="20577"/>
          <ac:spMkLst>
            <pc:docMk/>
            <pc:sldMk cId="919757750" sldId="373"/>
            <ac:spMk id="3" creationId="{00000000-0000-0000-0000-000000000000}"/>
          </ac:spMkLst>
        </pc:spChg>
      </pc:sldChg>
      <pc:sldChg chg="modSp add mod modAnim">
        <pc:chgData name="Kaabi, Jihene" userId="011dcf93-4cd8-42cc-a5b2-f87c76cf03d7" providerId="ADAL" clId="{E140CB37-1645-42A8-8691-1860CF5BDDA4}" dt="2023-08-29T19:59:23.699" v="5365"/>
        <pc:sldMkLst>
          <pc:docMk/>
          <pc:sldMk cId="994480549" sldId="374"/>
        </pc:sldMkLst>
        <pc:spChg chg="mod">
          <ac:chgData name="Kaabi, Jihene" userId="011dcf93-4cd8-42cc-a5b2-f87c76cf03d7" providerId="ADAL" clId="{E140CB37-1645-42A8-8691-1860CF5BDDA4}" dt="2023-08-29T19:54:44.031" v="5245" actId="20577"/>
          <ac:spMkLst>
            <pc:docMk/>
            <pc:sldMk cId="994480549" sldId="374"/>
            <ac:spMk id="2" creationId="{00000000-0000-0000-0000-000000000000}"/>
          </ac:spMkLst>
        </pc:spChg>
        <pc:spChg chg="mod">
          <ac:chgData name="Kaabi, Jihene" userId="011dcf93-4cd8-42cc-a5b2-f87c76cf03d7" providerId="ADAL" clId="{E140CB37-1645-42A8-8691-1860CF5BDDA4}" dt="2023-08-29T19:58:49.642" v="5364" actId="114"/>
          <ac:spMkLst>
            <pc:docMk/>
            <pc:sldMk cId="994480549" sldId="374"/>
            <ac:spMk id="3" creationId="{00000000-0000-0000-0000-000000000000}"/>
          </ac:spMkLst>
        </pc:spChg>
      </pc:sldChg>
      <pc:sldChg chg="modSp add mod modAnim">
        <pc:chgData name="Kaabi, Jihene" userId="011dcf93-4cd8-42cc-a5b2-f87c76cf03d7" providerId="ADAL" clId="{E140CB37-1645-42A8-8691-1860CF5BDDA4}" dt="2023-08-29T20:11:08.202" v="5576"/>
        <pc:sldMkLst>
          <pc:docMk/>
          <pc:sldMk cId="121344399" sldId="375"/>
        </pc:sldMkLst>
        <pc:spChg chg="mod">
          <ac:chgData name="Kaabi, Jihene" userId="011dcf93-4cd8-42cc-a5b2-f87c76cf03d7" providerId="ADAL" clId="{E140CB37-1645-42A8-8691-1860CF5BDDA4}" dt="2023-08-29T20:06:11.319" v="5410" actId="20577"/>
          <ac:spMkLst>
            <pc:docMk/>
            <pc:sldMk cId="121344399" sldId="375"/>
            <ac:spMk id="2" creationId="{00000000-0000-0000-0000-000000000000}"/>
          </ac:spMkLst>
        </pc:spChg>
        <pc:spChg chg="mod">
          <ac:chgData name="Kaabi, Jihene" userId="011dcf93-4cd8-42cc-a5b2-f87c76cf03d7" providerId="ADAL" clId="{E140CB37-1645-42A8-8691-1860CF5BDDA4}" dt="2023-08-29T20:10:42.498" v="5573" actId="948"/>
          <ac:spMkLst>
            <pc:docMk/>
            <pc:sldMk cId="121344399" sldId="375"/>
            <ac:spMk id="3" creationId="{00000000-0000-0000-0000-000000000000}"/>
          </ac:spMkLst>
        </pc:spChg>
      </pc:sldChg>
      <pc:sldChg chg="modSp add mod modAnim">
        <pc:chgData name="Kaabi, Jihene" userId="011dcf93-4cd8-42cc-a5b2-f87c76cf03d7" providerId="ADAL" clId="{E140CB37-1645-42A8-8691-1860CF5BDDA4}" dt="2023-08-29T20:22:36.865" v="5690" actId="1076"/>
        <pc:sldMkLst>
          <pc:docMk/>
          <pc:sldMk cId="2562745706" sldId="376"/>
        </pc:sldMkLst>
        <pc:spChg chg="mod">
          <ac:chgData name="Kaabi, Jihene" userId="011dcf93-4cd8-42cc-a5b2-f87c76cf03d7" providerId="ADAL" clId="{E140CB37-1645-42A8-8691-1860CF5BDDA4}" dt="2023-08-29T20:21:47.334" v="5684" actId="20577"/>
          <ac:spMkLst>
            <pc:docMk/>
            <pc:sldMk cId="2562745706" sldId="376"/>
            <ac:spMk id="2" creationId="{00000000-0000-0000-0000-000000000000}"/>
          </ac:spMkLst>
        </pc:spChg>
        <pc:spChg chg="mod">
          <ac:chgData name="Kaabi, Jihene" userId="011dcf93-4cd8-42cc-a5b2-f87c76cf03d7" providerId="ADAL" clId="{E140CB37-1645-42A8-8691-1860CF5BDDA4}" dt="2023-08-29T20:22:36.865" v="5690" actId="1076"/>
          <ac:spMkLst>
            <pc:docMk/>
            <pc:sldMk cId="2562745706" sldId="376"/>
            <ac:spMk id="3" creationId="{00000000-0000-0000-0000-000000000000}"/>
          </ac:spMkLst>
        </pc:spChg>
      </pc:sldChg>
      <pc:sldChg chg="modSp add mod modAnim">
        <pc:chgData name="Kaabi, Jihene" userId="011dcf93-4cd8-42cc-a5b2-f87c76cf03d7" providerId="ADAL" clId="{E140CB37-1645-42A8-8691-1860CF5BDDA4}" dt="2023-08-29T20:26:57.211" v="5832"/>
        <pc:sldMkLst>
          <pc:docMk/>
          <pc:sldMk cId="2802958946" sldId="377"/>
        </pc:sldMkLst>
        <pc:spChg chg="mod">
          <ac:chgData name="Kaabi, Jihene" userId="011dcf93-4cd8-42cc-a5b2-f87c76cf03d7" providerId="ADAL" clId="{E140CB37-1645-42A8-8691-1860CF5BDDA4}" dt="2023-08-29T20:24:05.991" v="5711" actId="20577"/>
          <ac:spMkLst>
            <pc:docMk/>
            <pc:sldMk cId="2802958946" sldId="377"/>
            <ac:spMk id="2" creationId="{00000000-0000-0000-0000-000000000000}"/>
          </ac:spMkLst>
        </pc:spChg>
        <pc:spChg chg="mod">
          <ac:chgData name="Kaabi, Jihene" userId="011dcf93-4cd8-42cc-a5b2-f87c76cf03d7" providerId="ADAL" clId="{E140CB37-1645-42A8-8691-1860CF5BDDA4}" dt="2023-08-29T20:26:22.461" v="5829" actId="114"/>
          <ac:spMkLst>
            <pc:docMk/>
            <pc:sldMk cId="2802958946" sldId="377"/>
            <ac:spMk id="3" creationId="{00000000-0000-0000-0000-000000000000}"/>
          </ac:spMkLst>
        </pc:spChg>
      </pc:sldChg>
      <pc:sldChg chg="modSp add modAnim">
        <pc:chgData name="Kaabi, Jihene" userId="011dcf93-4cd8-42cc-a5b2-f87c76cf03d7" providerId="ADAL" clId="{E140CB37-1645-42A8-8691-1860CF5BDDA4}" dt="2023-08-29T20:39:53.108" v="5895"/>
        <pc:sldMkLst>
          <pc:docMk/>
          <pc:sldMk cId="1150499340" sldId="378"/>
        </pc:sldMkLst>
        <pc:spChg chg="mod">
          <ac:chgData name="Kaabi, Jihene" userId="011dcf93-4cd8-42cc-a5b2-f87c76cf03d7" providerId="ADAL" clId="{E140CB37-1645-42A8-8691-1860CF5BDDA4}" dt="2023-08-29T20:28:39.799" v="5840" actId="20577"/>
          <ac:spMkLst>
            <pc:docMk/>
            <pc:sldMk cId="1150499340" sldId="378"/>
            <ac:spMk id="2" creationId="{00000000-0000-0000-0000-000000000000}"/>
          </ac:spMkLst>
        </pc:spChg>
        <pc:spChg chg="mod">
          <ac:chgData name="Kaabi, Jihene" userId="011dcf93-4cd8-42cc-a5b2-f87c76cf03d7" providerId="ADAL" clId="{E140CB37-1645-42A8-8691-1860CF5BDDA4}" dt="2023-08-29T20:36:02.923" v="5893" actId="20578"/>
          <ac:spMkLst>
            <pc:docMk/>
            <pc:sldMk cId="1150499340" sldId="378"/>
            <ac:spMk id="3" creationId="{00000000-0000-0000-0000-000000000000}"/>
          </ac:spMkLst>
        </pc:spChg>
      </pc:sldChg>
      <pc:sldChg chg="addSp modSp add mod modAnim">
        <pc:chgData name="Kaabi, Jihene" userId="011dcf93-4cd8-42cc-a5b2-f87c76cf03d7" providerId="ADAL" clId="{E140CB37-1645-42A8-8691-1860CF5BDDA4}" dt="2023-08-29T21:02:48.772" v="6166"/>
        <pc:sldMkLst>
          <pc:docMk/>
          <pc:sldMk cId="1054501362" sldId="379"/>
        </pc:sldMkLst>
        <pc:spChg chg="mod">
          <ac:chgData name="Kaabi, Jihene" userId="011dcf93-4cd8-42cc-a5b2-f87c76cf03d7" providerId="ADAL" clId="{E140CB37-1645-42A8-8691-1860CF5BDDA4}" dt="2023-08-29T21:01:57.986" v="6153" actId="962"/>
          <ac:spMkLst>
            <pc:docMk/>
            <pc:sldMk cId="1054501362" sldId="379"/>
            <ac:spMk id="2" creationId="{00000000-0000-0000-0000-000000000000}"/>
          </ac:spMkLst>
        </pc:spChg>
        <pc:spChg chg="mod">
          <ac:chgData name="Kaabi, Jihene" userId="011dcf93-4cd8-42cc-a5b2-f87c76cf03d7" providerId="ADAL" clId="{E140CB37-1645-42A8-8691-1860CF5BDDA4}" dt="2023-08-29T21:01:58.439" v="6154" actId="962"/>
          <ac:spMkLst>
            <pc:docMk/>
            <pc:sldMk cId="1054501362" sldId="379"/>
            <ac:spMk id="3" creationId="{00000000-0000-0000-0000-000000000000}"/>
          </ac:spMkLst>
        </pc:spChg>
        <pc:spChg chg="mod">
          <ac:chgData name="Kaabi, Jihene" userId="011dcf93-4cd8-42cc-a5b2-f87c76cf03d7" providerId="ADAL" clId="{E140CB37-1645-42A8-8691-1860CF5BDDA4}" dt="2023-08-29T21:01:58.849" v="6155" actId="962"/>
          <ac:spMkLst>
            <pc:docMk/>
            <pc:sldMk cId="1054501362" sldId="379"/>
            <ac:spMk id="4" creationId="{C0C98528-5941-C121-B8CE-875F9250707A}"/>
          </ac:spMkLst>
        </pc:spChg>
        <pc:picChg chg="add mod">
          <ac:chgData name="Kaabi, Jihene" userId="011dcf93-4cd8-42cc-a5b2-f87c76cf03d7" providerId="ADAL" clId="{E140CB37-1645-42A8-8691-1860CF5BDDA4}" dt="2023-08-29T21:01:59.239" v="6156" actId="962"/>
          <ac:picMkLst>
            <pc:docMk/>
            <pc:sldMk cId="1054501362" sldId="379"/>
            <ac:picMk id="6" creationId="{9F5D45C1-9A82-93C2-BAE5-0010DEC87EDC}"/>
          </ac:picMkLst>
        </pc:picChg>
      </pc:sldChg>
      <pc:sldChg chg="addSp delSp modSp add mod delAnim modAnim">
        <pc:chgData name="Kaabi, Jihene" userId="011dcf93-4cd8-42cc-a5b2-f87c76cf03d7" providerId="ADAL" clId="{E140CB37-1645-42A8-8691-1860CF5BDDA4}" dt="2023-08-29T21:11:31.787" v="6268"/>
        <pc:sldMkLst>
          <pc:docMk/>
          <pc:sldMk cId="593171974" sldId="380"/>
        </pc:sldMkLst>
        <pc:spChg chg="mod">
          <ac:chgData name="Kaabi, Jihene" userId="011dcf93-4cd8-42cc-a5b2-f87c76cf03d7" providerId="ADAL" clId="{E140CB37-1645-42A8-8691-1860CF5BDDA4}" dt="2023-08-29T21:06:38.182" v="6175" actId="20577"/>
          <ac:spMkLst>
            <pc:docMk/>
            <pc:sldMk cId="593171974" sldId="380"/>
            <ac:spMk id="2" creationId="{00000000-0000-0000-0000-000000000000}"/>
          </ac:spMkLst>
        </pc:spChg>
        <pc:spChg chg="mod">
          <ac:chgData name="Kaabi, Jihene" userId="011dcf93-4cd8-42cc-a5b2-f87c76cf03d7" providerId="ADAL" clId="{E140CB37-1645-42A8-8691-1860CF5BDDA4}" dt="2023-08-29T21:11:11.788" v="6265" actId="14100"/>
          <ac:spMkLst>
            <pc:docMk/>
            <pc:sldMk cId="593171974" sldId="380"/>
            <ac:spMk id="3" creationId="{00000000-0000-0000-0000-000000000000}"/>
          </ac:spMkLst>
        </pc:spChg>
        <pc:picChg chg="del">
          <ac:chgData name="Kaabi, Jihene" userId="011dcf93-4cd8-42cc-a5b2-f87c76cf03d7" providerId="ADAL" clId="{E140CB37-1645-42A8-8691-1860CF5BDDA4}" dt="2023-08-29T21:06:43.029" v="6177" actId="478"/>
          <ac:picMkLst>
            <pc:docMk/>
            <pc:sldMk cId="593171974" sldId="380"/>
            <ac:picMk id="6" creationId="{9F5D45C1-9A82-93C2-BAE5-0010DEC87EDC}"/>
          </ac:picMkLst>
        </pc:picChg>
        <pc:picChg chg="add mod">
          <ac:chgData name="Kaabi, Jihene" userId="011dcf93-4cd8-42cc-a5b2-f87c76cf03d7" providerId="ADAL" clId="{E140CB37-1645-42A8-8691-1860CF5BDDA4}" dt="2023-08-29T21:11:05.715" v="6264" actId="1076"/>
          <ac:picMkLst>
            <pc:docMk/>
            <pc:sldMk cId="593171974" sldId="380"/>
            <ac:picMk id="7" creationId="{1845E786-1FB0-105F-B24E-57E918E8B66F}"/>
          </ac:picMkLst>
        </pc:picChg>
      </pc:sldChg>
      <pc:sldChg chg="modSp add mod modAnim">
        <pc:chgData name="Kaabi, Jihene" userId="011dcf93-4cd8-42cc-a5b2-f87c76cf03d7" providerId="ADAL" clId="{E140CB37-1645-42A8-8691-1860CF5BDDA4}" dt="2023-08-29T21:47:49.714" v="6333"/>
        <pc:sldMkLst>
          <pc:docMk/>
          <pc:sldMk cId="3122488567" sldId="381"/>
        </pc:sldMkLst>
        <pc:spChg chg="mod">
          <ac:chgData name="Kaabi, Jihene" userId="011dcf93-4cd8-42cc-a5b2-f87c76cf03d7" providerId="ADAL" clId="{E140CB37-1645-42A8-8691-1860CF5BDDA4}" dt="2023-08-29T21:21:49.994" v="6270" actId="20577"/>
          <ac:spMkLst>
            <pc:docMk/>
            <pc:sldMk cId="3122488567" sldId="381"/>
            <ac:spMk id="2" creationId="{00000000-0000-0000-0000-000000000000}"/>
          </ac:spMkLst>
        </pc:spChg>
        <pc:spChg chg="mod">
          <ac:chgData name="Kaabi, Jihene" userId="011dcf93-4cd8-42cc-a5b2-f87c76cf03d7" providerId="ADAL" clId="{E140CB37-1645-42A8-8691-1860CF5BDDA4}" dt="2023-08-29T21:47:20.209" v="6329" actId="255"/>
          <ac:spMkLst>
            <pc:docMk/>
            <pc:sldMk cId="3122488567" sldId="381"/>
            <ac:spMk id="3" creationId="{00000000-0000-0000-0000-000000000000}"/>
          </ac:spMkLst>
        </pc:spChg>
        <pc:picChg chg="mod">
          <ac:chgData name="Kaabi, Jihene" userId="011dcf93-4cd8-42cc-a5b2-f87c76cf03d7" providerId="ADAL" clId="{E140CB37-1645-42A8-8691-1860CF5BDDA4}" dt="2023-08-29T21:22:09.063" v="6306" actId="1037"/>
          <ac:picMkLst>
            <pc:docMk/>
            <pc:sldMk cId="3122488567" sldId="381"/>
            <ac:picMk id="7" creationId="{1845E786-1FB0-105F-B24E-57E918E8B66F}"/>
          </ac:picMkLst>
        </pc:picChg>
      </pc:sldChg>
      <pc:sldChg chg="delSp modSp add mod modAnim modNotesTx">
        <pc:chgData name="Kaabi, Jihene" userId="011dcf93-4cd8-42cc-a5b2-f87c76cf03d7" providerId="ADAL" clId="{E140CB37-1645-42A8-8691-1860CF5BDDA4}" dt="2023-08-29T22:04:23.722" v="6426" actId="20577"/>
        <pc:sldMkLst>
          <pc:docMk/>
          <pc:sldMk cId="288885441" sldId="382"/>
        </pc:sldMkLst>
        <pc:spChg chg="mod">
          <ac:chgData name="Kaabi, Jihene" userId="011dcf93-4cd8-42cc-a5b2-f87c76cf03d7" providerId="ADAL" clId="{E140CB37-1645-42A8-8691-1860CF5BDDA4}" dt="2023-08-29T21:58:08.451" v="6425" actId="113"/>
          <ac:spMkLst>
            <pc:docMk/>
            <pc:sldMk cId="288885441" sldId="382"/>
            <ac:spMk id="3" creationId="{00000000-0000-0000-0000-000000000000}"/>
          </ac:spMkLst>
        </pc:spChg>
        <pc:picChg chg="del">
          <ac:chgData name="Kaabi, Jihene" userId="011dcf93-4cd8-42cc-a5b2-f87c76cf03d7" providerId="ADAL" clId="{E140CB37-1645-42A8-8691-1860CF5BDDA4}" dt="2023-08-29T21:50:27.657" v="6335" actId="478"/>
          <ac:picMkLst>
            <pc:docMk/>
            <pc:sldMk cId="288885441" sldId="382"/>
            <ac:picMk id="7" creationId="{1845E786-1FB0-105F-B24E-57E918E8B66F}"/>
          </ac:picMkLst>
        </pc:picChg>
      </pc:sldChg>
      <pc:sldChg chg="modSp add mod modAnim">
        <pc:chgData name="Kaabi, Jihene" userId="011dcf93-4cd8-42cc-a5b2-f87c76cf03d7" providerId="ADAL" clId="{E140CB37-1645-42A8-8691-1860CF5BDDA4}" dt="2023-08-29T22:17:22.317" v="6485" actId="255"/>
        <pc:sldMkLst>
          <pc:docMk/>
          <pc:sldMk cId="1147540604" sldId="383"/>
        </pc:sldMkLst>
        <pc:spChg chg="mod">
          <ac:chgData name="Kaabi, Jihene" userId="011dcf93-4cd8-42cc-a5b2-f87c76cf03d7" providerId="ADAL" clId="{E140CB37-1645-42A8-8691-1860CF5BDDA4}" dt="2023-08-29T22:17:02.231" v="6482" actId="20577"/>
          <ac:spMkLst>
            <pc:docMk/>
            <pc:sldMk cId="1147540604" sldId="383"/>
            <ac:spMk id="2" creationId="{00000000-0000-0000-0000-000000000000}"/>
          </ac:spMkLst>
        </pc:spChg>
        <pc:spChg chg="mod">
          <ac:chgData name="Kaabi, Jihene" userId="011dcf93-4cd8-42cc-a5b2-f87c76cf03d7" providerId="ADAL" clId="{E140CB37-1645-42A8-8691-1860CF5BDDA4}" dt="2023-08-29T22:17:22.317" v="6485" actId="255"/>
          <ac:spMkLst>
            <pc:docMk/>
            <pc:sldMk cId="1147540604" sldId="383"/>
            <ac:spMk id="3" creationId="{00000000-0000-0000-0000-000000000000}"/>
          </ac:spMkLst>
        </pc:spChg>
      </pc:sldChg>
      <pc:sldChg chg="addSp delSp modSp add mod modAnim">
        <pc:chgData name="Kaabi, Jihene" userId="011dcf93-4cd8-42cc-a5b2-f87c76cf03d7" providerId="ADAL" clId="{E140CB37-1645-42A8-8691-1860CF5BDDA4}" dt="2023-08-31T21:32:48.517" v="6895" actId="962"/>
        <pc:sldMkLst>
          <pc:docMk/>
          <pc:sldMk cId="1635217524" sldId="384"/>
        </pc:sldMkLst>
        <pc:spChg chg="mod">
          <ac:chgData name="Kaabi, Jihene" userId="011dcf93-4cd8-42cc-a5b2-f87c76cf03d7" providerId="ADAL" clId="{E140CB37-1645-42A8-8691-1860CF5BDDA4}" dt="2023-08-31T19:27:37.704" v="6587" actId="1076"/>
          <ac:spMkLst>
            <pc:docMk/>
            <pc:sldMk cId="1635217524" sldId="384"/>
            <ac:spMk id="2" creationId="{00000000-0000-0000-0000-000000000000}"/>
          </ac:spMkLst>
        </pc:spChg>
        <pc:spChg chg="mod">
          <ac:chgData name="Kaabi, Jihene" userId="011dcf93-4cd8-42cc-a5b2-f87c76cf03d7" providerId="ADAL" clId="{E140CB37-1645-42A8-8691-1860CF5BDDA4}" dt="2023-08-31T19:45:08.729" v="6640" actId="14100"/>
          <ac:spMkLst>
            <pc:docMk/>
            <pc:sldMk cId="1635217524" sldId="384"/>
            <ac:spMk id="3" creationId="{00000000-0000-0000-0000-000000000000}"/>
          </ac:spMkLst>
        </pc:spChg>
        <pc:spChg chg="add del mod">
          <ac:chgData name="Kaabi, Jihene" userId="011dcf93-4cd8-42cc-a5b2-f87c76cf03d7" providerId="ADAL" clId="{E140CB37-1645-42A8-8691-1860CF5BDDA4}" dt="2023-08-31T19:26:50.951" v="6575" actId="478"/>
          <ac:spMkLst>
            <pc:docMk/>
            <pc:sldMk cId="1635217524" sldId="384"/>
            <ac:spMk id="7" creationId="{3D1F8093-64AD-DF85-129F-7D6FFBFE1E29}"/>
          </ac:spMkLst>
        </pc:spChg>
        <pc:spChg chg="add mod">
          <ac:chgData name="Kaabi, Jihene" userId="011dcf93-4cd8-42cc-a5b2-f87c76cf03d7" providerId="ADAL" clId="{E140CB37-1645-42A8-8691-1860CF5BDDA4}" dt="2023-08-31T21:32:48.517" v="6895" actId="962"/>
          <ac:spMkLst>
            <pc:docMk/>
            <pc:sldMk cId="1635217524" sldId="384"/>
            <ac:spMk id="8" creationId="{71901881-EF02-0D69-5B4E-49A383861141}"/>
          </ac:spMkLst>
        </pc:spChg>
        <pc:picChg chg="add mod">
          <ac:chgData name="Kaabi, Jihene" userId="011dcf93-4cd8-42cc-a5b2-f87c76cf03d7" providerId="ADAL" clId="{E140CB37-1645-42A8-8691-1860CF5BDDA4}" dt="2023-08-31T19:29:28.951" v="6617" actId="1036"/>
          <ac:picMkLst>
            <pc:docMk/>
            <pc:sldMk cId="1635217524" sldId="384"/>
            <ac:picMk id="6" creationId="{A8BF288F-C836-C9B9-2E4B-264A938A7A07}"/>
          </ac:picMkLst>
        </pc:picChg>
      </pc:sldChg>
      <pc:sldChg chg="delSp modSp add mod delAnim modAnim">
        <pc:chgData name="Kaabi, Jihene" userId="011dcf93-4cd8-42cc-a5b2-f87c76cf03d7" providerId="ADAL" clId="{E140CB37-1645-42A8-8691-1860CF5BDDA4}" dt="2023-08-31T21:33:27.566" v="6903" actId="20577"/>
        <pc:sldMkLst>
          <pc:docMk/>
          <pc:sldMk cId="3896129276" sldId="385"/>
        </pc:sldMkLst>
        <pc:spChg chg="mod">
          <ac:chgData name="Kaabi, Jihene" userId="011dcf93-4cd8-42cc-a5b2-f87c76cf03d7" providerId="ADAL" clId="{E140CB37-1645-42A8-8691-1860CF5BDDA4}" dt="2023-08-31T21:33:27.566" v="6903" actId="20577"/>
          <ac:spMkLst>
            <pc:docMk/>
            <pc:sldMk cId="3896129276" sldId="385"/>
            <ac:spMk id="2" creationId="{00000000-0000-0000-0000-000000000000}"/>
          </ac:spMkLst>
        </pc:spChg>
        <pc:spChg chg="mod">
          <ac:chgData name="Kaabi, Jihene" userId="011dcf93-4cd8-42cc-a5b2-f87c76cf03d7" providerId="ADAL" clId="{E140CB37-1645-42A8-8691-1860CF5BDDA4}" dt="2023-08-31T20:24:21.015" v="6833" actId="6549"/>
          <ac:spMkLst>
            <pc:docMk/>
            <pc:sldMk cId="3896129276" sldId="385"/>
            <ac:spMk id="3" creationId="{00000000-0000-0000-0000-000000000000}"/>
          </ac:spMkLst>
        </pc:spChg>
        <pc:spChg chg="del">
          <ac:chgData name="Kaabi, Jihene" userId="011dcf93-4cd8-42cc-a5b2-f87c76cf03d7" providerId="ADAL" clId="{E140CB37-1645-42A8-8691-1860CF5BDDA4}" dt="2023-08-31T19:47:56.336" v="6644" actId="478"/>
          <ac:spMkLst>
            <pc:docMk/>
            <pc:sldMk cId="3896129276" sldId="385"/>
            <ac:spMk id="8" creationId="{71901881-EF02-0D69-5B4E-49A383861141}"/>
          </ac:spMkLst>
        </pc:spChg>
        <pc:picChg chg="del">
          <ac:chgData name="Kaabi, Jihene" userId="011dcf93-4cd8-42cc-a5b2-f87c76cf03d7" providerId="ADAL" clId="{E140CB37-1645-42A8-8691-1860CF5BDDA4}" dt="2023-08-31T19:47:53.180" v="6643" actId="478"/>
          <ac:picMkLst>
            <pc:docMk/>
            <pc:sldMk cId="3896129276" sldId="385"/>
            <ac:picMk id="6" creationId="{A8BF288F-C836-C9B9-2E4B-264A938A7A07}"/>
          </ac:picMkLst>
        </pc:picChg>
      </pc:sldChg>
      <pc:sldChg chg="modSp add mod modAnim">
        <pc:chgData name="Kaabi, Jihene" userId="011dcf93-4cd8-42cc-a5b2-f87c76cf03d7" providerId="ADAL" clId="{E140CB37-1645-42A8-8691-1860CF5BDDA4}" dt="2023-08-31T21:29:01.716" v="6892"/>
        <pc:sldMkLst>
          <pc:docMk/>
          <pc:sldMk cId="1374873448" sldId="386"/>
        </pc:sldMkLst>
        <pc:spChg chg="mod">
          <ac:chgData name="Kaabi, Jihene" userId="011dcf93-4cd8-42cc-a5b2-f87c76cf03d7" providerId="ADAL" clId="{E140CB37-1645-42A8-8691-1860CF5BDDA4}" dt="2023-08-31T21:19:07.102" v="6850" actId="20577"/>
          <ac:spMkLst>
            <pc:docMk/>
            <pc:sldMk cId="1374873448" sldId="386"/>
            <ac:spMk id="2" creationId="{00000000-0000-0000-0000-000000000000}"/>
          </ac:spMkLst>
        </pc:spChg>
        <pc:spChg chg="mod">
          <ac:chgData name="Kaabi, Jihene" userId="011dcf93-4cd8-42cc-a5b2-f87c76cf03d7" providerId="ADAL" clId="{E140CB37-1645-42A8-8691-1860CF5BDDA4}" dt="2023-08-31T21:27:20.164" v="6889" actId="14100"/>
          <ac:spMkLst>
            <pc:docMk/>
            <pc:sldMk cId="1374873448" sldId="386"/>
            <ac:spMk id="3" creationId="{00000000-0000-0000-0000-000000000000}"/>
          </ac:spMkLst>
        </pc:spChg>
      </pc:sldChg>
      <pc:sldChg chg="modSp add mod modAnim">
        <pc:chgData name="Kaabi, Jihene" userId="011dcf93-4cd8-42cc-a5b2-f87c76cf03d7" providerId="ADAL" clId="{E140CB37-1645-42A8-8691-1860CF5BDDA4}" dt="2023-08-31T21:59:29.686" v="7085"/>
        <pc:sldMkLst>
          <pc:docMk/>
          <pc:sldMk cId="2960590650" sldId="387"/>
        </pc:sldMkLst>
        <pc:spChg chg="mod">
          <ac:chgData name="Kaabi, Jihene" userId="011dcf93-4cd8-42cc-a5b2-f87c76cf03d7" providerId="ADAL" clId="{E140CB37-1645-42A8-8691-1860CF5BDDA4}" dt="2023-08-31T21:37:06.967" v="6931" actId="20577"/>
          <ac:spMkLst>
            <pc:docMk/>
            <pc:sldMk cId="2960590650" sldId="387"/>
            <ac:spMk id="2" creationId="{00000000-0000-0000-0000-000000000000}"/>
          </ac:spMkLst>
        </pc:spChg>
        <pc:spChg chg="mod">
          <ac:chgData name="Kaabi, Jihene" userId="011dcf93-4cd8-42cc-a5b2-f87c76cf03d7" providerId="ADAL" clId="{E140CB37-1645-42A8-8691-1860CF5BDDA4}" dt="2023-08-31T21:57:30.032" v="7079" actId="20577"/>
          <ac:spMkLst>
            <pc:docMk/>
            <pc:sldMk cId="2960590650" sldId="387"/>
            <ac:spMk id="3" creationId="{00000000-0000-0000-0000-000000000000}"/>
          </ac:spMkLst>
        </pc:spChg>
      </pc:sldChg>
      <pc:sldChg chg="addSp delSp modSp add mod">
        <pc:chgData name="Kaabi, Jihene" userId="011dcf93-4cd8-42cc-a5b2-f87c76cf03d7" providerId="ADAL" clId="{E140CB37-1645-42A8-8691-1860CF5BDDA4}" dt="2023-08-31T21:55:58.017" v="7075" actId="1076"/>
        <pc:sldMkLst>
          <pc:docMk/>
          <pc:sldMk cId="3563157670" sldId="388"/>
        </pc:sldMkLst>
        <pc:spChg chg="del mod">
          <ac:chgData name="Kaabi, Jihene" userId="011dcf93-4cd8-42cc-a5b2-f87c76cf03d7" providerId="ADAL" clId="{E140CB37-1645-42A8-8691-1860CF5BDDA4}" dt="2023-08-31T21:53:07.405" v="6987" actId="478"/>
          <ac:spMkLst>
            <pc:docMk/>
            <pc:sldMk cId="3563157670" sldId="388"/>
            <ac:spMk id="3" creationId="{00000000-0000-0000-0000-000000000000}"/>
          </ac:spMkLst>
        </pc:spChg>
        <pc:spChg chg="add del mod">
          <ac:chgData name="Kaabi, Jihene" userId="011dcf93-4cd8-42cc-a5b2-f87c76cf03d7" providerId="ADAL" clId="{E140CB37-1645-42A8-8691-1860CF5BDDA4}" dt="2023-08-31T21:53:11.565" v="6988" actId="478"/>
          <ac:spMkLst>
            <pc:docMk/>
            <pc:sldMk cId="3563157670" sldId="388"/>
            <ac:spMk id="6" creationId="{0E96B984-9D3E-3635-D303-2F2E506097F4}"/>
          </ac:spMkLst>
        </pc:spChg>
        <pc:picChg chg="add del mod">
          <ac:chgData name="Kaabi, Jihene" userId="011dcf93-4cd8-42cc-a5b2-f87c76cf03d7" providerId="ADAL" clId="{E140CB37-1645-42A8-8691-1860CF5BDDA4}" dt="2023-08-31T21:53:53.492" v="6990" actId="478"/>
          <ac:picMkLst>
            <pc:docMk/>
            <pc:sldMk cId="3563157670" sldId="388"/>
            <ac:picMk id="8" creationId="{0EBF9DA0-E78A-7877-D2AB-585325BA232E}"/>
          </ac:picMkLst>
        </pc:picChg>
        <pc:picChg chg="add mod">
          <ac:chgData name="Kaabi, Jihene" userId="011dcf93-4cd8-42cc-a5b2-f87c76cf03d7" providerId="ADAL" clId="{E140CB37-1645-42A8-8691-1860CF5BDDA4}" dt="2023-08-31T21:55:58.017" v="7075" actId="1076"/>
          <ac:picMkLst>
            <pc:docMk/>
            <pc:sldMk cId="3563157670" sldId="388"/>
            <ac:picMk id="10" creationId="{4F513EEE-0F86-F42E-1667-9AF64CB35B3C}"/>
          </ac:picMkLst>
        </pc:picChg>
      </pc:sldChg>
      <pc:sldChg chg="modSp add mod modAnim">
        <pc:chgData name="Kaabi, Jihene" userId="011dcf93-4cd8-42cc-a5b2-f87c76cf03d7" providerId="ADAL" clId="{E140CB37-1645-42A8-8691-1860CF5BDDA4}" dt="2023-08-31T22:08:31.300" v="7260"/>
        <pc:sldMkLst>
          <pc:docMk/>
          <pc:sldMk cId="3567725612" sldId="389"/>
        </pc:sldMkLst>
        <pc:spChg chg="mod">
          <ac:chgData name="Kaabi, Jihene" userId="011dcf93-4cd8-42cc-a5b2-f87c76cf03d7" providerId="ADAL" clId="{E140CB37-1645-42A8-8691-1860CF5BDDA4}" dt="2023-08-31T22:00:13.620" v="7091" actId="20577"/>
          <ac:spMkLst>
            <pc:docMk/>
            <pc:sldMk cId="3567725612" sldId="389"/>
            <ac:spMk id="2" creationId="{00000000-0000-0000-0000-000000000000}"/>
          </ac:spMkLst>
        </pc:spChg>
        <pc:spChg chg="mod">
          <ac:chgData name="Kaabi, Jihene" userId="011dcf93-4cd8-42cc-a5b2-f87c76cf03d7" providerId="ADAL" clId="{E140CB37-1645-42A8-8691-1860CF5BDDA4}" dt="2023-08-31T22:07:26.593" v="7258" actId="113"/>
          <ac:spMkLst>
            <pc:docMk/>
            <pc:sldMk cId="3567725612" sldId="389"/>
            <ac:spMk id="3" creationId="{00000000-0000-0000-0000-000000000000}"/>
          </ac:spMkLst>
        </pc:spChg>
      </pc:sldChg>
      <pc:sldChg chg="modSp add modAnim">
        <pc:chgData name="Kaabi, Jihene" userId="011dcf93-4cd8-42cc-a5b2-f87c76cf03d7" providerId="ADAL" clId="{E140CB37-1645-42A8-8691-1860CF5BDDA4}" dt="2023-08-31T22:20:20.009" v="7353" actId="20577"/>
        <pc:sldMkLst>
          <pc:docMk/>
          <pc:sldMk cId="3798420985" sldId="390"/>
        </pc:sldMkLst>
        <pc:spChg chg="mod">
          <ac:chgData name="Kaabi, Jihene" userId="011dcf93-4cd8-42cc-a5b2-f87c76cf03d7" providerId="ADAL" clId="{E140CB37-1645-42A8-8691-1860CF5BDDA4}" dt="2023-08-31T22:12:32.179" v="7270" actId="20577"/>
          <ac:spMkLst>
            <pc:docMk/>
            <pc:sldMk cId="3798420985" sldId="390"/>
            <ac:spMk id="2" creationId="{00000000-0000-0000-0000-000000000000}"/>
          </ac:spMkLst>
        </pc:spChg>
        <pc:spChg chg="mod">
          <ac:chgData name="Kaabi, Jihene" userId="011dcf93-4cd8-42cc-a5b2-f87c76cf03d7" providerId="ADAL" clId="{E140CB37-1645-42A8-8691-1860CF5BDDA4}" dt="2023-08-31T22:20:20.009" v="7353" actId="20577"/>
          <ac:spMkLst>
            <pc:docMk/>
            <pc:sldMk cId="3798420985" sldId="390"/>
            <ac:spMk id="3" creationId="{00000000-0000-0000-0000-000000000000}"/>
          </ac:spMkLst>
        </pc:spChg>
      </pc:sldChg>
      <pc:sldChg chg="del">
        <pc:chgData name="Kaabi, Jihene" userId="011dcf93-4cd8-42cc-a5b2-f87c76cf03d7" providerId="ADAL" clId="{E140CB37-1645-42A8-8691-1860CF5BDDA4}" dt="2023-08-24T14:05:10.081" v="17" actId="47"/>
        <pc:sldMkLst>
          <pc:docMk/>
          <pc:sldMk cId="0" sldId="414"/>
        </pc:sldMkLst>
      </pc:sldChg>
      <pc:sldChg chg="del">
        <pc:chgData name="Kaabi, Jihene" userId="011dcf93-4cd8-42cc-a5b2-f87c76cf03d7" providerId="ADAL" clId="{E140CB37-1645-42A8-8691-1860CF5BDDA4}" dt="2023-08-24T14:05:10.081" v="17" actId="47"/>
        <pc:sldMkLst>
          <pc:docMk/>
          <pc:sldMk cId="0" sldId="415"/>
        </pc:sldMkLst>
      </pc:sldChg>
      <pc:sldChg chg="del">
        <pc:chgData name="Kaabi, Jihene" userId="011dcf93-4cd8-42cc-a5b2-f87c76cf03d7" providerId="ADAL" clId="{E140CB37-1645-42A8-8691-1860CF5BDDA4}" dt="2023-08-24T14:05:10.081" v="17" actId="47"/>
        <pc:sldMkLst>
          <pc:docMk/>
          <pc:sldMk cId="0" sldId="416"/>
        </pc:sldMkLst>
      </pc:sldChg>
      <pc:sldChg chg="del">
        <pc:chgData name="Kaabi, Jihene" userId="011dcf93-4cd8-42cc-a5b2-f87c76cf03d7" providerId="ADAL" clId="{E140CB37-1645-42A8-8691-1860CF5BDDA4}" dt="2023-08-24T14:05:10.081" v="17" actId="47"/>
        <pc:sldMkLst>
          <pc:docMk/>
          <pc:sldMk cId="0" sldId="417"/>
        </pc:sldMkLst>
      </pc:sldChg>
      <pc:sldChg chg="del">
        <pc:chgData name="Kaabi, Jihene" userId="011dcf93-4cd8-42cc-a5b2-f87c76cf03d7" providerId="ADAL" clId="{E140CB37-1645-42A8-8691-1860CF5BDDA4}" dt="2023-08-24T14:05:10.081" v="17" actId="47"/>
        <pc:sldMkLst>
          <pc:docMk/>
          <pc:sldMk cId="0" sldId="421"/>
        </pc:sldMkLst>
      </pc:sldChg>
      <pc:sldChg chg="del">
        <pc:chgData name="Kaabi, Jihene" userId="011dcf93-4cd8-42cc-a5b2-f87c76cf03d7" providerId="ADAL" clId="{E140CB37-1645-42A8-8691-1860CF5BDDA4}" dt="2023-08-24T14:05:10.081" v="17" actId="47"/>
        <pc:sldMkLst>
          <pc:docMk/>
          <pc:sldMk cId="0" sldId="422"/>
        </pc:sldMkLst>
      </pc:sldChg>
      <pc:sldChg chg="del">
        <pc:chgData name="Kaabi, Jihene" userId="011dcf93-4cd8-42cc-a5b2-f87c76cf03d7" providerId="ADAL" clId="{E140CB37-1645-42A8-8691-1860CF5BDDA4}" dt="2023-08-24T14:05:10.081" v="17" actId="47"/>
        <pc:sldMkLst>
          <pc:docMk/>
          <pc:sldMk cId="0" sldId="423"/>
        </pc:sldMkLst>
      </pc:sldChg>
      <pc:sldChg chg="del">
        <pc:chgData name="Kaabi, Jihene" userId="011dcf93-4cd8-42cc-a5b2-f87c76cf03d7" providerId="ADAL" clId="{E140CB37-1645-42A8-8691-1860CF5BDDA4}" dt="2023-08-24T14:05:10.081" v="17" actId="47"/>
        <pc:sldMkLst>
          <pc:docMk/>
          <pc:sldMk cId="0" sldId="424"/>
        </pc:sldMkLst>
      </pc:sldChg>
      <pc:sldChg chg="del">
        <pc:chgData name="Kaabi, Jihene" userId="011dcf93-4cd8-42cc-a5b2-f87c76cf03d7" providerId="ADAL" clId="{E140CB37-1645-42A8-8691-1860CF5BDDA4}" dt="2023-08-24T14:05:10.081" v="17" actId="47"/>
        <pc:sldMkLst>
          <pc:docMk/>
          <pc:sldMk cId="0" sldId="425"/>
        </pc:sldMkLst>
      </pc:sldChg>
      <pc:sldChg chg="del">
        <pc:chgData name="Kaabi, Jihene" userId="011dcf93-4cd8-42cc-a5b2-f87c76cf03d7" providerId="ADAL" clId="{E140CB37-1645-42A8-8691-1860CF5BDDA4}" dt="2023-08-24T14:05:10.081" v="17" actId="47"/>
        <pc:sldMkLst>
          <pc:docMk/>
          <pc:sldMk cId="0" sldId="426"/>
        </pc:sldMkLst>
      </pc:sldChg>
      <pc:sldChg chg="del">
        <pc:chgData name="Kaabi, Jihene" userId="011dcf93-4cd8-42cc-a5b2-f87c76cf03d7" providerId="ADAL" clId="{E140CB37-1645-42A8-8691-1860CF5BDDA4}" dt="2023-08-24T14:05:10.081" v="17" actId="47"/>
        <pc:sldMkLst>
          <pc:docMk/>
          <pc:sldMk cId="0" sldId="427"/>
        </pc:sldMkLst>
      </pc:sldChg>
      <pc:sldChg chg="del">
        <pc:chgData name="Kaabi, Jihene" userId="011dcf93-4cd8-42cc-a5b2-f87c76cf03d7" providerId="ADAL" clId="{E140CB37-1645-42A8-8691-1860CF5BDDA4}" dt="2023-08-24T14:05:10.081" v="17" actId="47"/>
        <pc:sldMkLst>
          <pc:docMk/>
          <pc:sldMk cId="0" sldId="428"/>
        </pc:sldMkLst>
      </pc:sldChg>
      <pc:sldChg chg="del">
        <pc:chgData name="Kaabi, Jihene" userId="011dcf93-4cd8-42cc-a5b2-f87c76cf03d7" providerId="ADAL" clId="{E140CB37-1645-42A8-8691-1860CF5BDDA4}" dt="2023-08-24T14:05:10.081" v="17" actId="47"/>
        <pc:sldMkLst>
          <pc:docMk/>
          <pc:sldMk cId="0" sldId="429"/>
        </pc:sldMkLst>
      </pc:sldChg>
      <pc:sldChg chg="del">
        <pc:chgData name="Kaabi, Jihene" userId="011dcf93-4cd8-42cc-a5b2-f87c76cf03d7" providerId="ADAL" clId="{E140CB37-1645-42A8-8691-1860CF5BDDA4}" dt="2023-08-24T14:05:10.081" v="17" actId="47"/>
        <pc:sldMkLst>
          <pc:docMk/>
          <pc:sldMk cId="0" sldId="430"/>
        </pc:sldMkLst>
      </pc:sldChg>
      <pc:sldChg chg="del">
        <pc:chgData name="Kaabi, Jihene" userId="011dcf93-4cd8-42cc-a5b2-f87c76cf03d7" providerId="ADAL" clId="{E140CB37-1645-42A8-8691-1860CF5BDDA4}" dt="2023-08-24T14:05:10.081" v="17" actId="47"/>
        <pc:sldMkLst>
          <pc:docMk/>
          <pc:sldMk cId="0" sldId="431"/>
        </pc:sldMkLst>
      </pc:sldChg>
      <pc:sldChg chg="del">
        <pc:chgData name="Kaabi, Jihene" userId="011dcf93-4cd8-42cc-a5b2-f87c76cf03d7" providerId="ADAL" clId="{E140CB37-1645-42A8-8691-1860CF5BDDA4}" dt="2023-08-24T14:05:10.081" v="17" actId="47"/>
        <pc:sldMkLst>
          <pc:docMk/>
          <pc:sldMk cId="0" sldId="460"/>
        </pc:sldMkLst>
      </pc:sldChg>
      <pc:sldChg chg="del">
        <pc:chgData name="Kaabi, Jihene" userId="011dcf93-4cd8-42cc-a5b2-f87c76cf03d7" providerId="ADAL" clId="{E140CB37-1645-42A8-8691-1860CF5BDDA4}" dt="2023-08-24T14:05:10.081" v="17" actId="47"/>
        <pc:sldMkLst>
          <pc:docMk/>
          <pc:sldMk cId="3841763679" sldId="485"/>
        </pc:sldMkLst>
      </pc:sldChg>
      <pc:sldChg chg="del">
        <pc:chgData name="Kaabi, Jihene" userId="011dcf93-4cd8-42cc-a5b2-f87c76cf03d7" providerId="ADAL" clId="{E140CB37-1645-42A8-8691-1860CF5BDDA4}" dt="2023-08-24T14:05:10.081" v="17" actId="47"/>
        <pc:sldMkLst>
          <pc:docMk/>
          <pc:sldMk cId="1702738969" sldId="486"/>
        </pc:sldMkLst>
      </pc:sldChg>
      <pc:sldChg chg="del">
        <pc:chgData name="Kaabi, Jihene" userId="011dcf93-4cd8-42cc-a5b2-f87c76cf03d7" providerId="ADAL" clId="{E140CB37-1645-42A8-8691-1860CF5BDDA4}" dt="2023-08-24T14:05:10.081" v="17" actId="47"/>
        <pc:sldMkLst>
          <pc:docMk/>
          <pc:sldMk cId="2716045811" sldId="487"/>
        </pc:sldMkLst>
      </pc:sldChg>
      <pc:sldChg chg="del">
        <pc:chgData name="Kaabi, Jihene" userId="011dcf93-4cd8-42cc-a5b2-f87c76cf03d7" providerId="ADAL" clId="{E140CB37-1645-42A8-8691-1860CF5BDDA4}" dt="2023-08-24T14:05:10.081" v="17" actId="47"/>
        <pc:sldMkLst>
          <pc:docMk/>
          <pc:sldMk cId="3495493603" sldId="488"/>
        </pc:sldMkLst>
      </pc:sldChg>
      <pc:sldChg chg="del">
        <pc:chgData name="Kaabi, Jihene" userId="011dcf93-4cd8-42cc-a5b2-f87c76cf03d7" providerId="ADAL" clId="{E140CB37-1645-42A8-8691-1860CF5BDDA4}" dt="2023-08-24T14:05:10.081" v="17" actId="47"/>
        <pc:sldMkLst>
          <pc:docMk/>
          <pc:sldMk cId="2832190188" sldId="489"/>
        </pc:sldMkLst>
      </pc:sldChg>
      <pc:sldChg chg="del">
        <pc:chgData name="Kaabi, Jihene" userId="011dcf93-4cd8-42cc-a5b2-f87c76cf03d7" providerId="ADAL" clId="{E140CB37-1645-42A8-8691-1860CF5BDDA4}" dt="2023-08-24T14:05:10.081" v="17" actId="47"/>
        <pc:sldMkLst>
          <pc:docMk/>
          <pc:sldMk cId="533921582" sldId="490"/>
        </pc:sldMkLst>
      </pc:sldChg>
      <pc:sldChg chg="del">
        <pc:chgData name="Kaabi, Jihene" userId="011dcf93-4cd8-42cc-a5b2-f87c76cf03d7" providerId="ADAL" clId="{E140CB37-1645-42A8-8691-1860CF5BDDA4}" dt="2023-08-24T14:05:10.081" v="17" actId="47"/>
        <pc:sldMkLst>
          <pc:docMk/>
          <pc:sldMk cId="992754896" sldId="491"/>
        </pc:sldMkLst>
      </pc:sldChg>
      <pc:sldChg chg="del">
        <pc:chgData name="Kaabi, Jihene" userId="011dcf93-4cd8-42cc-a5b2-f87c76cf03d7" providerId="ADAL" clId="{E140CB37-1645-42A8-8691-1860CF5BDDA4}" dt="2023-08-24T14:05:10.081" v="17" actId="47"/>
        <pc:sldMkLst>
          <pc:docMk/>
          <pc:sldMk cId="3030152768" sldId="492"/>
        </pc:sldMkLst>
      </pc:sldChg>
      <pc:sldChg chg="del">
        <pc:chgData name="Kaabi, Jihene" userId="011dcf93-4cd8-42cc-a5b2-f87c76cf03d7" providerId="ADAL" clId="{E140CB37-1645-42A8-8691-1860CF5BDDA4}" dt="2023-08-24T14:05:10.081" v="17" actId="47"/>
        <pc:sldMkLst>
          <pc:docMk/>
          <pc:sldMk cId="1131020521" sldId="493"/>
        </pc:sldMkLst>
      </pc:sldChg>
      <pc:sldChg chg="del">
        <pc:chgData name="Kaabi, Jihene" userId="011dcf93-4cd8-42cc-a5b2-f87c76cf03d7" providerId="ADAL" clId="{E140CB37-1645-42A8-8691-1860CF5BDDA4}" dt="2023-08-24T14:05:10.081" v="17" actId="47"/>
        <pc:sldMkLst>
          <pc:docMk/>
          <pc:sldMk cId="2332397756" sldId="494"/>
        </pc:sldMkLst>
      </pc:sldChg>
      <pc:sldChg chg="del">
        <pc:chgData name="Kaabi, Jihene" userId="011dcf93-4cd8-42cc-a5b2-f87c76cf03d7" providerId="ADAL" clId="{E140CB37-1645-42A8-8691-1860CF5BDDA4}" dt="2023-08-24T14:05:10.081" v="17" actId="47"/>
        <pc:sldMkLst>
          <pc:docMk/>
          <pc:sldMk cId="1163189043" sldId="495"/>
        </pc:sldMkLst>
      </pc:sldChg>
      <pc:sldChg chg="del">
        <pc:chgData name="Kaabi, Jihene" userId="011dcf93-4cd8-42cc-a5b2-f87c76cf03d7" providerId="ADAL" clId="{E140CB37-1645-42A8-8691-1860CF5BDDA4}" dt="2023-08-24T14:05:10.081" v="17" actId="47"/>
        <pc:sldMkLst>
          <pc:docMk/>
          <pc:sldMk cId="741132154" sldId="496"/>
        </pc:sldMkLst>
      </pc:sldChg>
      <pc:sldChg chg="del">
        <pc:chgData name="Kaabi, Jihene" userId="011dcf93-4cd8-42cc-a5b2-f87c76cf03d7" providerId="ADAL" clId="{E140CB37-1645-42A8-8691-1860CF5BDDA4}" dt="2023-08-24T14:05:10.081" v="17" actId="47"/>
        <pc:sldMkLst>
          <pc:docMk/>
          <pc:sldMk cId="1805478298" sldId="497"/>
        </pc:sldMkLst>
      </pc:sldChg>
      <pc:sldChg chg="del">
        <pc:chgData name="Kaabi, Jihene" userId="011dcf93-4cd8-42cc-a5b2-f87c76cf03d7" providerId="ADAL" clId="{E140CB37-1645-42A8-8691-1860CF5BDDA4}" dt="2023-08-24T14:05:10.081" v="17" actId="47"/>
        <pc:sldMkLst>
          <pc:docMk/>
          <pc:sldMk cId="3838713769" sldId="498"/>
        </pc:sldMkLst>
      </pc:sldChg>
      <pc:sldChg chg="del">
        <pc:chgData name="Kaabi, Jihene" userId="011dcf93-4cd8-42cc-a5b2-f87c76cf03d7" providerId="ADAL" clId="{E140CB37-1645-42A8-8691-1860CF5BDDA4}" dt="2023-08-24T14:05:10.081" v="17" actId="47"/>
        <pc:sldMkLst>
          <pc:docMk/>
          <pc:sldMk cId="783453517" sldId="499"/>
        </pc:sldMkLst>
      </pc:sldChg>
      <pc:sldChg chg="del">
        <pc:chgData name="Kaabi, Jihene" userId="011dcf93-4cd8-42cc-a5b2-f87c76cf03d7" providerId="ADAL" clId="{E140CB37-1645-42A8-8691-1860CF5BDDA4}" dt="2023-08-24T14:05:10.081" v="17" actId="47"/>
        <pc:sldMkLst>
          <pc:docMk/>
          <pc:sldMk cId="766220283" sldId="500"/>
        </pc:sldMkLst>
      </pc:sldChg>
      <pc:sldChg chg="del">
        <pc:chgData name="Kaabi, Jihene" userId="011dcf93-4cd8-42cc-a5b2-f87c76cf03d7" providerId="ADAL" clId="{E140CB37-1645-42A8-8691-1860CF5BDDA4}" dt="2023-08-24T14:05:10.081" v="17" actId="47"/>
        <pc:sldMkLst>
          <pc:docMk/>
          <pc:sldMk cId="1161938554" sldId="501"/>
        </pc:sldMkLst>
      </pc:sldChg>
      <pc:sldChg chg="del">
        <pc:chgData name="Kaabi, Jihene" userId="011dcf93-4cd8-42cc-a5b2-f87c76cf03d7" providerId="ADAL" clId="{E140CB37-1645-42A8-8691-1860CF5BDDA4}" dt="2023-08-24T14:05:10.081" v="17" actId="47"/>
        <pc:sldMkLst>
          <pc:docMk/>
          <pc:sldMk cId="1380644280" sldId="502"/>
        </pc:sldMkLst>
      </pc:sldChg>
      <pc:sldChg chg="del">
        <pc:chgData name="Kaabi, Jihene" userId="011dcf93-4cd8-42cc-a5b2-f87c76cf03d7" providerId="ADAL" clId="{E140CB37-1645-42A8-8691-1860CF5BDDA4}" dt="2023-08-24T14:05:10.081" v="17" actId="47"/>
        <pc:sldMkLst>
          <pc:docMk/>
          <pc:sldMk cId="3956521381" sldId="503"/>
        </pc:sldMkLst>
      </pc:sldChg>
      <pc:sldChg chg="del">
        <pc:chgData name="Kaabi, Jihene" userId="011dcf93-4cd8-42cc-a5b2-f87c76cf03d7" providerId="ADAL" clId="{E140CB37-1645-42A8-8691-1860CF5BDDA4}" dt="2023-08-24T14:05:10.081" v="17" actId="47"/>
        <pc:sldMkLst>
          <pc:docMk/>
          <pc:sldMk cId="1417887843" sldId="504"/>
        </pc:sldMkLst>
      </pc:sldChg>
      <pc:sldChg chg="del">
        <pc:chgData name="Kaabi, Jihene" userId="011dcf93-4cd8-42cc-a5b2-f87c76cf03d7" providerId="ADAL" clId="{E140CB37-1645-42A8-8691-1860CF5BDDA4}" dt="2023-08-24T14:05:10.081" v="17" actId="47"/>
        <pc:sldMkLst>
          <pc:docMk/>
          <pc:sldMk cId="3700301139" sldId="505"/>
        </pc:sldMkLst>
      </pc:sldChg>
      <pc:sldChg chg="del">
        <pc:chgData name="Kaabi, Jihene" userId="011dcf93-4cd8-42cc-a5b2-f87c76cf03d7" providerId="ADAL" clId="{E140CB37-1645-42A8-8691-1860CF5BDDA4}" dt="2023-08-24T14:05:10.081" v="17" actId="47"/>
        <pc:sldMkLst>
          <pc:docMk/>
          <pc:sldMk cId="1298894847" sldId="506"/>
        </pc:sldMkLst>
      </pc:sldChg>
      <pc:sldChg chg="del">
        <pc:chgData name="Kaabi, Jihene" userId="011dcf93-4cd8-42cc-a5b2-f87c76cf03d7" providerId="ADAL" clId="{E140CB37-1645-42A8-8691-1860CF5BDDA4}" dt="2023-08-24T14:05:10.081" v="17" actId="47"/>
        <pc:sldMkLst>
          <pc:docMk/>
          <pc:sldMk cId="1387687827" sldId="507"/>
        </pc:sldMkLst>
      </pc:sldChg>
      <pc:sldChg chg="del">
        <pc:chgData name="Kaabi, Jihene" userId="011dcf93-4cd8-42cc-a5b2-f87c76cf03d7" providerId="ADAL" clId="{E140CB37-1645-42A8-8691-1860CF5BDDA4}" dt="2023-08-24T14:05:10.081" v="17" actId="47"/>
        <pc:sldMkLst>
          <pc:docMk/>
          <pc:sldMk cId="417688783" sldId="508"/>
        </pc:sldMkLst>
      </pc:sldChg>
      <pc:sldChg chg="del">
        <pc:chgData name="Kaabi, Jihene" userId="011dcf93-4cd8-42cc-a5b2-f87c76cf03d7" providerId="ADAL" clId="{E140CB37-1645-42A8-8691-1860CF5BDDA4}" dt="2023-08-24T14:05:10.081" v="17" actId="47"/>
        <pc:sldMkLst>
          <pc:docMk/>
          <pc:sldMk cId="2356678222" sldId="509"/>
        </pc:sldMkLst>
      </pc:sldChg>
      <pc:sldChg chg="del">
        <pc:chgData name="Kaabi, Jihene" userId="011dcf93-4cd8-42cc-a5b2-f87c76cf03d7" providerId="ADAL" clId="{E140CB37-1645-42A8-8691-1860CF5BDDA4}" dt="2023-08-24T14:05:10.081" v="17" actId="47"/>
        <pc:sldMkLst>
          <pc:docMk/>
          <pc:sldMk cId="1552036202" sldId="510"/>
        </pc:sldMkLst>
      </pc:sldChg>
      <pc:sldChg chg="del">
        <pc:chgData name="Kaabi, Jihene" userId="011dcf93-4cd8-42cc-a5b2-f87c76cf03d7" providerId="ADAL" clId="{E140CB37-1645-42A8-8691-1860CF5BDDA4}" dt="2023-08-24T14:05:10.081" v="17" actId="47"/>
        <pc:sldMkLst>
          <pc:docMk/>
          <pc:sldMk cId="3885869180" sldId="511"/>
        </pc:sldMkLst>
      </pc:sldChg>
      <pc:sldChg chg="del">
        <pc:chgData name="Kaabi, Jihene" userId="011dcf93-4cd8-42cc-a5b2-f87c76cf03d7" providerId="ADAL" clId="{E140CB37-1645-42A8-8691-1860CF5BDDA4}" dt="2023-08-24T14:05:10.081" v="17" actId="47"/>
        <pc:sldMkLst>
          <pc:docMk/>
          <pc:sldMk cId="237723184" sldId="512"/>
        </pc:sldMkLst>
      </pc:sldChg>
      <pc:sldChg chg="del">
        <pc:chgData name="Kaabi, Jihene" userId="011dcf93-4cd8-42cc-a5b2-f87c76cf03d7" providerId="ADAL" clId="{E140CB37-1645-42A8-8691-1860CF5BDDA4}" dt="2023-08-24T14:05:10.081" v="17" actId="47"/>
        <pc:sldMkLst>
          <pc:docMk/>
          <pc:sldMk cId="1478625543" sldId="513"/>
        </pc:sldMkLst>
      </pc:sldChg>
      <pc:sldChg chg="del">
        <pc:chgData name="Kaabi, Jihene" userId="011dcf93-4cd8-42cc-a5b2-f87c76cf03d7" providerId="ADAL" clId="{E140CB37-1645-42A8-8691-1860CF5BDDA4}" dt="2023-08-24T14:05:10.081" v="17" actId="47"/>
        <pc:sldMkLst>
          <pc:docMk/>
          <pc:sldMk cId="1040229756" sldId="5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45DAB6-5DD0-4FE5-9B2B-635882709A14}" type="datetimeFigureOut">
              <a:rPr lang="en-US" smtClean="0"/>
              <a:pPr/>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23D511-9FDB-436E-8F71-F169E0BE2A12}" type="slidenum">
              <a:rPr lang="en-US" smtClean="0"/>
              <a:pPr/>
              <a:t>‹#›</a:t>
            </a:fld>
            <a:endParaRPr lang="en-US"/>
          </a:p>
        </p:txBody>
      </p:sp>
    </p:spTree>
    <p:extLst>
      <p:ext uri="{BB962C8B-B14F-4D97-AF65-F5344CB8AC3E}">
        <p14:creationId xmlns:p14="http://schemas.microsoft.com/office/powerpoint/2010/main" val="259622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23D511-9FDB-436E-8F71-F169E0BE2A12}" type="slidenum">
              <a:rPr lang="en-US" smtClean="0"/>
              <a:pPr/>
              <a:t>1</a:t>
            </a:fld>
            <a:endParaRPr lang="en-US"/>
          </a:p>
        </p:txBody>
      </p:sp>
    </p:spTree>
    <p:extLst>
      <p:ext uri="{BB962C8B-B14F-4D97-AF65-F5344CB8AC3E}">
        <p14:creationId xmlns:p14="http://schemas.microsoft.com/office/powerpoint/2010/main" val="2445625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10</a:t>
            </a:fld>
            <a:endParaRPr lang="en-US"/>
          </a:p>
        </p:txBody>
      </p:sp>
    </p:spTree>
    <p:extLst>
      <p:ext uri="{BB962C8B-B14F-4D97-AF65-F5344CB8AC3E}">
        <p14:creationId xmlns:p14="http://schemas.microsoft.com/office/powerpoint/2010/main" val="93117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11</a:t>
            </a:fld>
            <a:endParaRPr lang="en-US"/>
          </a:p>
        </p:txBody>
      </p:sp>
    </p:spTree>
    <p:extLst>
      <p:ext uri="{BB962C8B-B14F-4D97-AF65-F5344CB8AC3E}">
        <p14:creationId xmlns:p14="http://schemas.microsoft.com/office/powerpoint/2010/main" val="888882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12</a:t>
            </a:fld>
            <a:endParaRPr lang="en-US"/>
          </a:p>
        </p:txBody>
      </p:sp>
    </p:spTree>
    <p:extLst>
      <p:ext uri="{BB962C8B-B14F-4D97-AF65-F5344CB8AC3E}">
        <p14:creationId xmlns:p14="http://schemas.microsoft.com/office/powerpoint/2010/main" val="114504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13</a:t>
            </a:fld>
            <a:endParaRPr lang="en-US"/>
          </a:p>
        </p:txBody>
      </p:sp>
    </p:spTree>
    <p:extLst>
      <p:ext uri="{BB962C8B-B14F-4D97-AF65-F5344CB8AC3E}">
        <p14:creationId xmlns:p14="http://schemas.microsoft.com/office/powerpoint/2010/main" val="168694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14</a:t>
            </a:fld>
            <a:endParaRPr lang="en-US"/>
          </a:p>
        </p:txBody>
      </p:sp>
    </p:spTree>
    <p:extLst>
      <p:ext uri="{BB962C8B-B14F-4D97-AF65-F5344CB8AC3E}">
        <p14:creationId xmlns:p14="http://schemas.microsoft.com/office/powerpoint/2010/main" val="2028016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15</a:t>
            </a:fld>
            <a:endParaRPr lang="en-US"/>
          </a:p>
        </p:txBody>
      </p:sp>
    </p:spTree>
    <p:extLst>
      <p:ext uri="{BB962C8B-B14F-4D97-AF65-F5344CB8AC3E}">
        <p14:creationId xmlns:p14="http://schemas.microsoft.com/office/powerpoint/2010/main" val="226106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16</a:t>
            </a:fld>
            <a:endParaRPr lang="en-US"/>
          </a:p>
        </p:txBody>
      </p:sp>
    </p:spTree>
    <p:extLst>
      <p:ext uri="{BB962C8B-B14F-4D97-AF65-F5344CB8AC3E}">
        <p14:creationId xmlns:p14="http://schemas.microsoft.com/office/powerpoint/2010/main" val="61632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17</a:t>
            </a:fld>
            <a:endParaRPr lang="en-US"/>
          </a:p>
        </p:txBody>
      </p:sp>
    </p:spTree>
    <p:extLst>
      <p:ext uri="{BB962C8B-B14F-4D97-AF65-F5344CB8AC3E}">
        <p14:creationId xmlns:p14="http://schemas.microsoft.com/office/powerpoint/2010/main" val="3443844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18</a:t>
            </a:fld>
            <a:endParaRPr lang="en-US"/>
          </a:p>
        </p:txBody>
      </p:sp>
    </p:spTree>
    <p:extLst>
      <p:ext uri="{BB962C8B-B14F-4D97-AF65-F5344CB8AC3E}">
        <p14:creationId xmlns:p14="http://schemas.microsoft.com/office/powerpoint/2010/main" val="3906372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19</a:t>
            </a:fld>
            <a:endParaRPr lang="en-US"/>
          </a:p>
        </p:txBody>
      </p:sp>
    </p:spTree>
    <p:extLst>
      <p:ext uri="{BB962C8B-B14F-4D97-AF65-F5344CB8AC3E}">
        <p14:creationId xmlns:p14="http://schemas.microsoft.com/office/powerpoint/2010/main" val="46234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a:t>
            </a:fld>
            <a:endParaRPr lang="en-US"/>
          </a:p>
        </p:txBody>
      </p:sp>
    </p:spTree>
    <p:extLst>
      <p:ext uri="{BB962C8B-B14F-4D97-AF65-F5344CB8AC3E}">
        <p14:creationId xmlns:p14="http://schemas.microsoft.com/office/powerpoint/2010/main" val="2511746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20</a:t>
            </a:fld>
            <a:endParaRPr lang="en-US"/>
          </a:p>
        </p:txBody>
      </p:sp>
    </p:spTree>
    <p:extLst>
      <p:ext uri="{BB962C8B-B14F-4D97-AF65-F5344CB8AC3E}">
        <p14:creationId xmlns:p14="http://schemas.microsoft.com/office/powerpoint/2010/main" val="162689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21</a:t>
            </a:fld>
            <a:endParaRPr lang="en-US"/>
          </a:p>
        </p:txBody>
      </p:sp>
    </p:spTree>
    <p:extLst>
      <p:ext uri="{BB962C8B-B14F-4D97-AF65-F5344CB8AC3E}">
        <p14:creationId xmlns:p14="http://schemas.microsoft.com/office/powerpoint/2010/main" val="333046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22</a:t>
            </a:fld>
            <a:endParaRPr lang="en-US"/>
          </a:p>
        </p:txBody>
      </p:sp>
    </p:spTree>
    <p:extLst>
      <p:ext uri="{BB962C8B-B14F-4D97-AF65-F5344CB8AC3E}">
        <p14:creationId xmlns:p14="http://schemas.microsoft.com/office/powerpoint/2010/main" val="2681782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23</a:t>
            </a:fld>
            <a:endParaRPr lang="en-US"/>
          </a:p>
        </p:txBody>
      </p:sp>
    </p:spTree>
    <p:extLst>
      <p:ext uri="{BB962C8B-B14F-4D97-AF65-F5344CB8AC3E}">
        <p14:creationId xmlns:p14="http://schemas.microsoft.com/office/powerpoint/2010/main" val="450248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24</a:t>
            </a:fld>
            <a:endParaRPr lang="en-US"/>
          </a:p>
        </p:txBody>
      </p:sp>
    </p:spTree>
    <p:extLst>
      <p:ext uri="{BB962C8B-B14F-4D97-AF65-F5344CB8AC3E}">
        <p14:creationId xmlns:p14="http://schemas.microsoft.com/office/powerpoint/2010/main" val="1973976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25</a:t>
            </a:fld>
            <a:endParaRPr lang="en-US"/>
          </a:p>
        </p:txBody>
      </p:sp>
    </p:spTree>
    <p:extLst>
      <p:ext uri="{BB962C8B-B14F-4D97-AF65-F5344CB8AC3E}">
        <p14:creationId xmlns:p14="http://schemas.microsoft.com/office/powerpoint/2010/main" val="3882691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26</a:t>
            </a:fld>
            <a:endParaRPr lang="en-US"/>
          </a:p>
        </p:txBody>
      </p:sp>
    </p:spTree>
    <p:extLst>
      <p:ext uri="{BB962C8B-B14F-4D97-AF65-F5344CB8AC3E}">
        <p14:creationId xmlns:p14="http://schemas.microsoft.com/office/powerpoint/2010/main" val="266279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3</a:t>
            </a:fld>
            <a:endParaRPr lang="en-US"/>
          </a:p>
        </p:txBody>
      </p:sp>
    </p:spTree>
    <p:extLst>
      <p:ext uri="{BB962C8B-B14F-4D97-AF65-F5344CB8AC3E}">
        <p14:creationId xmlns:p14="http://schemas.microsoft.com/office/powerpoint/2010/main" val="166600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4</a:t>
            </a:fld>
            <a:endParaRPr lang="en-US"/>
          </a:p>
        </p:txBody>
      </p:sp>
    </p:spTree>
    <p:extLst>
      <p:ext uri="{BB962C8B-B14F-4D97-AF65-F5344CB8AC3E}">
        <p14:creationId xmlns:p14="http://schemas.microsoft.com/office/powerpoint/2010/main" val="260519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5</a:t>
            </a:fld>
            <a:endParaRPr lang="en-US"/>
          </a:p>
        </p:txBody>
      </p:sp>
    </p:spTree>
    <p:extLst>
      <p:ext uri="{BB962C8B-B14F-4D97-AF65-F5344CB8AC3E}">
        <p14:creationId xmlns:p14="http://schemas.microsoft.com/office/powerpoint/2010/main" val="305001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6</a:t>
            </a:fld>
            <a:endParaRPr lang="en-US"/>
          </a:p>
        </p:txBody>
      </p:sp>
    </p:spTree>
    <p:extLst>
      <p:ext uri="{BB962C8B-B14F-4D97-AF65-F5344CB8AC3E}">
        <p14:creationId xmlns:p14="http://schemas.microsoft.com/office/powerpoint/2010/main" val="8256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7</a:t>
            </a:fld>
            <a:endParaRPr lang="en-US"/>
          </a:p>
        </p:txBody>
      </p:sp>
    </p:spTree>
    <p:extLst>
      <p:ext uri="{BB962C8B-B14F-4D97-AF65-F5344CB8AC3E}">
        <p14:creationId xmlns:p14="http://schemas.microsoft.com/office/powerpoint/2010/main" val="2750602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8</a:t>
            </a:fld>
            <a:endParaRPr lang="en-US"/>
          </a:p>
        </p:txBody>
      </p:sp>
    </p:spTree>
    <p:extLst>
      <p:ext uri="{BB962C8B-B14F-4D97-AF65-F5344CB8AC3E}">
        <p14:creationId xmlns:p14="http://schemas.microsoft.com/office/powerpoint/2010/main" val="338564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3D511-9FDB-436E-8F71-F169E0BE2A12}" type="slidenum">
              <a:rPr lang="en-US" smtClean="0"/>
              <a:pPr/>
              <a:t>9</a:t>
            </a:fld>
            <a:endParaRPr lang="en-US"/>
          </a:p>
        </p:txBody>
      </p:sp>
    </p:spTree>
    <p:extLst>
      <p:ext uri="{BB962C8B-B14F-4D97-AF65-F5344CB8AC3E}">
        <p14:creationId xmlns:p14="http://schemas.microsoft.com/office/powerpoint/2010/main" val="11256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Slide Number Placeholder 9"/>
          <p:cNvSpPr>
            <a:spLocks noGrp="1"/>
          </p:cNvSpPr>
          <p:nvPr>
            <p:ph type="sldNum" sz="quarter" idx="12"/>
          </p:nvPr>
        </p:nvSpPr>
        <p:spPr/>
        <p:txBody>
          <a:bodyPr/>
          <a:lstStyle/>
          <a:p>
            <a:r>
              <a:rPr lang="en-US" dirty="0"/>
              <a:t>1</a:t>
            </a: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Slide Number Placeholder 5"/>
          <p:cNvSpPr>
            <a:spLocks noGrp="1"/>
          </p:cNvSpPr>
          <p:nvPr>
            <p:ph type="sldNum" sz="quarter" idx="12"/>
          </p:nvPr>
        </p:nvSpPr>
        <p:spPr/>
        <p:txBody>
          <a:bodyPr/>
          <a:lstStyle/>
          <a:p>
            <a:fld id="{5F62F0E2-1676-4D8C-BBCE-3086846D3D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1">
                <a:solidFill>
                  <a:schemeClr val="accent1">
                    <a:lumMod val="75000"/>
                  </a:schemeClr>
                </a:solidFill>
                <a:effectLst/>
              </a:defRPr>
            </a:lvl1pPr>
            <a:extLst/>
          </a:lstStyle>
          <a:p>
            <a:fld id="{5F62F0E2-1676-4D8C-BBCE-3086846D3D88}"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7" name="Picture 26" descr="A black background with blue text&#10;&#10;Description automatically generated">
            <a:extLst>
              <a:ext uri="{FF2B5EF4-FFF2-40B4-BE49-F238E27FC236}">
                <a16:creationId xmlns:a16="http://schemas.microsoft.com/office/drawing/2014/main" id="{34C39C63-1A66-19F0-FAD8-EA810E613A1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332" y="30480"/>
            <a:ext cx="2520068" cy="731520"/>
          </a:xfrm>
          <a:prstGeom prst="rect">
            <a:avLst/>
          </a:prstGeom>
        </p:spPr>
      </p:pic>
      <p:sp>
        <p:nvSpPr>
          <p:cNvPr id="2" name="Title 1">
            <a:extLst>
              <a:ext uri="{FF2B5EF4-FFF2-40B4-BE49-F238E27FC236}">
                <a16:creationId xmlns:a16="http://schemas.microsoft.com/office/drawing/2014/main" id="{99B9A3D7-373A-FA09-C306-DDCF75E7EFB6}"/>
              </a:ext>
            </a:extLst>
          </p:cNvPr>
          <p:cNvSpPr txBox="1">
            <a:spLocks/>
          </p:cNvSpPr>
          <p:nvPr userDrawn="1"/>
        </p:nvSpPr>
        <p:spPr>
          <a:xfrm>
            <a:off x="1410929" y="6248400"/>
            <a:ext cx="7406640" cy="557784"/>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600" b="1" dirty="0">
                <a:solidFill>
                  <a:schemeClr val="accent1">
                    <a:lumMod val="75000"/>
                  </a:schemeClr>
                </a:solidFill>
                <a:effectLst/>
                <a:latin typeface="Palatino Linotype" panose="02040502050505030304" pitchFamily="18" charset="0"/>
                <a:cs typeface="Times New Roman" pitchFamily="18" charset="0"/>
              </a:rPr>
              <a:t>CSC 314: Assembly Language                                                             Spring 2024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4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0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18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828800"/>
            <a:ext cx="7406640" cy="1472184"/>
          </a:xfrm>
        </p:spPr>
        <p:txBody>
          <a:bodyPr>
            <a:normAutofit fontScale="90000"/>
          </a:bodyPr>
          <a:lstStyle/>
          <a:p>
            <a:pPr algn="ctr"/>
            <a:r>
              <a:rPr lang="en-US" sz="5400" b="1" dirty="0">
                <a:effectLst/>
                <a:latin typeface="Palatino Linotype" panose="02040502050505030304" pitchFamily="18" charset="0"/>
                <a:cs typeface="Times New Roman" pitchFamily="18" charset="0"/>
              </a:rPr>
              <a:t>Assembly Language and Machine language</a:t>
            </a:r>
            <a:br>
              <a:rPr lang="en-US" sz="5400" b="1" dirty="0">
                <a:effectLst/>
                <a:latin typeface="Palatino Linotype" panose="02040502050505030304" pitchFamily="18" charset="0"/>
                <a:cs typeface="Times New Roman" pitchFamily="18" charset="0"/>
              </a:rPr>
            </a:br>
            <a:r>
              <a:rPr lang="en-US" sz="5400" b="1" dirty="0">
                <a:effectLst/>
                <a:latin typeface="Palatino Linotype" panose="02040502050505030304" pitchFamily="18" charset="0"/>
                <a:cs typeface="Times New Roman" pitchFamily="18" charset="0"/>
              </a:rPr>
              <a:t>(part 1)</a:t>
            </a:r>
          </a:p>
        </p:txBody>
      </p:sp>
      <p:sp>
        <p:nvSpPr>
          <p:cNvPr id="6" name="Title 1">
            <a:extLst>
              <a:ext uri="{FF2B5EF4-FFF2-40B4-BE49-F238E27FC236}">
                <a16:creationId xmlns:a16="http://schemas.microsoft.com/office/drawing/2014/main" id="{00F09640-C6E2-644E-FD34-446735A82BED}"/>
              </a:ext>
            </a:extLst>
          </p:cNvPr>
          <p:cNvSpPr txBox="1">
            <a:spLocks/>
          </p:cNvSpPr>
          <p:nvPr/>
        </p:nvSpPr>
        <p:spPr>
          <a:xfrm>
            <a:off x="3581400" y="3886200"/>
            <a:ext cx="7406640" cy="1472184"/>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800" b="1" dirty="0">
                <a:effectLst/>
                <a:latin typeface="Palatino Linotype" panose="02040502050505030304" pitchFamily="18" charset="0"/>
                <a:cs typeface="Times New Roman" pitchFamily="18" charset="0"/>
              </a:rPr>
              <a:t>Jihene Kaabi &amp; Youssef Harrath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Register Addressing mode</a:t>
            </a:r>
          </a:p>
        </p:txBody>
      </p:sp>
      <p:sp>
        <p:nvSpPr>
          <p:cNvPr id="3" name="Content Placeholder 2"/>
          <p:cNvSpPr>
            <a:spLocks noGrp="1"/>
          </p:cNvSpPr>
          <p:nvPr>
            <p:ph idx="1"/>
          </p:nvPr>
        </p:nvSpPr>
        <p:spPr>
          <a:xfrm>
            <a:off x="990600" y="1600200"/>
            <a:ext cx="7851648" cy="4267200"/>
          </a:xfrm>
        </p:spPr>
        <p:txBody>
          <a:bodyPr>
            <a:noAutofit/>
          </a:bodyPr>
          <a:lstStyle/>
          <a:p>
            <a:pPr algn="just">
              <a:spcBef>
                <a:spcPts val="0"/>
              </a:spcBef>
              <a:spcAft>
                <a:spcPts val="1800"/>
              </a:spcAft>
            </a:pPr>
            <a:r>
              <a:rPr lang="en-US" altLang="en-US" sz="2400" dirty="0">
                <a:latin typeface="Times New Roman" panose="02020603050405020304" pitchFamily="18" charset="0"/>
                <a:cs typeface="Times New Roman" panose="02020603050405020304" pitchFamily="18" charset="0"/>
              </a:rPr>
              <a:t>In this addressing mode, CPU registers contain the operands. </a:t>
            </a:r>
          </a:p>
          <a:p>
            <a:pPr algn="just">
              <a:spcBef>
                <a:spcPts val="0"/>
              </a:spcBef>
              <a:spcAft>
                <a:spcPts val="1800"/>
              </a:spcAft>
            </a:pPr>
            <a:r>
              <a:rPr lang="en-US" altLang="en-US" sz="2400" dirty="0">
                <a:latin typeface="Times New Roman" panose="02020603050405020304" pitchFamily="18" charset="0"/>
                <a:cs typeface="Times New Roman" panose="02020603050405020304" pitchFamily="18" charset="0"/>
              </a:rPr>
              <a:t>For example, the instruction</a:t>
            </a:r>
            <a:r>
              <a:rPr lang="en-US" altLang="en-US" sz="2400" b="1" i="1" dirty="0">
                <a:latin typeface="Times New Roman" panose="02020603050405020304" pitchFamily="18" charset="0"/>
                <a:cs typeface="Times New Roman" panose="02020603050405020304" pitchFamily="18" charset="0"/>
              </a:rPr>
              <a:t> </a:t>
            </a: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mov 	EAX, EBX </a:t>
            </a:r>
            <a:r>
              <a:rPr lang="en-US" altLang="en-US" sz="2400" dirty="0">
                <a:latin typeface="Times New Roman" panose="02020603050405020304" pitchFamily="18" charset="0"/>
                <a:cs typeface="Times New Roman" panose="02020603050405020304" pitchFamily="18" charset="0"/>
              </a:rPr>
              <a:t>requires two operands, and both are in the CPU registers. </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The syntax of the move (mov) instruction is </a:t>
            </a:r>
          </a:p>
          <a:p>
            <a:pPr marL="82296" indent="0">
              <a:spcBef>
                <a:spcPts val="0"/>
              </a:spcBef>
              <a:spcAft>
                <a:spcPts val="1800"/>
              </a:spcAft>
              <a:buNone/>
            </a:pP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                     mov destination, source</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The mov instruction copies the contents of source to destination. The contents of source, however, are not destroyed. </a:t>
            </a:r>
          </a:p>
          <a:p>
            <a:pPr marL="82296" indent="0" algn="just">
              <a:spcBef>
                <a:spcPts val="0"/>
              </a:spcBef>
              <a:buNone/>
            </a:pPr>
            <a:endParaRPr lang="en-US" altLang="en-US" sz="2400" dirty="0">
              <a:latin typeface="Times New Roman" panose="02020603050405020304" pitchFamily="18" charset="0"/>
              <a:cs typeface="Times New Roman" panose="02020603050405020304" pitchFamily="18" charset="0"/>
            </a:endParaRPr>
          </a:p>
          <a:p>
            <a:pPr marL="82296" indent="0" algn="just">
              <a:spcBef>
                <a:spcPts val="0"/>
              </a:spcBef>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10</a:t>
            </a:fld>
            <a:endParaRPr lang="en-US" dirty="0"/>
          </a:p>
        </p:txBody>
      </p:sp>
    </p:spTree>
    <p:extLst>
      <p:ext uri="{BB962C8B-B14F-4D97-AF65-F5344CB8AC3E}">
        <p14:creationId xmlns:p14="http://schemas.microsoft.com/office/powerpoint/2010/main" val="68767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Register Addressing mode (cont.)</a:t>
            </a:r>
          </a:p>
        </p:txBody>
      </p:sp>
      <p:sp>
        <p:nvSpPr>
          <p:cNvPr id="3" name="Content Placeholder 2"/>
          <p:cNvSpPr>
            <a:spLocks noGrp="1"/>
          </p:cNvSpPr>
          <p:nvPr>
            <p:ph idx="1"/>
          </p:nvPr>
        </p:nvSpPr>
        <p:spPr>
          <a:xfrm>
            <a:off x="990600" y="1600200"/>
            <a:ext cx="7851648" cy="3657600"/>
          </a:xfrm>
        </p:spPr>
        <p:txBody>
          <a:bodyPr>
            <a:noAutofit/>
          </a:bodyPr>
          <a:lstStyle/>
          <a:p>
            <a:pPr algn="just">
              <a:spcBef>
                <a:spcPts val="0"/>
              </a:spcBef>
              <a:spcAft>
                <a:spcPts val="2400"/>
              </a:spcAft>
            </a:pP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mov EAX, EBX </a:t>
            </a:r>
            <a:r>
              <a:rPr lang="en-US" altLang="en-US" sz="2400" dirty="0">
                <a:latin typeface="Times New Roman" panose="02020603050405020304" pitchFamily="18" charset="0"/>
                <a:cs typeface="Times New Roman" panose="02020603050405020304" pitchFamily="18" charset="0"/>
              </a:rPr>
              <a:t>copies the contents of the </a:t>
            </a:r>
            <a:r>
              <a:rPr lang="en-US" altLang="en-US" sz="2400" dirty="0" err="1">
                <a:latin typeface="Times New Roman" panose="02020603050405020304" pitchFamily="18" charset="0"/>
                <a:cs typeface="Times New Roman" panose="02020603050405020304" pitchFamily="18" charset="0"/>
              </a:rPr>
              <a:t>ebx</a:t>
            </a:r>
            <a:r>
              <a:rPr lang="en-US" altLang="en-US" sz="2400" dirty="0">
                <a:latin typeface="Times New Roman" panose="02020603050405020304" pitchFamily="18" charset="0"/>
                <a:cs typeface="Times New Roman" panose="02020603050405020304" pitchFamily="18" charset="0"/>
              </a:rPr>
              <a:t> register into the </a:t>
            </a:r>
            <a:r>
              <a:rPr lang="en-US" altLang="en-US" sz="2400" dirty="0" err="1">
                <a:latin typeface="Times New Roman" panose="02020603050405020304" pitchFamily="18" charset="0"/>
                <a:cs typeface="Times New Roman" panose="02020603050405020304" pitchFamily="18" charset="0"/>
              </a:rPr>
              <a:t>eax</a:t>
            </a:r>
            <a:r>
              <a:rPr lang="en-US" altLang="en-US" sz="2400" dirty="0">
                <a:latin typeface="Times New Roman" panose="02020603050405020304" pitchFamily="18" charset="0"/>
                <a:cs typeface="Times New Roman" panose="02020603050405020304" pitchFamily="18" charset="0"/>
              </a:rPr>
              <a:t> register. </a:t>
            </a:r>
          </a:p>
          <a:p>
            <a:pPr algn="just">
              <a:spcBef>
                <a:spcPts val="0"/>
              </a:spcBef>
              <a:spcAft>
                <a:spcPts val="2400"/>
              </a:spcAft>
            </a:pPr>
            <a:r>
              <a:rPr lang="en-US" altLang="en-US" sz="2400" dirty="0">
                <a:latin typeface="Times New Roman" panose="02020603050405020304" pitchFamily="18" charset="0"/>
                <a:cs typeface="Times New Roman" panose="02020603050405020304" pitchFamily="18" charset="0"/>
              </a:rPr>
              <a:t>In this example, mov is operating on 32-bit data. </a:t>
            </a:r>
          </a:p>
          <a:p>
            <a:pPr algn="just">
              <a:spcBef>
                <a:spcPts val="0"/>
              </a:spcBef>
              <a:spcAft>
                <a:spcPts val="2400"/>
              </a:spcAft>
            </a:pPr>
            <a:r>
              <a:rPr lang="en-US" altLang="en-US" sz="2400" dirty="0">
                <a:latin typeface="Times New Roman" panose="02020603050405020304" pitchFamily="18" charset="0"/>
                <a:cs typeface="Times New Roman" panose="02020603050405020304" pitchFamily="18" charset="0"/>
              </a:rPr>
              <a:t>However, we can also use the mov instruction to copy 16- and 8-bit data, as shown in the following examples:</a:t>
            </a:r>
          </a:p>
          <a:p>
            <a:pPr algn="ctr">
              <a:spcBef>
                <a:spcPct val="0"/>
              </a:spcBef>
              <a:spcAft>
                <a:spcPts val="600"/>
              </a:spcAft>
              <a:buFont typeface="Wingdings 2" panose="05020102010507070707" pitchFamily="18" charset="2"/>
              <a:buNone/>
            </a:pP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mov 	BX, CX</a:t>
            </a:r>
          </a:p>
          <a:p>
            <a:pPr algn="ctr">
              <a:spcBef>
                <a:spcPct val="0"/>
              </a:spcBef>
              <a:buFont typeface="Wingdings 2" panose="05020102010507070707" pitchFamily="18" charset="2"/>
              <a:buNone/>
            </a:pP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mov 	AL, CL</a:t>
            </a:r>
          </a:p>
          <a:p>
            <a:pPr marL="82296" indent="0" algn="just">
              <a:spcBef>
                <a:spcPts val="0"/>
              </a:spcBef>
              <a:buNone/>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11</a:t>
            </a:fld>
            <a:endParaRPr lang="en-US" dirty="0"/>
          </a:p>
        </p:txBody>
      </p:sp>
    </p:spTree>
    <p:extLst>
      <p:ext uri="{BB962C8B-B14F-4D97-AF65-F5344CB8AC3E}">
        <p14:creationId xmlns:p14="http://schemas.microsoft.com/office/powerpoint/2010/main" val="285306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Register Addressing mode (cont..)</a:t>
            </a:r>
          </a:p>
        </p:txBody>
      </p:sp>
      <p:sp>
        <p:nvSpPr>
          <p:cNvPr id="3" name="Content Placeholder 2"/>
          <p:cNvSpPr>
            <a:spLocks noGrp="1"/>
          </p:cNvSpPr>
          <p:nvPr>
            <p:ph idx="1"/>
          </p:nvPr>
        </p:nvSpPr>
        <p:spPr>
          <a:xfrm>
            <a:off x="990600" y="1600200"/>
            <a:ext cx="7851648" cy="3810000"/>
          </a:xfrm>
        </p:spPr>
        <p:txBody>
          <a:bodyPr>
            <a:noAutofit/>
          </a:bodyPr>
          <a:lstStyle/>
          <a:p>
            <a:pPr algn="just">
              <a:spcBef>
                <a:spcPts val="0"/>
              </a:spcBef>
              <a:spcAft>
                <a:spcPts val="1800"/>
              </a:spcAft>
            </a:pPr>
            <a:r>
              <a:rPr lang="en-US" altLang="en-US" sz="2400" dirty="0">
                <a:latin typeface="Times New Roman" panose="02020603050405020304" pitchFamily="18" charset="0"/>
                <a:cs typeface="Times New Roman" panose="02020603050405020304" pitchFamily="18" charset="0"/>
              </a:rPr>
              <a:t>The register addressing mode is the most efficient way of specifying operands for two reasons:</a:t>
            </a:r>
          </a:p>
          <a:p>
            <a:pPr marL="859536" lvl="1" indent="-457200" algn="just">
              <a:spcBef>
                <a:spcPts val="0"/>
              </a:spcBef>
              <a:spcAft>
                <a:spcPts val="1800"/>
              </a:spcAft>
              <a:buFont typeface="+mj-lt"/>
              <a:buAutoNum type="arabicPeriod"/>
            </a:pPr>
            <a:r>
              <a:rPr lang="en-US" altLang="en-US" sz="2200" dirty="0">
                <a:latin typeface="Times New Roman" panose="02020603050405020304" pitchFamily="18" charset="0"/>
                <a:cs typeface="Times New Roman" panose="02020603050405020304" pitchFamily="18" charset="0"/>
              </a:rPr>
              <a:t>The operands are in the registers and no memory access is required.</a:t>
            </a:r>
          </a:p>
          <a:p>
            <a:pPr marL="859536" lvl="1" indent="-457200" algn="just">
              <a:spcBef>
                <a:spcPts val="0"/>
              </a:spcBef>
              <a:spcAft>
                <a:spcPts val="1800"/>
              </a:spcAft>
              <a:buFont typeface="+mj-lt"/>
              <a:buAutoNum type="arabicPeriod"/>
            </a:pPr>
            <a:r>
              <a:rPr lang="en-US" altLang="en-US" sz="2200" dirty="0">
                <a:latin typeface="Times New Roman" panose="02020603050405020304" pitchFamily="18" charset="0"/>
                <a:cs typeface="Times New Roman" panose="02020603050405020304" pitchFamily="18" charset="0"/>
              </a:rPr>
              <a:t>Instructions using the register mode tend to be shorter, as only 3 bits are needed to identify a register. </a:t>
            </a:r>
          </a:p>
          <a:p>
            <a:pPr marL="1104900" lvl="2" indent="-300038" algn="just">
              <a:spcBef>
                <a:spcPts val="0"/>
              </a:spcBef>
              <a:spcAft>
                <a:spcPts val="1800"/>
              </a:spcAft>
              <a:buClr>
                <a:schemeClr val="accent1">
                  <a:lumMod val="75000"/>
                </a:schemeClr>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 contrast, we need at least 16 bits to identify a memory location.</a:t>
            </a:r>
            <a:endParaRPr lang="en-US" altLang="en-US" sz="2000" b="1" i="1" dirty="0">
              <a:latin typeface="Times New Roman" panose="02020603050405020304" pitchFamily="18" charset="0"/>
              <a:cs typeface="Times New Roman" panose="02020603050405020304" pitchFamily="18" charset="0"/>
            </a:endParaRPr>
          </a:p>
          <a:p>
            <a:pPr marL="82296" indent="0" algn="just">
              <a:spcBef>
                <a:spcPts val="0"/>
              </a:spcBef>
              <a:spcAft>
                <a:spcPts val="6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12</a:t>
            </a:fld>
            <a:endParaRPr lang="en-US" dirty="0"/>
          </a:p>
        </p:txBody>
      </p:sp>
    </p:spTree>
    <p:extLst>
      <p:ext uri="{BB962C8B-B14F-4D97-AF65-F5344CB8AC3E}">
        <p14:creationId xmlns:p14="http://schemas.microsoft.com/office/powerpoint/2010/main" val="31488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Immediate Addressing mode</a:t>
            </a:r>
          </a:p>
        </p:txBody>
      </p:sp>
      <p:sp>
        <p:nvSpPr>
          <p:cNvPr id="3" name="Content Placeholder 2"/>
          <p:cNvSpPr>
            <a:spLocks noGrp="1"/>
          </p:cNvSpPr>
          <p:nvPr>
            <p:ph idx="1"/>
          </p:nvPr>
        </p:nvSpPr>
        <p:spPr>
          <a:xfrm>
            <a:off x="990600" y="1600200"/>
            <a:ext cx="7851648" cy="4800600"/>
          </a:xfrm>
        </p:spPr>
        <p:txBody>
          <a:bodyPr>
            <a:noAutofit/>
          </a:bodyPr>
          <a:lstStyle/>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Data are specified as part of the instruction. </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As a result, even though the data are in memory, they are in the code segment, not in the data segment. </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This addressing mode is typically used to specify a constant, either directly or via the EQU directive. </a:t>
            </a:r>
          </a:p>
          <a:p>
            <a:pPr algn="just">
              <a:spcBef>
                <a:spcPts val="0"/>
              </a:spcBef>
              <a:spcAft>
                <a:spcPts val="600"/>
              </a:spcAft>
            </a:pPr>
            <a:r>
              <a:rPr lang="en-US" altLang="en-US" sz="2400" dirty="0">
                <a:latin typeface="Times New Roman" panose="02020603050405020304" pitchFamily="18" charset="0"/>
                <a:cs typeface="Times New Roman" panose="02020603050405020304" pitchFamily="18" charset="0"/>
              </a:rPr>
              <a:t>In the example</a:t>
            </a:r>
          </a:p>
          <a:p>
            <a:pPr marL="82296" indent="0" algn="just">
              <a:spcBef>
                <a:spcPts val="0"/>
              </a:spcBef>
              <a:spcAft>
                <a:spcPts val="600"/>
              </a:spcAft>
              <a:buNone/>
            </a:pPr>
            <a:r>
              <a:rPr lang="en-US" altLang="en-US" sz="2400" b="1" i="1" dirty="0">
                <a:latin typeface="Times New Roman" panose="02020603050405020304" pitchFamily="18" charset="0"/>
                <a:cs typeface="Times New Roman" panose="02020603050405020304" pitchFamily="18" charset="0"/>
              </a:rPr>
              <a:t>			</a:t>
            </a: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mov 	AL, 75</a:t>
            </a:r>
          </a:p>
          <a:p>
            <a:pPr algn="just">
              <a:spcAft>
                <a:spcPts val="600"/>
              </a:spcAft>
              <a:buNone/>
            </a:pPr>
            <a:r>
              <a:rPr lang="en-US" altLang="en-US" sz="2400" dirty="0">
                <a:latin typeface="Times New Roman" panose="02020603050405020304" pitchFamily="18" charset="0"/>
                <a:cs typeface="Times New Roman" panose="02020603050405020304" pitchFamily="18" charset="0"/>
              </a:rPr>
              <a:t>	the source operand 75 is specified in the immediate addressing mode and the destination operand is specified in the register addressing mode. Such instructions are said to use mixed mode addressing. </a:t>
            </a:r>
          </a:p>
          <a:p>
            <a:pPr marL="82296" indent="0" algn="just">
              <a:spcBef>
                <a:spcPts val="0"/>
              </a:spcBef>
              <a:spcAft>
                <a:spcPts val="6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13</a:t>
            </a:fld>
            <a:endParaRPr lang="en-US" dirty="0"/>
          </a:p>
        </p:txBody>
      </p:sp>
    </p:spTree>
    <p:extLst>
      <p:ext uri="{BB962C8B-B14F-4D97-AF65-F5344CB8AC3E}">
        <p14:creationId xmlns:p14="http://schemas.microsoft.com/office/powerpoint/2010/main" val="38566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Immediate Addressing mode (cont.)</a:t>
            </a:r>
          </a:p>
        </p:txBody>
      </p:sp>
      <p:sp>
        <p:nvSpPr>
          <p:cNvPr id="3" name="Content Placeholder 2"/>
          <p:cNvSpPr>
            <a:spLocks noGrp="1"/>
          </p:cNvSpPr>
          <p:nvPr>
            <p:ph idx="1"/>
          </p:nvPr>
        </p:nvSpPr>
        <p:spPr>
          <a:xfrm>
            <a:off x="990600" y="1600200"/>
            <a:ext cx="7851648" cy="4800600"/>
          </a:xfrm>
        </p:spPr>
        <p:txBody>
          <a:bodyPr>
            <a:noAutofit/>
          </a:bodyPr>
          <a:lstStyle/>
          <a:p>
            <a:pPr algn="just">
              <a:spcBef>
                <a:spcPts val="0"/>
              </a:spcBef>
              <a:spcAft>
                <a:spcPts val="2400"/>
              </a:spcAft>
            </a:pPr>
            <a:r>
              <a:rPr lang="en-US" altLang="en-US" sz="2800" dirty="0">
                <a:latin typeface="Times New Roman" panose="02020603050405020304" pitchFamily="18" charset="0"/>
                <a:cs typeface="Times New Roman" panose="02020603050405020304" pitchFamily="18" charset="0"/>
              </a:rPr>
              <a:t>Immediate addressing mode is also faster because the operand is fetched into the instruction queue along with the instruction during the instruction fetch cycle. </a:t>
            </a:r>
          </a:p>
          <a:p>
            <a:pPr algn="just">
              <a:spcBef>
                <a:spcPts val="0"/>
              </a:spcBef>
              <a:spcAft>
                <a:spcPts val="1800"/>
              </a:spcAft>
            </a:pPr>
            <a:r>
              <a:rPr lang="en-US" altLang="en-US" sz="2800" dirty="0">
                <a:latin typeface="Times New Roman" panose="02020603050405020304" pitchFamily="18" charset="0"/>
                <a:cs typeface="Times New Roman" panose="02020603050405020304" pitchFamily="18" charset="0"/>
              </a:rPr>
              <a:t>This prefetch, therefore, reduces the time required to get the operand from memory.</a:t>
            </a:r>
          </a:p>
          <a:p>
            <a:pPr marL="82296" indent="0" algn="just">
              <a:spcBef>
                <a:spcPts val="0"/>
              </a:spcBef>
              <a:spcAft>
                <a:spcPts val="6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14</a:t>
            </a:fld>
            <a:endParaRPr lang="en-US" dirty="0"/>
          </a:p>
        </p:txBody>
      </p:sp>
    </p:spTree>
    <p:extLst>
      <p:ext uri="{BB962C8B-B14F-4D97-AF65-F5344CB8AC3E}">
        <p14:creationId xmlns:p14="http://schemas.microsoft.com/office/powerpoint/2010/main" val="27059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Direct Addressing mode</a:t>
            </a:r>
          </a:p>
        </p:txBody>
      </p:sp>
      <p:sp>
        <p:nvSpPr>
          <p:cNvPr id="3" name="Content Placeholder 2"/>
          <p:cNvSpPr>
            <a:spLocks noGrp="1"/>
          </p:cNvSpPr>
          <p:nvPr>
            <p:ph idx="1"/>
          </p:nvPr>
        </p:nvSpPr>
        <p:spPr>
          <a:xfrm>
            <a:off x="990600" y="1600200"/>
            <a:ext cx="7851648" cy="4800600"/>
          </a:xfrm>
        </p:spPr>
        <p:txBody>
          <a:bodyPr>
            <a:noAutofit/>
          </a:bodyPr>
          <a:lstStyle/>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Operands specified in a memory addressing mode require access to the main memory, usually to the data segment. </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As a result, they tend to be slower than either of the last two addressing modes. </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Recall that to locate a data item in a data segment, we need to specify two components: the data segment base address and an offset value within the segment. </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The offset is sometimes referred to as the </a:t>
            </a:r>
            <a:r>
              <a:rPr lang="en-US" altLang="en-US" sz="2200" i="1" dirty="0">
                <a:latin typeface="Times New Roman" panose="02020603050405020304" pitchFamily="18" charset="0"/>
                <a:cs typeface="Times New Roman" panose="02020603050405020304" pitchFamily="18" charset="0"/>
              </a:rPr>
              <a:t>effective address</a:t>
            </a:r>
            <a:r>
              <a:rPr lang="en-US" altLang="en-US" sz="2200" dirty="0">
                <a:latin typeface="Times New Roman" panose="02020603050405020304" pitchFamily="18" charset="0"/>
                <a:cs typeface="Times New Roman" panose="02020603050405020304" pitchFamily="18" charset="0"/>
              </a:rPr>
              <a:t>.</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The start address of the segment is typically found in the DS register. 	</a:t>
            </a: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15</a:t>
            </a:fld>
            <a:endParaRPr lang="en-US" dirty="0"/>
          </a:p>
        </p:txBody>
      </p:sp>
    </p:spTree>
    <p:extLst>
      <p:ext uri="{BB962C8B-B14F-4D97-AF65-F5344CB8AC3E}">
        <p14:creationId xmlns:p14="http://schemas.microsoft.com/office/powerpoint/2010/main" val="280858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Direct Addressing mode (cont.)</a:t>
            </a:r>
          </a:p>
        </p:txBody>
      </p:sp>
      <p:sp>
        <p:nvSpPr>
          <p:cNvPr id="3" name="Content Placeholder 2"/>
          <p:cNvSpPr>
            <a:spLocks noGrp="1"/>
          </p:cNvSpPr>
          <p:nvPr>
            <p:ph idx="1"/>
          </p:nvPr>
        </p:nvSpPr>
        <p:spPr>
          <a:xfrm>
            <a:off x="990600" y="1600200"/>
            <a:ext cx="7851648" cy="5181600"/>
          </a:xfrm>
        </p:spPr>
        <p:txBody>
          <a:bodyPr>
            <a:noAutofit/>
          </a:bodyPr>
          <a:lstStyle/>
          <a:p>
            <a:pPr algn="just">
              <a:spcBef>
                <a:spcPts val="0"/>
              </a:spcBef>
              <a:spcAft>
                <a:spcPts val="2400"/>
              </a:spcAft>
            </a:pPr>
            <a:r>
              <a:rPr lang="en-US" altLang="en-US" sz="2400" dirty="0">
                <a:latin typeface="Times New Roman" panose="02020603050405020304" pitchFamily="18" charset="0"/>
                <a:cs typeface="Times New Roman" panose="02020603050405020304" pitchFamily="18" charset="0"/>
              </a:rPr>
              <a:t>The direct addressing can be used to access simple variables. </a:t>
            </a:r>
          </a:p>
          <a:p>
            <a:pPr algn="just">
              <a:spcBef>
                <a:spcPts val="0"/>
              </a:spcBef>
              <a:spcAft>
                <a:spcPts val="2400"/>
              </a:spcAft>
            </a:pPr>
            <a:r>
              <a:rPr lang="en-US" altLang="en-US" b="1" dirty="0">
                <a:latin typeface="Times New Roman" panose="02020603050405020304" pitchFamily="18" charset="0"/>
                <a:cs typeface="Times New Roman" panose="02020603050405020304" pitchFamily="18" charset="0"/>
              </a:rPr>
              <a:t>e.g.: </a:t>
            </a:r>
            <a:r>
              <a:rPr lang="en-US" altLang="en-US" dirty="0">
                <a:latin typeface="Times New Roman" panose="02020603050405020304" pitchFamily="18" charset="0"/>
                <a:cs typeface="Times New Roman" panose="02020603050405020304" pitchFamily="18" charset="0"/>
              </a:rPr>
              <a:t>mov ax, [1000h]: loads a 2-byte object from the byte at address 4096 (0x1000 in hexadecimal) into ax.</a:t>
            </a:r>
            <a:endParaRPr lang="en-US" altLang="en-US" sz="2400" dirty="0">
              <a:latin typeface="Times New Roman" panose="02020603050405020304" pitchFamily="18" charset="0"/>
              <a:cs typeface="Times New Roman" panose="02020603050405020304" pitchFamily="18" charset="0"/>
            </a:endParaRPr>
          </a:p>
          <a:p>
            <a:pPr algn="just">
              <a:spcBef>
                <a:spcPts val="0"/>
              </a:spcBef>
              <a:spcAft>
                <a:spcPts val="2400"/>
              </a:spcAft>
            </a:pPr>
            <a:r>
              <a:rPr lang="en-US" altLang="en-US" sz="2400" dirty="0">
                <a:latin typeface="Times New Roman" panose="02020603050405020304" pitchFamily="18" charset="0"/>
                <a:cs typeface="Times New Roman" panose="02020603050405020304" pitchFamily="18" charset="0"/>
              </a:rPr>
              <a:t>The main drawback of this addressing mode is that it is not useful for accessing complex data structures such as arrays and records that are used in high-level languages.</a:t>
            </a:r>
          </a:p>
          <a:p>
            <a:pPr marL="82296" indent="0" algn="just">
              <a:spcBef>
                <a:spcPts val="0"/>
              </a:spcBef>
              <a:spcAft>
                <a:spcPts val="24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16</a:t>
            </a:fld>
            <a:endParaRPr lang="en-US" dirty="0"/>
          </a:p>
        </p:txBody>
      </p:sp>
    </p:spTree>
    <p:extLst>
      <p:ext uri="{BB962C8B-B14F-4D97-AF65-F5344CB8AC3E}">
        <p14:creationId xmlns:p14="http://schemas.microsoft.com/office/powerpoint/2010/main" val="30074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NASM Program Structure</a:t>
            </a:r>
          </a:p>
        </p:txBody>
      </p:sp>
      <p:sp>
        <p:nvSpPr>
          <p:cNvPr id="3" name="Content Placeholder 2"/>
          <p:cNvSpPr>
            <a:spLocks noGrp="1"/>
          </p:cNvSpPr>
          <p:nvPr>
            <p:ph idx="1"/>
          </p:nvPr>
        </p:nvSpPr>
        <p:spPr>
          <a:xfrm>
            <a:off x="990600" y="1600200"/>
            <a:ext cx="7851648" cy="5181600"/>
          </a:xfrm>
        </p:spPr>
        <p:txBody>
          <a:bodyPr>
            <a:noAutofit/>
          </a:bodyPr>
          <a:lstStyle/>
          <a:p>
            <a:pPr marL="82296" indent="0" algn="ctr">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include directives </a:t>
            </a:r>
          </a:p>
          <a:p>
            <a:pPr marL="82296" indent="0" algn="just">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70C0"/>
                </a:solidFill>
                <a:latin typeface="Times New Roman" panose="02020603050405020304" pitchFamily="18" charset="0"/>
                <a:cs typeface="Times New Roman" panose="02020603050405020304" pitchFamily="18" charset="0"/>
              </a:rPr>
              <a:t>segment .data</a:t>
            </a:r>
          </a:p>
          <a:p>
            <a:pPr marL="82296" indent="0" algn="just">
              <a:spcBef>
                <a:spcPts val="0"/>
              </a:spcBef>
              <a:spcAft>
                <a:spcPts val="1800"/>
              </a:spcAft>
              <a:buNone/>
            </a:pPr>
            <a:r>
              <a:rPr lang="en-US" altLang="en-US" sz="28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DX directives</a:t>
            </a:r>
          </a:p>
          <a:p>
            <a:pPr marL="82296" indent="0">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70C0"/>
                </a:solidFill>
                <a:latin typeface="Times New Roman" panose="02020603050405020304" pitchFamily="18" charset="0"/>
                <a:cs typeface="Times New Roman" panose="02020603050405020304" pitchFamily="18" charset="0"/>
              </a:rPr>
              <a:t>segment .</a:t>
            </a:r>
            <a:r>
              <a:rPr lang="en-US" altLang="en-US" sz="2800" b="1" dirty="0" err="1">
                <a:solidFill>
                  <a:srgbClr val="0070C0"/>
                </a:solidFill>
                <a:latin typeface="Times New Roman" panose="02020603050405020304" pitchFamily="18" charset="0"/>
                <a:cs typeface="Times New Roman" panose="02020603050405020304" pitchFamily="18" charset="0"/>
              </a:rPr>
              <a:t>bss</a:t>
            </a:r>
            <a:endParaRPr lang="en-US" altLang="en-US" sz="2800" b="1" dirty="0">
              <a:solidFill>
                <a:srgbClr val="0070C0"/>
              </a:solidFill>
              <a:latin typeface="Times New Roman" panose="02020603050405020304" pitchFamily="18" charset="0"/>
              <a:cs typeface="Times New Roman" panose="02020603050405020304" pitchFamily="18" charset="0"/>
            </a:endParaRPr>
          </a:p>
          <a:p>
            <a:pPr marL="82296" indent="0" algn="ctr">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RESX directives</a:t>
            </a:r>
          </a:p>
          <a:p>
            <a:pPr marL="82296" indent="0">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70C0"/>
                </a:solidFill>
                <a:latin typeface="Times New Roman" panose="02020603050405020304" pitchFamily="18" charset="0"/>
                <a:cs typeface="Times New Roman" panose="02020603050405020304" pitchFamily="18" charset="0"/>
              </a:rPr>
              <a:t>segment .text</a:t>
            </a:r>
          </a:p>
          <a:p>
            <a:pPr marL="82296" indent="0">
              <a:spcBef>
                <a:spcPts val="0"/>
              </a:spcBef>
              <a:spcAft>
                <a:spcPts val="1800"/>
              </a:spcAft>
              <a:buNone/>
            </a:pPr>
            <a:r>
              <a:rPr lang="en-US" altLang="en-US" sz="28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instructions</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17</a:t>
            </a:fld>
            <a:endParaRPr lang="en-US" dirty="0"/>
          </a:p>
        </p:txBody>
      </p:sp>
      <p:grpSp>
        <p:nvGrpSpPr>
          <p:cNvPr id="9" name="Group 8">
            <a:extLst>
              <a:ext uri="{FF2B5EF4-FFF2-40B4-BE49-F238E27FC236}">
                <a16:creationId xmlns:a16="http://schemas.microsoft.com/office/drawing/2014/main" id="{A16EBC5E-2BBC-21A5-905F-B45039DAD411}"/>
              </a:ext>
              <a:ext uri="{C183D7F6-B498-43B3-948B-1728B52AA6E4}">
                <adec:decorative xmlns:adec="http://schemas.microsoft.com/office/drawing/2017/decorative" val="1"/>
              </a:ext>
            </a:extLst>
          </p:cNvPr>
          <p:cNvGrpSpPr/>
          <p:nvPr/>
        </p:nvGrpSpPr>
        <p:grpSpPr>
          <a:xfrm>
            <a:off x="5867400" y="2462894"/>
            <a:ext cx="2688771" cy="646331"/>
            <a:chOff x="5867400" y="2462894"/>
            <a:chExt cx="2688771" cy="646331"/>
          </a:xfrm>
        </p:grpSpPr>
        <p:sp>
          <p:nvSpPr>
            <p:cNvPr id="5" name="TextBox 4">
              <a:extLst>
                <a:ext uri="{FF2B5EF4-FFF2-40B4-BE49-F238E27FC236}">
                  <a16:creationId xmlns:a16="http://schemas.microsoft.com/office/drawing/2014/main" id="{B25407D8-7517-3581-05AC-BD8AF85B5979}"/>
                </a:ext>
              </a:extLst>
            </p:cNvPr>
            <p:cNvSpPr txBox="1"/>
            <p:nvPr/>
          </p:nvSpPr>
          <p:spPr>
            <a:xfrm>
              <a:off x="6705600" y="2462894"/>
              <a:ext cx="1850571" cy="646331"/>
            </a:xfrm>
            <a:prstGeom prst="rect">
              <a:avLst/>
            </a:prstGeom>
            <a:noFill/>
            <a:ln>
              <a:solidFill>
                <a:schemeClr val="accent1">
                  <a:lumMod val="75000"/>
                </a:schemeClr>
              </a:solidFill>
            </a:ln>
          </p:spPr>
          <p:txBody>
            <a:bodyPr wrap="square" rtlCol="0">
              <a:spAutoFit/>
            </a:bodyPr>
            <a:lstStyle/>
            <a:p>
              <a:r>
                <a:rPr lang="en-US" dirty="0">
                  <a:latin typeface="Times New Roman" panose="02020603050405020304" pitchFamily="18" charset="0"/>
                  <a:cs typeface="Times New Roman" panose="02020603050405020304" pitchFamily="18" charset="0"/>
                </a:rPr>
                <a:t>Define initialized variables</a:t>
              </a:r>
            </a:p>
          </p:txBody>
        </p:sp>
        <p:cxnSp>
          <p:nvCxnSpPr>
            <p:cNvPr id="8" name="Straight Connector 7">
              <a:extLst>
                <a:ext uri="{FF2B5EF4-FFF2-40B4-BE49-F238E27FC236}">
                  <a16:creationId xmlns:a16="http://schemas.microsoft.com/office/drawing/2014/main" id="{9B85D486-5822-2DA9-15C1-BE574735341C}"/>
                </a:ext>
              </a:extLst>
            </p:cNvPr>
            <p:cNvCxnSpPr>
              <a:endCxn id="5" idx="1"/>
            </p:cNvCxnSpPr>
            <p:nvPr/>
          </p:nvCxnSpPr>
          <p:spPr>
            <a:xfrm flipV="1">
              <a:off x="5867400" y="2786060"/>
              <a:ext cx="838200" cy="323165"/>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B4AFE25-B17E-4491-E017-9037CBB210B1}"/>
              </a:ext>
              <a:ext uri="{C183D7F6-B498-43B3-948B-1728B52AA6E4}">
                <adec:decorative xmlns:adec="http://schemas.microsoft.com/office/drawing/2017/decorative" val="1"/>
              </a:ext>
            </a:extLst>
          </p:cNvPr>
          <p:cNvGrpSpPr/>
          <p:nvPr/>
        </p:nvGrpSpPr>
        <p:grpSpPr>
          <a:xfrm>
            <a:off x="6286500" y="4073994"/>
            <a:ext cx="2705100" cy="646331"/>
            <a:chOff x="6286500" y="4073994"/>
            <a:chExt cx="2705100" cy="646331"/>
          </a:xfrm>
        </p:grpSpPr>
        <p:sp>
          <p:nvSpPr>
            <p:cNvPr id="6" name="TextBox 5">
              <a:extLst>
                <a:ext uri="{FF2B5EF4-FFF2-40B4-BE49-F238E27FC236}">
                  <a16:creationId xmlns:a16="http://schemas.microsoft.com/office/drawing/2014/main" id="{F25714E4-ACE6-B766-151F-D929A487A86A}"/>
                </a:ext>
              </a:extLst>
            </p:cNvPr>
            <p:cNvSpPr txBox="1"/>
            <p:nvPr/>
          </p:nvSpPr>
          <p:spPr>
            <a:xfrm>
              <a:off x="6904809" y="4073994"/>
              <a:ext cx="2086791" cy="646331"/>
            </a:xfrm>
            <a:prstGeom prst="rect">
              <a:avLst/>
            </a:prstGeom>
            <a:noFill/>
            <a:ln>
              <a:solidFill>
                <a:schemeClr val="accent1">
                  <a:lumMod val="75000"/>
                </a:schemeClr>
              </a:solidFill>
            </a:ln>
          </p:spPr>
          <p:txBody>
            <a:bodyPr wrap="square" rtlCol="0">
              <a:spAutoFit/>
            </a:bodyPr>
            <a:lstStyle/>
            <a:p>
              <a:r>
                <a:rPr lang="en-US" dirty="0">
                  <a:latin typeface="Times New Roman" panose="02020603050405020304" pitchFamily="18" charset="0"/>
                  <a:cs typeface="Times New Roman" panose="02020603050405020304" pitchFamily="18" charset="0"/>
                </a:rPr>
                <a:t>Define uninitialized variables</a:t>
              </a:r>
            </a:p>
          </p:txBody>
        </p:sp>
        <p:cxnSp>
          <p:nvCxnSpPr>
            <p:cNvPr id="11" name="Straight Connector 10">
              <a:extLst>
                <a:ext uri="{FF2B5EF4-FFF2-40B4-BE49-F238E27FC236}">
                  <a16:creationId xmlns:a16="http://schemas.microsoft.com/office/drawing/2014/main" id="{6DB89B93-B619-065A-DCFC-60DB30433D24}"/>
                </a:ext>
              </a:extLst>
            </p:cNvPr>
            <p:cNvCxnSpPr>
              <a:cxnSpLocks/>
              <a:stCxn id="6" idx="1"/>
            </p:cNvCxnSpPr>
            <p:nvPr/>
          </p:nvCxnSpPr>
          <p:spPr>
            <a:xfrm flipH="1">
              <a:off x="6286500" y="4397160"/>
              <a:ext cx="618309" cy="9864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5B47B1AE-8489-1BEF-F847-95B9F7943401}"/>
              </a:ext>
              <a:ext uri="{C183D7F6-B498-43B3-948B-1728B52AA6E4}">
                <adec:decorative xmlns:adec="http://schemas.microsoft.com/office/drawing/2017/decorative" val="1"/>
              </a:ext>
            </a:extLst>
          </p:cNvPr>
          <p:cNvGrpSpPr/>
          <p:nvPr/>
        </p:nvGrpSpPr>
        <p:grpSpPr>
          <a:xfrm>
            <a:off x="6302829" y="1238935"/>
            <a:ext cx="2688771" cy="646331"/>
            <a:chOff x="5867400" y="2462894"/>
            <a:chExt cx="2688771" cy="646331"/>
          </a:xfrm>
        </p:grpSpPr>
        <p:sp>
          <p:nvSpPr>
            <p:cNvPr id="14" name="TextBox 13">
              <a:extLst>
                <a:ext uri="{FF2B5EF4-FFF2-40B4-BE49-F238E27FC236}">
                  <a16:creationId xmlns:a16="http://schemas.microsoft.com/office/drawing/2014/main" id="{08FB2092-7434-60A3-3CDA-B104155ED038}"/>
                </a:ext>
              </a:extLst>
            </p:cNvPr>
            <p:cNvSpPr txBox="1"/>
            <p:nvPr/>
          </p:nvSpPr>
          <p:spPr>
            <a:xfrm>
              <a:off x="6705600" y="2462894"/>
              <a:ext cx="1850571" cy="646331"/>
            </a:xfrm>
            <a:prstGeom prst="rect">
              <a:avLst/>
            </a:prstGeom>
            <a:noFill/>
            <a:ln>
              <a:solidFill>
                <a:schemeClr val="accent1">
                  <a:lumMod val="75000"/>
                </a:schemeClr>
              </a:solidFill>
            </a:ln>
          </p:spPr>
          <p:txBody>
            <a:bodyPr wrap="square" rtlCol="0">
              <a:spAutoFit/>
            </a:bodyPr>
            <a:lstStyle/>
            <a:p>
              <a:r>
                <a:rPr lang="en-US" dirty="0">
                  <a:latin typeface="Times New Roman" panose="02020603050405020304" pitchFamily="18" charset="0"/>
                  <a:cs typeface="Times New Roman" panose="02020603050405020304" pitchFamily="18" charset="0"/>
                </a:rPr>
                <a:t>Include necessary files</a:t>
              </a:r>
            </a:p>
          </p:txBody>
        </p:sp>
        <p:cxnSp>
          <p:nvCxnSpPr>
            <p:cNvPr id="15" name="Straight Connector 14">
              <a:extLst>
                <a:ext uri="{FF2B5EF4-FFF2-40B4-BE49-F238E27FC236}">
                  <a16:creationId xmlns:a16="http://schemas.microsoft.com/office/drawing/2014/main" id="{6190C3F9-2E5A-7F5A-6465-213AAFFC3E6C}"/>
                </a:ext>
              </a:extLst>
            </p:cNvPr>
            <p:cNvCxnSpPr>
              <a:endCxn id="14" idx="1"/>
            </p:cNvCxnSpPr>
            <p:nvPr/>
          </p:nvCxnSpPr>
          <p:spPr>
            <a:xfrm flipV="1">
              <a:off x="5867400" y="2786060"/>
              <a:ext cx="838200" cy="323165"/>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27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Text Segment </a:t>
            </a:r>
          </a:p>
        </p:txBody>
      </p:sp>
      <p:sp>
        <p:nvSpPr>
          <p:cNvPr id="3" name="Content Placeholder 2"/>
          <p:cNvSpPr>
            <a:spLocks noGrp="1"/>
          </p:cNvSpPr>
          <p:nvPr>
            <p:ph idx="1"/>
          </p:nvPr>
        </p:nvSpPr>
        <p:spPr>
          <a:xfrm>
            <a:off x="990600" y="1714500"/>
            <a:ext cx="7851648" cy="3429000"/>
          </a:xfrm>
        </p:spPr>
        <p:txBody>
          <a:bodyPr>
            <a:noAutofit/>
          </a:bodyPr>
          <a:lstStyle/>
          <a:p>
            <a:pPr algn="just">
              <a:spcBef>
                <a:spcPts val="0"/>
              </a:spcBef>
              <a:spcAft>
                <a:spcPts val="180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text segment defines the </a:t>
            </a:r>
            <a:r>
              <a:rPr lang="en-US" altLang="en-US" sz="2800" dirty="0" err="1">
                <a:solidFill>
                  <a:schemeClr val="accent1">
                    <a:lumMod val="75000"/>
                  </a:schemeClr>
                </a:solidFill>
                <a:latin typeface="Times New Roman" panose="02020603050405020304" pitchFamily="18" charset="0"/>
                <a:cs typeface="Times New Roman" panose="02020603050405020304" pitchFamily="18" charset="0"/>
              </a:rPr>
              <a:t>asm_main</a:t>
            </a:r>
            <a:r>
              <a:rPr lang="en-US" altLang="en-US" sz="28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symbol:</a:t>
            </a:r>
          </a:p>
          <a:p>
            <a:pPr marL="82296" indent="0" algn="just">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a:t>
            </a:r>
            <a:r>
              <a:rPr lang="en-US" altLang="en-US" b="1" dirty="0">
                <a:latin typeface="Comic Sans MS" panose="030F0702030302020204" pitchFamily="66" charset="0"/>
                <a:cs typeface="Times New Roman" panose="02020603050405020304" pitchFamily="18" charset="0"/>
              </a:rPr>
              <a:t>global </a:t>
            </a:r>
            <a:r>
              <a:rPr lang="en-US" altLang="en-US" b="1" dirty="0" err="1">
                <a:latin typeface="Comic Sans MS" panose="030F0702030302020204" pitchFamily="66" charset="0"/>
                <a:cs typeface="Times New Roman" panose="02020603050405020304" pitchFamily="18" charset="0"/>
              </a:rPr>
              <a:t>asm_main</a:t>
            </a:r>
            <a:r>
              <a:rPr lang="en-US" altLang="en-US" b="1" dirty="0">
                <a:latin typeface="Comic Sans MS" panose="030F0702030302020204" pitchFamily="66" charset="0"/>
                <a:cs typeface="Times New Roman" panose="02020603050405020304" pitchFamily="18" charset="0"/>
              </a:rPr>
              <a:t>    </a:t>
            </a:r>
            <a:r>
              <a:rPr lang="en-US" altLang="en-US" dirty="0">
                <a:latin typeface="Comic Sans MS" panose="030F0702030302020204" pitchFamily="66" charset="0"/>
                <a:cs typeface="Times New Roman" panose="02020603050405020304" pitchFamily="18" charset="0"/>
              </a:rPr>
              <a:t>; makes the symbol visible</a:t>
            </a:r>
          </a:p>
          <a:p>
            <a:pPr marL="82296" indent="0" algn="just">
              <a:spcBef>
                <a:spcPts val="0"/>
              </a:spcBef>
              <a:spcAft>
                <a:spcPts val="1800"/>
              </a:spcAft>
              <a:buNone/>
            </a:pPr>
            <a:r>
              <a:rPr lang="en-US" altLang="en-US" dirty="0">
                <a:latin typeface="Comic Sans MS" panose="030F0702030302020204" pitchFamily="66" charset="0"/>
                <a:cs typeface="Times New Roman" panose="02020603050405020304" pitchFamily="18" charset="0"/>
              </a:rPr>
              <a:t>       </a:t>
            </a:r>
            <a:r>
              <a:rPr lang="en-US" altLang="en-US" b="1" dirty="0" err="1">
                <a:latin typeface="Comic Sans MS" panose="030F0702030302020204" pitchFamily="66" charset="0"/>
                <a:cs typeface="Times New Roman" panose="02020603050405020304" pitchFamily="18" charset="0"/>
              </a:rPr>
              <a:t>asm_main</a:t>
            </a:r>
            <a:r>
              <a:rPr lang="en-US" altLang="en-US" b="1" dirty="0">
                <a:latin typeface="Comic Sans MS" panose="030F0702030302020204" pitchFamily="66" charset="0"/>
                <a:cs typeface="Times New Roman" panose="02020603050405020304" pitchFamily="18" charset="0"/>
              </a:rPr>
              <a:t>:          </a:t>
            </a:r>
            <a:r>
              <a:rPr lang="en-US" altLang="en-US" dirty="0">
                <a:latin typeface="Comic Sans MS" panose="030F0702030302020204" pitchFamily="66" charset="0"/>
                <a:cs typeface="Times New Roman" panose="02020603050405020304" pitchFamily="18" charset="0"/>
              </a:rPr>
              <a:t>; marks the beginning of  				       	 </a:t>
            </a:r>
            <a:r>
              <a:rPr lang="en-US" altLang="en-US" dirty="0" err="1">
                <a:latin typeface="Comic Sans MS" panose="030F0702030302020204" pitchFamily="66" charset="0"/>
                <a:cs typeface="Times New Roman" panose="02020603050405020304" pitchFamily="18" charset="0"/>
              </a:rPr>
              <a:t>asm_main</a:t>
            </a:r>
            <a:endParaRPr lang="en-US" altLang="en-US" dirty="0">
              <a:latin typeface="Comic Sans MS" panose="030F0702030302020204" pitchFamily="66" charset="0"/>
              <a:cs typeface="Times New Roman" panose="02020603050405020304" pitchFamily="18" charset="0"/>
            </a:endParaRPr>
          </a:p>
          <a:p>
            <a:pPr marL="82296" indent="0" algn="just">
              <a:spcBef>
                <a:spcPts val="0"/>
              </a:spcBef>
              <a:spcAft>
                <a:spcPts val="1800"/>
              </a:spcAft>
              <a:buNone/>
            </a:pPr>
            <a:r>
              <a:rPr lang="en-US" altLang="en-US" dirty="0">
                <a:latin typeface="Comic Sans MS" panose="030F0702030302020204" pitchFamily="66" charset="0"/>
                <a:cs typeface="Times New Roman" panose="02020603050405020304" pitchFamily="18" charset="0"/>
              </a:rPr>
              <a:t>             ; all instructions go here</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18</a:t>
            </a:fld>
            <a:endParaRPr lang="en-US" dirty="0"/>
          </a:p>
        </p:txBody>
      </p:sp>
    </p:spTree>
    <p:extLst>
      <p:ext uri="{BB962C8B-B14F-4D97-AF65-F5344CB8AC3E}">
        <p14:creationId xmlns:p14="http://schemas.microsoft.com/office/powerpoint/2010/main" val="133885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NASM Program Skeleton</a:t>
            </a:r>
          </a:p>
        </p:txBody>
      </p:sp>
      <p:sp>
        <p:nvSpPr>
          <p:cNvPr id="3" name="Content Placeholder 2"/>
          <p:cNvSpPr>
            <a:spLocks noGrp="1"/>
          </p:cNvSpPr>
          <p:nvPr>
            <p:ph idx="1"/>
          </p:nvPr>
        </p:nvSpPr>
        <p:spPr>
          <a:xfrm>
            <a:off x="990600" y="1600200"/>
            <a:ext cx="7851648" cy="5181600"/>
          </a:xfrm>
        </p:spPr>
        <p:txBody>
          <a:bodyPr>
            <a:noAutofit/>
          </a:bodyPr>
          <a:lstStyle/>
          <a:p>
            <a:pPr marL="82296" indent="0" algn="ctr">
              <a:spcBef>
                <a:spcPts val="0"/>
              </a:spcBef>
              <a:spcAft>
                <a:spcPts val="600"/>
              </a:spcAft>
              <a:buNone/>
            </a:pPr>
            <a:r>
              <a:rPr lang="en-US" altLang="en-US" sz="2800" dirty="0">
                <a:latin typeface="Times New Roman" panose="02020603050405020304" pitchFamily="18" charset="0"/>
                <a:cs typeface="Times New Roman" panose="02020603050405020304" pitchFamily="18" charset="0"/>
              </a:rPr>
              <a:t>; include directives </a:t>
            </a:r>
          </a:p>
          <a:p>
            <a:pPr marL="82296" indent="0" algn="just">
              <a:spcBef>
                <a:spcPts val="0"/>
              </a:spcBef>
              <a:spcAft>
                <a:spcPts val="600"/>
              </a:spcAft>
              <a:buNone/>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70C0"/>
                </a:solidFill>
                <a:latin typeface="Times New Roman" panose="02020603050405020304" pitchFamily="18" charset="0"/>
                <a:cs typeface="Times New Roman" panose="02020603050405020304" pitchFamily="18" charset="0"/>
              </a:rPr>
              <a:t>segment .data</a:t>
            </a:r>
          </a:p>
          <a:p>
            <a:pPr marL="82296" indent="0" algn="just">
              <a:spcBef>
                <a:spcPts val="0"/>
              </a:spcBef>
              <a:spcAft>
                <a:spcPts val="600"/>
              </a:spcAft>
              <a:buNone/>
            </a:pPr>
            <a:r>
              <a:rPr lang="en-US" altLang="en-US" sz="28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DX directives</a:t>
            </a:r>
          </a:p>
          <a:p>
            <a:pPr marL="82296" indent="0">
              <a:spcBef>
                <a:spcPts val="0"/>
              </a:spcBef>
              <a:spcAft>
                <a:spcPts val="600"/>
              </a:spcAft>
              <a:buNone/>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70C0"/>
                </a:solidFill>
                <a:latin typeface="Times New Roman" panose="02020603050405020304" pitchFamily="18" charset="0"/>
                <a:cs typeface="Times New Roman" panose="02020603050405020304" pitchFamily="18" charset="0"/>
              </a:rPr>
              <a:t>segment .</a:t>
            </a:r>
            <a:r>
              <a:rPr lang="en-US" altLang="en-US" sz="2800" b="1" dirty="0" err="1">
                <a:solidFill>
                  <a:srgbClr val="0070C0"/>
                </a:solidFill>
                <a:latin typeface="Times New Roman" panose="02020603050405020304" pitchFamily="18" charset="0"/>
                <a:cs typeface="Times New Roman" panose="02020603050405020304" pitchFamily="18" charset="0"/>
              </a:rPr>
              <a:t>bss</a:t>
            </a:r>
            <a:endParaRPr lang="en-US" altLang="en-US" sz="2800" b="1" dirty="0">
              <a:solidFill>
                <a:srgbClr val="0070C0"/>
              </a:solidFill>
              <a:latin typeface="Times New Roman" panose="02020603050405020304" pitchFamily="18" charset="0"/>
              <a:cs typeface="Times New Roman" panose="02020603050405020304" pitchFamily="18" charset="0"/>
            </a:endParaRPr>
          </a:p>
          <a:p>
            <a:pPr marL="82296" indent="0" algn="ctr">
              <a:spcBef>
                <a:spcPts val="0"/>
              </a:spcBef>
              <a:spcAft>
                <a:spcPts val="600"/>
              </a:spcAft>
              <a:buNone/>
            </a:pPr>
            <a:r>
              <a:rPr lang="en-US" altLang="en-US" sz="2800" dirty="0">
                <a:latin typeface="Times New Roman" panose="02020603050405020304" pitchFamily="18" charset="0"/>
                <a:cs typeface="Times New Roman" panose="02020603050405020304" pitchFamily="18" charset="0"/>
              </a:rPr>
              <a:t>; RESX directives</a:t>
            </a:r>
          </a:p>
          <a:p>
            <a:pPr marL="82296" indent="0">
              <a:spcBef>
                <a:spcPts val="0"/>
              </a:spcBef>
              <a:spcAft>
                <a:spcPts val="600"/>
              </a:spcAft>
              <a:buNone/>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70C0"/>
                </a:solidFill>
                <a:latin typeface="Times New Roman" panose="02020603050405020304" pitchFamily="18" charset="0"/>
                <a:cs typeface="Times New Roman" panose="02020603050405020304" pitchFamily="18" charset="0"/>
              </a:rPr>
              <a:t>segment .text</a:t>
            </a:r>
          </a:p>
          <a:p>
            <a:pPr marL="82296" indent="0" algn="just">
              <a:spcBef>
                <a:spcPts val="0"/>
              </a:spcBef>
              <a:spcAft>
                <a:spcPts val="600"/>
              </a:spcAft>
              <a:buNone/>
            </a:pPr>
            <a:r>
              <a:rPr lang="en-US" altLang="en-US"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global </a:t>
            </a:r>
            <a:r>
              <a:rPr lang="en-US" altLang="en-US" sz="2800" b="1" dirty="0" err="1">
                <a:latin typeface="Times New Roman" panose="02020603050405020304" pitchFamily="18" charset="0"/>
                <a:cs typeface="Times New Roman" panose="02020603050405020304" pitchFamily="18" charset="0"/>
              </a:rPr>
              <a:t>asm_main</a:t>
            </a:r>
            <a:endParaRPr lang="en-US" altLang="en-US" sz="2800" b="1" dirty="0">
              <a:latin typeface="Times New Roman" panose="02020603050405020304" pitchFamily="18" charset="0"/>
              <a:cs typeface="Times New Roman" panose="02020603050405020304" pitchFamily="18" charset="0"/>
            </a:endParaRPr>
          </a:p>
          <a:p>
            <a:pPr marL="82296" indent="0" algn="just">
              <a:spcBef>
                <a:spcPts val="0"/>
              </a:spcBef>
              <a:spcAft>
                <a:spcPts val="600"/>
              </a:spcAft>
              <a:buNone/>
            </a:pP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asm_main</a:t>
            </a:r>
            <a:r>
              <a:rPr lang="en-US" altLang="en-US" sz="2800" b="1" dirty="0">
                <a:latin typeface="Times New Roman" panose="02020603050405020304" pitchFamily="18" charset="0"/>
                <a:cs typeface="Times New Roman" panose="02020603050405020304" pitchFamily="18" charset="0"/>
              </a:rPr>
              <a:t>:</a:t>
            </a:r>
          </a:p>
          <a:p>
            <a:pPr marL="82296" indent="0" algn="just">
              <a:spcBef>
                <a:spcPts val="0"/>
              </a:spcBef>
              <a:spcAft>
                <a:spcPts val="1800"/>
              </a:spcAft>
              <a:buNone/>
            </a:pPr>
            <a:r>
              <a:rPr lang="en-US" altLang="en-US" sz="2800" dirty="0">
                <a:latin typeface="Times New Roman" panose="02020603050405020304" pitchFamily="18" charset="0"/>
                <a:cs typeface="Times New Roman" panose="02020603050405020304" pitchFamily="18" charset="0"/>
              </a:rPr>
              <a:t>                            ; instructions </a:t>
            </a:r>
          </a:p>
          <a:p>
            <a:pPr marL="82296" indent="0">
              <a:spcBef>
                <a:spcPts val="0"/>
              </a:spcBef>
              <a:spcAft>
                <a:spcPts val="6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19</a:t>
            </a:fld>
            <a:endParaRPr lang="en-US" dirty="0"/>
          </a:p>
        </p:txBody>
      </p:sp>
    </p:spTree>
    <p:extLst>
      <p:ext uri="{BB962C8B-B14F-4D97-AF65-F5344CB8AC3E}">
        <p14:creationId xmlns:p14="http://schemas.microsoft.com/office/powerpoint/2010/main" val="417984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498080" cy="1143000"/>
          </a:xfrm>
        </p:spPr>
        <p:txBody>
          <a:bodyPr>
            <a:normAutofit/>
          </a:bodyPr>
          <a:lstStyle/>
          <a:p>
            <a:r>
              <a:rPr lang="en-US" sz="3200" b="1" dirty="0">
                <a:effectLst/>
                <a:latin typeface="Times New Roman" pitchFamily="18" charset="0"/>
                <a:cs typeface="Times New Roman" pitchFamily="18" charset="0"/>
              </a:rPr>
              <a:t>Programming Language</a:t>
            </a:r>
          </a:p>
        </p:txBody>
      </p:sp>
      <p:sp>
        <p:nvSpPr>
          <p:cNvPr id="3" name="Content Placeholder 2"/>
          <p:cNvSpPr>
            <a:spLocks noGrp="1"/>
          </p:cNvSpPr>
          <p:nvPr>
            <p:ph idx="1"/>
          </p:nvPr>
        </p:nvSpPr>
        <p:spPr>
          <a:xfrm>
            <a:off x="1219200" y="1676400"/>
            <a:ext cx="7851648" cy="4629150"/>
          </a:xfrm>
        </p:spPr>
        <p:txBody>
          <a:bodyPr>
            <a:noAutofit/>
          </a:bodyPr>
          <a:lstStyle/>
          <a:p>
            <a:pPr>
              <a:spcAft>
                <a:spcPts val="1200"/>
              </a:spcAft>
            </a:pPr>
            <a:r>
              <a:rPr lang="en-US" sz="2400" dirty="0">
                <a:effectLst/>
                <a:latin typeface="Times New Roman" panose="02020603050405020304" pitchFamily="18" charset="0"/>
                <a:cs typeface="Times New Roman" panose="02020603050405020304" pitchFamily="18" charset="0"/>
              </a:rPr>
              <a:t>The lowest-level language is called </a:t>
            </a:r>
            <a:r>
              <a:rPr lang="en-US" sz="2400" b="1" dirty="0">
                <a:solidFill>
                  <a:srgbClr val="FF0000"/>
                </a:solidFill>
                <a:effectLst/>
                <a:latin typeface="Times New Roman" panose="02020603050405020304" pitchFamily="18" charset="0"/>
                <a:cs typeface="Times New Roman" panose="02020603050405020304" pitchFamily="18" charset="0"/>
              </a:rPr>
              <a:t>Machine language</a:t>
            </a:r>
            <a:r>
              <a:rPr lang="en-US" sz="2400" dirty="0">
                <a:effectLst/>
                <a:latin typeface="Times New Roman" panose="02020603050405020304" pitchFamily="18" charset="0"/>
                <a:cs typeface="Times New Roman" panose="02020603050405020304" pitchFamily="18" charset="0"/>
              </a:rPr>
              <a:t>. </a:t>
            </a:r>
          </a:p>
          <a:p>
            <a:pPr>
              <a:spcAft>
                <a:spcPts val="1200"/>
              </a:spcAft>
            </a:pPr>
            <a:r>
              <a:rPr lang="en-US" sz="2400" dirty="0">
                <a:latin typeface="Times New Roman" panose="02020603050405020304" pitchFamily="18" charset="0"/>
                <a:cs typeface="Times New Roman" panose="02020603050405020304" pitchFamily="18" charset="0"/>
              </a:rPr>
              <a:t>A machine language is a coded set of instructions for a particular CPU, and it is also known </a:t>
            </a:r>
            <a:r>
              <a:rPr lang="en-US" sz="2400" b="1" dirty="0">
                <a:solidFill>
                  <a:srgbClr val="FF0000"/>
                </a:solidFill>
                <a:latin typeface="Times New Roman" panose="02020603050405020304" pitchFamily="18" charset="0"/>
                <a:cs typeface="Times New Roman" panose="02020603050405020304" pitchFamily="18" charset="0"/>
              </a:rPr>
              <a:t>as machine code</a:t>
            </a:r>
            <a:r>
              <a:rPr lang="en-US" sz="2400" dirty="0">
                <a:latin typeface="Times New Roman" panose="02020603050405020304" pitchFamily="18" charset="0"/>
                <a:cs typeface="Times New Roman" panose="02020603050405020304" pitchFamily="18" charset="0"/>
              </a:rPr>
              <a:t>.</a:t>
            </a:r>
          </a:p>
          <a:p>
            <a:pPr>
              <a:spcAft>
                <a:spcPts val="1200"/>
              </a:spcAft>
            </a:pPr>
            <a:r>
              <a:rPr lang="en-US" sz="2400" dirty="0">
                <a:latin typeface="Times New Roman" panose="02020603050405020304" pitchFamily="18" charset="0"/>
                <a:cs typeface="Times New Roman" panose="02020603050405020304" pitchFamily="18" charset="0"/>
              </a:rPr>
              <a:t>A machine language is designed to be</a:t>
            </a:r>
          </a:p>
          <a:p>
            <a:pPr marL="82296" indent="0">
              <a:spcAft>
                <a:spcPts val="1200"/>
              </a:spcAft>
              <a:buNone/>
            </a:pPr>
            <a:r>
              <a:rPr lang="en-US" sz="2400" dirty="0">
                <a:latin typeface="Times New Roman" panose="02020603050405020304" pitchFamily="18" charset="0"/>
                <a:cs typeface="Times New Roman" panose="02020603050405020304" pitchFamily="18" charset="0"/>
              </a:rPr>
              <a:t>   used by a computer without the need </a:t>
            </a:r>
          </a:p>
          <a:p>
            <a:pPr marL="82296" indent="0">
              <a:spcAft>
                <a:spcPts val="1200"/>
              </a:spcAft>
              <a:buNone/>
            </a:pPr>
            <a:r>
              <a:rPr lang="en-US" sz="2400" dirty="0">
                <a:latin typeface="Times New Roman" panose="02020603050405020304" pitchFamily="18" charset="0"/>
                <a:cs typeface="Times New Roman" panose="02020603050405020304" pitchFamily="18" charset="0"/>
              </a:rPr>
              <a:t>   of translation. </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a:t>
            </a:fld>
            <a:endParaRPr lang="en-US" dirty="0"/>
          </a:p>
        </p:txBody>
      </p:sp>
      <p:pic>
        <p:nvPicPr>
          <p:cNvPr id="7" name="Picture 6" descr="A diagram of a computer language">
            <a:extLst>
              <a:ext uri="{FF2B5EF4-FFF2-40B4-BE49-F238E27FC236}">
                <a16:creationId xmlns:a16="http://schemas.microsoft.com/office/drawing/2014/main" id="{B01DD13C-5168-C0E0-835F-6B8EE9E54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449" y="3733800"/>
            <a:ext cx="2819399" cy="2011679"/>
          </a:xfrm>
          <a:prstGeom prst="rect">
            <a:avLst/>
          </a:prstGeom>
        </p:spPr>
      </p:pic>
    </p:spTree>
    <p:extLst>
      <p:ext uri="{BB962C8B-B14F-4D97-AF65-F5344CB8AC3E}">
        <p14:creationId xmlns:p14="http://schemas.microsoft.com/office/powerpoint/2010/main" val="5032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More on the Text Segment </a:t>
            </a:r>
          </a:p>
        </p:txBody>
      </p:sp>
      <p:sp>
        <p:nvSpPr>
          <p:cNvPr id="3" name="Content Placeholder 2"/>
          <p:cNvSpPr>
            <a:spLocks noGrp="1"/>
          </p:cNvSpPr>
          <p:nvPr>
            <p:ph idx="1"/>
          </p:nvPr>
        </p:nvSpPr>
        <p:spPr>
          <a:xfrm>
            <a:off x="990600" y="1524000"/>
            <a:ext cx="7851648" cy="4686300"/>
          </a:xfrm>
        </p:spPr>
        <p:txBody>
          <a:bodyPr>
            <a:noAutofit/>
          </a:bodyPr>
          <a:lstStyle/>
          <a:p>
            <a:pPr algn="just">
              <a:spcBef>
                <a:spcPts val="0"/>
              </a:spcBef>
              <a:spcAft>
                <a:spcPts val="180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Before and after running the instructions of your program, there is a need for some “setup” and “cleanup.”</a:t>
            </a:r>
          </a:p>
          <a:p>
            <a:pPr algn="just">
              <a:spcBef>
                <a:spcPts val="0"/>
              </a:spcBef>
              <a:spcAft>
                <a:spcPts val="180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We’ll understand this later, but for now, let’s just accept the fact that your text segment will always looks like this:</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push </a:t>
            </a:r>
            <a:r>
              <a:rPr lang="en-US" altLang="en-US" sz="2400" dirty="0" err="1">
                <a:latin typeface="Times New Roman" panose="02020603050405020304" pitchFamily="18" charset="0"/>
                <a:cs typeface="Times New Roman" panose="02020603050405020304" pitchFamily="18" charset="0"/>
              </a:rPr>
              <a:t>ebp</a:t>
            </a:r>
            <a:endParaRPr lang="en-US" altLang="en-US" sz="2400" dirty="0">
              <a:latin typeface="Times New Roman" panose="02020603050405020304" pitchFamily="18" charset="0"/>
              <a:cs typeface="Times New Roman" panose="02020603050405020304" pitchFamily="18" charset="0"/>
            </a:endParaRP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mov </a:t>
            </a:r>
            <a:r>
              <a:rPr lang="en-US" altLang="en-US" sz="2400" dirty="0" err="1">
                <a:latin typeface="Times New Roman" panose="02020603050405020304" pitchFamily="18" charset="0"/>
                <a:cs typeface="Times New Roman" panose="02020603050405020304" pitchFamily="18" charset="0"/>
              </a:rPr>
              <a:t>ebp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esp</a:t>
            </a:r>
            <a:endParaRPr lang="en-US" altLang="en-US" sz="2400" dirty="0">
              <a:latin typeface="Times New Roman" panose="02020603050405020304" pitchFamily="18" charset="0"/>
              <a:cs typeface="Times New Roman" panose="02020603050405020304" pitchFamily="18" charset="0"/>
            </a:endParaRP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Your Program here</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mov </a:t>
            </a:r>
            <a:r>
              <a:rPr lang="en-US" altLang="en-US" sz="2400" dirty="0" err="1">
                <a:latin typeface="Times New Roman" panose="02020603050405020304" pitchFamily="18" charset="0"/>
                <a:cs typeface="Times New Roman" panose="02020603050405020304" pitchFamily="18" charset="0"/>
              </a:rPr>
              <a:t>eax</a:t>
            </a:r>
            <a:r>
              <a:rPr lang="en-US" altLang="en-US" sz="2400" dirty="0">
                <a:latin typeface="Times New Roman" panose="02020603050405020304" pitchFamily="18" charset="0"/>
                <a:cs typeface="Times New Roman" panose="02020603050405020304" pitchFamily="18" charset="0"/>
              </a:rPr>
              <a:t>, 0</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mov </a:t>
            </a:r>
            <a:r>
              <a:rPr lang="en-US" altLang="en-US" sz="2400" dirty="0" err="1">
                <a:latin typeface="Times New Roman" panose="02020603050405020304" pitchFamily="18" charset="0"/>
                <a:cs typeface="Times New Roman" panose="02020603050405020304" pitchFamily="18" charset="0"/>
              </a:rPr>
              <a:t>esp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ebp</a:t>
            </a:r>
            <a:endParaRPr lang="en-US" altLang="en-US" sz="2400" dirty="0">
              <a:latin typeface="Times New Roman" panose="02020603050405020304" pitchFamily="18" charset="0"/>
              <a:cs typeface="Times New Roman" panose="02020603050405020304" pitchFamily="18" charset="0"/>
            </a:endParaRPr>
          </a:p>
          <a:p>
            <a:pPr marL="82296" indent="0" algn="just">
              <a:spcBef>
                <a:spcPts val="0"/>
              </a:spcBef>
              <a:spcAft>
                <a:spcPts val="1800"/>
              </a:spcAft>
              <a:buNone/>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20</a:t>
            </a:fld>
            <a:endParaRPr lang="en-US" dirty="0"/>
          </a:p>
        </p:txBody>
      </p:sp>
    </p:spTree>
    <p:extLst>
      <p:ext uri="{BB962C8B-B14F-4D97-AF65-F5344CB8AC3E}">
        <p14:creationId xmlns:p14="http://schemas.microsoft.com/office/powerpoint/2010/main" val="5177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NASM Program Skeleton (cont.)</a:t>
            </a:r>
          </a:p>
        </p:txBody>
      </p:sp>
      <p:sp>
        <p:nvSpPr>
          <p:cNvPr id="3" name="Content Placeholder 2"/>
          <p:cNvSpPr>
            <a:spLocks noGrp="1"/>
          </p:cNvSpPr>
          <p:nvPr>
            <p:ph idx="1"/>
          </p:nvPr>
        </p:nvSpPr>
        <p:spPr>
          <a:xfrm>
            <a:off x="990600" y="1447800"/>
            <a:ext cx="7851648" cy="5181600"/>
          </a:xfrm>
        </p:spPr>
        <p:txBody>
          <a:bodyPr>
            <a:noAutofit/>
          </a:bodyPr>
          <a:lstStyle/>
          <a:p>
            <a:pPr marL="82296" indent="0" algn="just">
              <a:spcBef>
                <a:spcPts val="0"/>
              </a:spcBef>
              <a:buNone/>
            </a:pPr>
            <a:r>
              <a:rPr lang="en-US" altLang="en-US" dirty="0">
                <a:latin typeface="Times New Roman" panose="02020603050405020304" pitchFamily="18" charset="0"/>
                <a:cs typeface="Times New Roman" panose="02020603050405020304" pitchFamily="18" charset="0"/>
              </a:rPr>
              <a:t>                            ; include directives </a:t>
            </a:r>
          </a:p>
          <a:p>
            <a:pPr marL="82296" indent="0" algn="just">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b="1" dirty="0">
                <a:solidFill>
                  <a:srgbClr val="0070C0"/>
                </a:solidFill>
                <a:latin typeface="Times New Roman" panose="02020603050405020304" pitchFamily="18" charset="0"/>
                <a:cs typeface="Times New Roman" panose="02020603050405020304" pitchFamily="18" charset="0"/>
              </a:rPr>
              <a:t>segment .data</a:t>
            </a:r>
          </a:p>
          <a:p>
            <a:pPr marL="82296" indent="0" algn="just">
              <a:spcBef>
                <a:spcPts val="0"/>
              </a:spcBef>
              <a:buNone/>
            </a:pPr>
            <a:r>
              <a:rPr lang="en-US" altLang="en-US"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DX directives</a:t>
            </a:r>
          </a:p>
          <a:p>
            <a:pPr marL="82296" indent="0">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b="1" dirty="0">
                <a:solidFill>
                  <a:srgbClr val="0070C0"/>
                </a:solidFill>
                <a:latin typeface="Times New Roman" panose="02020603050405020304" pitchFamily="18" charset="0"/>
                <a:cs typeface="Times New Roman" panose="02020603050405020304" pitchFamily="18" charset="0"/>
              </a:rPr>
              <a:t>segment .</a:t>
            </a:r>
            <a:r>
              <a:rPr lang="en-US" altLang="en-US" b="1" dirty="0" err="1">
                <a:solidFill>
                  <a:srgbClr val="0070C0"/>
                </a:solidFill>
                <a:latin typeface="Times New Roman" panose="02020603050405020304" pitchFamily="18" charset="0"/>
                <a:cs typeface="Times New Roman" panose="02020603050405020304" pitchFamily="18" charset="0"/>
              </a:rPr>
              <a:t>bss</a:t>
            </a:r>
            <a:endParaRPr lang="en-US" altLang="en-US" b="1" dirty="0">
              <a:solidFill>
                <a:srgbClr val="0070C0"/>
              </a:solidFill>
              <a:latin typeface="Times New Roman" panose="02020603050405020304" pitchFamily="18" charset="0"/>
              <a:cs typeface="Times New Roman" panose="02020603050405020304" pitchFamily="18" charset="0"/>
            </a:endParaRPr>
          </a:p>
          <a:p>
            <a:pPr marL="82296" indent="0" algn="ctr">
              <a:spcBef>
                <a:spcPts val="0"/>
              </a:spcBef>
              <a:buNone/>
            </a:pPr>
            <a:r>
              <a:rPr lang="en-US" altLang="en-US" dirty="0">
                <a:latin typeface="Times New Roman" panose="02020603050405020304" pitchFamily="18" charset="0"/>
                <a:cs typeface="Times New Roman" panose="02020603050405020304" pitchFamily="18" charset="0"/>
              </a:rPr>
              <a:t>; RESX directives</a:t>
            </a:r>
          </a:p>
          <a:p>
            <a:pPr marL="82296" indent="0">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b="1" dirty="0">
                <a:solidFill>
                  <a:srgbClr val="0070C0"/>
                </a:solidFill>
                <a:latin typeface="Times New Roman" panose="02020603050405020304" pitchFamily="18" charset="0"/>
                <a:cs typeface="Times New Roman" panose="02020603050405020304" pitchFamily="18" charset="0"/>
              </a:rPr>
              <a:t>segment .text</a:t>
            </a:r>
          </a:p>
          <a:p>
            <a:pPr marL="82296" indent="0" algn="just">
              <a:spcBef>
                <a:spcPts val="0"/>
              </a:spcBef>
              <a:buNone/>
            </a:pPr>
            <a:r>
              <a:rPr lang="en-US" altLang="en-US"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global </a:t>
            </a:r>
            <a:r>
              <a:rPr lang="en-US" altLang="en-US" dirty="0" err="1">
                <a:latin typeface="Times New Roman" panose="02020603050405020304" pitchFamily="18" charset="0"/>
                <a:cs typeface="Times New Roman" panose="02020603050405020304" pitchFamily="18" charset="0"/>
              </a:rPr>
              <a:t>asm_main</a:t>
            </a:r>
            <a:endParaRPr lang="en-US" altLang="en-US" dirty="0">
              <a:latin typeface="Times New Roman" panose="02020603050405020304" pitchFamily="18" charset="0"/>
              <a:cs typeface="Times New Roman" panose="02020603050405020304" pitchFamily="18" charset="0"/>
            </a:endParaRPr>
          </a:p>
          <a:p>
            <a:pPr marL="82296" indent="0" algn="just">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err="1">
                <a:solidFill>
                  <a:srgbClr val="0070C0"/>
                </a:solidFill>
                <a:latin typeface="Times New Roman" panose="02020603050405020304" pitchFamily="18" charset="0"/>
                <a:cs typeface="Times New Roman" panose="02020603050405020304" pitchFamily="18" charset="0"/>
              </a:rPr>
              <a:t>asm_main</a:t>
            </a:r>
            <a:r>
              <a:rPr lang="en-US" altLang="en-US" dirty="0">
                <a:solidFill>
                  <a:srgbClr val="0070C0"/>
                </a:solidFill>
                <a:latin typeface="Times New Roman" panose="02020603050405020304" pitchFamily="18" charset="0"/>
                <a:cs typeface="Times New Roman" panose="02020603050405020304" pitchFamily="18" charset="0"/>
              </a:rPr>
              <a:t>:</a:t>
            </a:r>
          </a:p>
          <a:p>
            <a:pPr marL="1014984" lvl="4" indent="0" algn="just">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push </a:t>
            </a:r>
            <a:r>
              <a:rPr lang="en-US" altLang="en-US" sz="2400" dirty="0" err="1">
                <a:latin typeface="Times New Roman" panose="02020603050405020304" pitchFamily="18" charset="0"/>
                <a:cs typeface="Times New Roman" panose="02020603050405020304" pitchFamily="18" charset="0"/>
              </a:rPr>
              <a:t>ebp</a:t>
            </a:r>
            <a:endParaRPr lang="en-US" altLang="en-US" sz="2400" dirty="0">
              <a:latin typeface="Times New Roman" panose="02020603050405020304" pitchFamily="18" charset="0"/>
              <a:cs typeface="Times New Roman" panose="02020603050405020304" pitchFamily="18" charset="0"/>
            </a:endParaRPr>
          </a:p>
          <a:p>
            <a:pPr marL="1014984" lvl="4" indent="0" algn="just">
              <a:spcBef>
                <a:spcPts val="0"/>
              </a:spcBef>
              <a:spcAft>
                <a:spcPts val="600"/>
              </a:spcAft>
              <a:buNone/>
            </a:pPr>
            <a:r>
              <a:rPr lang="en-US" altLang="en-US" sz="2400" dirty="0">
                <a:latin typeface="Times New Roman" panose="02020603050405020304" pitchFamily="18" charset="0"/>
                <a:cs typeface="Times New Roman" panose="02020603050405020304" pitchFamily="18" charset="0"/>
              </a:rPr>
              <a:t>                 mov </a:t>
            </a:r>
            <a:r>
              <a:rPr lang="en-US" altLang="en-US" sz="2400" dirty="0" err="1">
                <a:latin typeface="Times New Roman" panose="02020603050405020304" pitchFamily="18" charset="0"/>
                <a:cs typeface="Times New Roman" panose="02020603050405020304" pitchFamily="18" charset="0"/>
              </a:rPr>
              <a:t>ebp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esp</a:t>
            </a:r>
            <a:endParaRPr lang="en-US" altLang="en-US" sz="2400" dirty="0">
              <a:latin typeface="Times New Roman" panose="02020603050405020304" pitchFamily="18" charset="0"/>
              <a:cs typeface="Times New Roman" panose="02020603050405020304" pitchFamily="18" charset="0"/>
            </a:endParaRPr>
          </a:p>
          <a:p>
            <a:pPr marL="1014984" lvl="4" indent="0" algn="just">
              <a:spcBef>
                <a:spcPts val="0"/>
              </a:spcBef>
              <a:spcAft>
                <a:spcPts val="600"/>
              </a:spcAft>
              <a:buNone/>
            </a:pPr>
            <a:r>
              <a:rPr lang="en-US" altLang="en-US" sz="2400" dirty="0">
                <a:latin typeface="Times New Roman" panose="02020603050405020304" pitchFamily="18" charset="0"/>
                <a:cs typeface="Times New Roman" panose="02020603050405020304" pitchFamily="18" charset="0"/>
              </a:rPr>
              <a:t>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Your Program here</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                 mov </a:t>
            </a:r>
            <a:r>
              <a:rPr lang="en-US" altLang="en-US" sz="2400" dirty="0" err="1">
                <a:latin typeface="Times New Roman" panose="02020603050405020304" pitchFamily="18" charset="0"/>
                <a:cs typeface="Times New Roman" panose="02020603050405020304" pitchFamily="18" charset="0"/>
              </a:rPr>
              <a:t>eax</a:t>
            </a:r>
            <a:r>
              <a:rPr lang="en-US" altLang="en-US" sz="2400" dirty="0">
                <a:latin typeface="Times New Roman" panose="02020603050405020304" pitchFamily="18" charset="0"/>
                <a:cs typeface="Times New Roman" panose="02020603050405020304" pitchFamily="18" charset="0"/>
              </a:rPr>
              <a:t>, 0</a:t>
            </a:r>
          </a:p>
          <a:p>
            <a:pPr marL="1014984" lvl="4" indent="0" algn="just">
              <a:spcBef>
                <a:spcPts val="0"/>
              </a:spcBef>
              <a:buNone/>
            </a:pPr>
            <a:r>
              <a:rPr lang="en-US" altLang="en-US" sz="2400" dirty="0">
                <a:latin typeface="Times New Roman" panose="02020603050405020304" pitchFamily="18" charset="0"/>
                <a:cs typeface="Times New Roman" panose="02020603050405020304" pitchFamily="18" charset="0"/>
              </a:rPr>
              <a:t>                 mov </a:t>
            </a:r>
            <a:r>
              <a:rPr lang="en-US" altLang="en-US" sz="2400" dirty="0" err="1">
                <a:latin typeface="Times New Roman" panose="02020603050405020304" pitchFamily="18" charset="0"/>
                <a:cs typeface="Times New Roman" panose="02020603050405020304" pitchFamily="18" charset="0"/>
              </a:rPr>
              <a:t>esp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ebp</a:t>
            </a:r>
            <a:endParaRPr lang="en-US" altLang="en-US" sz="2400" dirty="0">
              <a:latin typeface="Times New Roman" panose="02020603050405020304" pitchFamily="18" charset="0"/>
              <a:cs typeface="Times New Roman" panose="02020603050405020304" pitchFamily="18" charset="0"/>
            </a:endParaRPr>
          </a:p>
          <a:p>
            <a:pPr marL="82296" indent="0" algn="just">
              <a:spcBef>
                <a:spcPts val="0"/>
              </a:spcBef>
              <a:spcAft>
                <a:spcPts val="600"/>
              </a:spcAft>
              <a:buNone/>
            </a:pPr>
            <a:endParaRPr lang="en-US" altLang="en-US" dirty="0">
              <a:latin typeface="Times New Roman" panose="02020603050405020304" pitchFamily="18" charset="0"/>
              <a:cs typeface="Times New Roman" panose="02020603050405020304" pitchFamily="18" charset="0"/>
            </a:endParaRPr>
          </a:p>
          <a:p>
            <a:pPr marL="82296" indent="0">
              <a:spcBef>
                <a:spcPts val="0"/>
              </a:spcBef>
              <a:spcAft>
                <a:spcPts val="600"/>
              </a:spcAft>
              <a:buNone/>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21</a:t>
            </a:fld>
            <a:endParaRPr lang="en-US" dirty="0"/>
          </a:p>
        </p:txBody>
      </p:sp>
    </p:spTree>
    <p:extLst>
      <p:ext uri="{BB962C8B-B14F-4D97-AF65-F5344CB8AC3E}">
        <p14:creationId xmlns:p14="http://schemas.microsoft.com/office/powerpoint/2010/main" val="43700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Our First Program</a:t>
            </a:r>
          </a:p>
        </p:txBody>
      </p:sp>
      <p:sp>
        <p:nvSpPr>
          <p:cNvPr id="3" name="Content Placeholder 2"/>
          <p:cNvSpPr>
            <a:spLocks noGrp="1"/>
          </p:cNvSpPr>
          <p:nvPr>
            <p:ph idx="1"/>
          </p:nvPr>
        </p:nvSpPr>
        <p:spPr>
          <a:xfrm>
            <a:off x="990600" y="1600200"/>
            <a:ext cx="7851648" cy="5181600"/>
          </a:xfrm>
        </p:spPr>
        <p:txBody>
          <a:bodyPr>
            <a:noAutofit/>
          </a:bodyPr>
          <a:lstStyle/>
          <a:p>
            <a:pPr algn="just">
              <a:spcBef>
                <a:spcPts val="0"/>
              </a:spcBef>
              <a:spcAft>
                <a:spcPts val="4200"/>
              </a:spcAft>
            </a:pPr>
            <a:r>
              <a:rPr lang="en-US" altLang="en-US" sz="2800" dirty="0">
                <a:latin typeface="Times New Roman" panose="02020603050405020304" pitchFamily="18" charset="0"/>
                <a:cs typeface="Times New Roman" panose="02020603050405020304" pitchFamily="18" charset="0"/>
              </a:rPr>
              <a:t>Let’s just write a program that adds two 4-byte integers and writes the result to memory.</a:t>
            </a:r>
          </a:p>
          <a:p>
            <a:pPr algn="just">
              <a:spcBef>
                <a:spcPts val="0"/>
              </a:spcBef>
              <a:spcAft>
                <a:spcPts val="4200"/>
              </a:spcAft>
            </a:pPr>
            <a:r>
              <a:rPr lang="en-US" altLang="en-US" sz="2800" dirty="0">
                <a:latin typeface="Times New Roman" panose="02020603050405020304" pitchFamily="18" charset="0"/>
                <a:cs typeface="Times New Roman" panose="02020603050405020304" pitchFamily="18" charset="0"/>
              </a:rPr>
              <a:t>The two integers are initially in the .data segment, and the result will be written in the .</a:t>
            </a:r>
            <a:r>
              <a:rPr lang="en-US" altLang="en-US" sz="2800" dirty="0" err="1">
                <a:latin typeface="Times New Roman" panose="02020603050405020304" pitchFamily="18" charset="0"/>
                <a:cs typeface="Times New Roman" panose="02020603050405020304" pitchFamily="18" charset="0"/>
              </a:rPr>
              <a:t>bss</a:t>
            </a:r>
            <a:r>
              <a:rPr lang="en-US" altLang="en-US" sz="2800" dirty="0">
                <a:latin typeface="Times New Roman" panose="02020603050405020304" pitchFamily="18" charset="0"/>
                <a:cs typeface="Times New Roman" panose="02020603050405020304" pitchFamily="18" charset="0"/>
              </a:rPr>
              <a:t> segment.</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22</a:t>
            </a:fld>
            <a:endParaRPr lang="en-US" dirty="0"/>
          </a:p>
        </p:txBody>
      </p:sp>
    </p:spTree>
    <p:extLst>
      <p:ext uri="{BB962C8B-B14F-4D97-AF65-F5344CB8AC3E}">
        <p14:creationId xmlns:p14="http://schemas.microsoft.com/office/powerpoint/2010/main" val="215657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Our First Program (cont.) </a:t>
            </a:r>
          </a:p>
        </p:txBody>
      </p:sp>
      <p:sp>
        <p:nvSpPr>
          <p:cNvPr id="3" name="Content Placeholder 2"/>
          <p:cNvSpPr>
            <a:spLocks noGrp="1"/>
          </p:cNvSpPr>
          <p:nvPr>
            <p:ph idx="1"/>
          </p:nvPr>
        </p:nvSpPr>
        <p:spPr>
          <a:xfrm>
            <a:off x="990600" y="1371600"/>
            <a:ext cx="7851648" cy="5181600"/>
          </a:xfrm>
        </p:spPr>
        <p:txBody>
          <a:bodyPr>
            <a:noAutofit/>
          </a:bodyPr>
          <a:lstStyle/>
          <a:p>
            <a:pPr marL="82296" indent="0" algn="just">
              <a:spcBef>
                <a:spcPts val="0"/>
              </a:spcBef>
              <a:buNone/>
            </a:pPr>
            <a:r>
              <a:rPr lang="en-US" altLang="en-US" sz="2200" dirty="0">
                <a:latin typeface="Times New Roman" panose="02020603050405020304" pitchFamily="18" charset="0"/>
                <a:cs typeface="Times New Roman" panose="02020603050405020304" pitchFamily="18" charset="0"/>
              </a:rPr>
              <a:t>		  </a:t>
            </a:r>
            <a:r>
              <a:rPr lang="en-US" altLang="en-US" sz="2200" b="1" dirty="0">
                <a:solidFill>
                  <a:srgbClr val="0070C0"/>
                </a:solidFill>
                <a:latin typeface="Times New Roman" panose="02020603050405020304" pitchFamily="18" charset="0"/>
                <a:cs typeface="Times New Roman" panose="02020603050405020304" pitchFamily="18" charset="0"/>
              </a:rPr>
              <a:t>segment .data</a:t>
            </a:r>
          </a:p>
          <a:p>
            <a:pPr marL="82296" indent="0" algn="just">
              <a:spcBef>
                <a:spcPts val="0"/>
              </a:spcBef>
              <a:buNone/>
            </a:pPr>
            <a:r>
              <a:rPr lang="en-US" altLang="en-US" sz="22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200" dirty="0">
                <a:solidFill>
                  <a:schemeClr val="accent5">
                    <a:lumMod val="75000"/>
                  </a:schemeClr>
                </a:solidFill>
                <a:latin typeface="Times New Roman" panose="02020603050405020304" pitchFamily="18" charset="0"/>
                <a:cs typeface="Times New Roman" panose="02020603050405020304" pitchFamily="18" charset="0"/>
              </a:rPr>
              <a:t>X   dd   15      ; first int</a:t>
            </a:r>
          </a:p>
          <a:p>
            <a:pPr marL="82296" indent="0" algn="just">
              <a:spcBef>
                <a:spcPts val="0"/>
              </a:spcBef>
              <a:buNone/>
            </a:pPr>
            <a:r>
              <a:rPr lang="en-US" altLang="en-US" sz="2200" dirty="0">
                <a:solidFill>
                  <a:schemeClr val="accent5">
                    <a:lumMod val="75000"/>
                  </a:schemeClr>
                </a:solidFill>
                <a:latin typeface="Times New Roman" panose="02020603050405020304" pitchFamily="18" charset="0"/>
                <a:cs typeface="Times New Roman" panose="02020603050405020304" pitchFamily="18" charset="0"/>
              </a:rPr>
              <a:t>                            Y   dd   6        ; second int</a:t>
            </a:r>
          </a:p>
          <a:p>
            <a:pPr marL="82296" indent="0">
              <a:spcBef>
                <a:spcPts val="0"/>
              </a:spcBef>
              <a:buNone/>
            </a:pPr>
            <a:r>
              <a:rPr lang="en-US" altLang="en-US" sz="2200" dirty="0">
                <a:latin typeface="Times New Roman" panose="02020603050405020304" pitchFamily="18" charset="0"/>
                <a:cs typeface="Times New Roman" panose="02020603050405020304" pitchFamily="18" charset="0"/>
              </a:rPr>
              <a:t>	              </a:t>
            </a:r>
            <a:r>
              <a:rPr lang="en-US" altLang="en-US" sz="2200" b="1" dirty="0">
                <a:solidFill>
                  <a:srgbClr val="0070C0"/>
                </a:solidFill>
                <a:latin typeface="Times New Roman" panose="02020603050405020304" pitchFamily="18" charset="0"/>
                <a:cs typeface="Times New Roman" panose="02020603050405020304" pitchFamily="18" charset="0"/>
              </a:rPr>
              <a:t>segment .</a:t>
            </a:r>
            <a:r>
              <a:rPr lang="en-US" altLang="en-US" sz="2200" b="1" dirty="0" err="1">
                <a:solidFill>
                  <a:srgbClr val="0070C0"/>
                </a:solidFill>
                <a:latin typeface="Times New Roman" panose="02020603050405020304" pitchFamily="18" charset="0"/>
                <a:cs typeface="Times New Roman" panose="02020603050405020304" pitchFamily="18" charset="0"/>
              </a:rPr>
              <a:t>bss</a:t>
            </a:r>
            <a:endParaRPr lang="en-US" altLang="en-US" sz="2200" b="1" dirty="0">
              <a:solidFill>
                <a:srgbClr val="0070C0"/>
              </a:solidFill>
              <a:latin typeface="Times New Roman" panose="02020603050405020304" pitchFamily="18" charset="0"/>
              <a:cs typeface="Times New Roman" panose="02020603050405020304" pitchFamily="18" charset="0"/>
            </a:endParaRPr>
          </a:p>
          <a:p>
            <a:pPr marL="82296" indent="0" algn="just">
              <a:spcBef>
                <a:spcPts val="0"/>
              </a:spcBef>
              <a:buNone/>
            </a:pPr>
            <a:r>
              <a:rPr lang="en-US" sz="22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2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result      </a:t>
            </a:r>
            <a:r>
              <a:rPr lang="en-US" sz="2200" b="0" i="0" u="none" strike="noStrike" baseline="0" dirty="0" err="1">
                <a:solidFill>
                  <a:schemeClr val="accent5">
                    <a:lumMod val="75000"/>
                  </a:schemeClr>
                </a:solidFill>
                <a:latin typeface="Times New Roman" panose="02020603050405020304" pitchFamily="18" charset="0"/>
                <a:cs typeface="Times New Roman" panose="02020603050405020304" pitchFamily="18" charset="0"/>
              </a:rPr>
              <a:t>resd</a:t>
            </a:r>
            <a:r>
              <a:rPr lang="en-US" sz="22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1       ; result</a:t>
            </a:r>
            <a:r>
              <a:rPr lang="en-US" altLang="en-US" sz="2200" dirty="0">
                <a:solidFill>
                  <a:schemeClr val="accent5">
                    <a:lumMod val="75000"/>
                  </a:schemeClr>
                </a:solidFill>
                <a:latin typeface="Times New Roman" panose="02020603050405020304" pitchFamily="18" charset="0"/>
                <a:cs typeface="Times New Roman" panose="02020603050405020304" pitchFamily="18" charset="0"/>
              </a:rPr>
              <a:t>                       </a:t>
            </a:r>
          </a:p>
          <a:p>
            <a:pPr marL="82296" indent="0" algn="just">
              <a:spcBef>
                <a:spcPts val="0"/>
              </a:spcBef>
              <a:buNone/>
            </a:pPr>
            <a:r>
              <a:rPr lang="en-US" alt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200" b="1" dirty="0">
                <a:solidFill>
                  <a:srgbClr val="0070C0"/>
                </a:solidFill>
                <a:latin typeface="Times New Roman" panose="02020603050405020304" pitchFamily="18" charset="0"/>
                <a:cs typeface="Times New Roman" panose="02020603050405020304" pitchFamily="18" charset="0"/>
              </a:rPr>
              <a:t>segment .text</a:t>
            </a:r>
          </a:p>
          <a:p>
            <a:pPr marL="82296" indent="0" algn="just">
              <a:spcBef>
                <a:spcPts val="0"/>
              </a:spcBef>
              <a:buNone/>
            </a:pPr>
            <a:r>
              <a:rPr lang="en-US" altLang="en-US" sz="22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global </a:t>
            </a:r>
            <a:r>
              <a:rPr lang="en-US" altLang="en-US" sz="2200" dirty="0" err="1">
                <a:latin typeface="Times New Roman" panose="02020603050405020304" pitchFamily="18" charset="0"/>
                <a:cs typeface="Times New Roman" panose="02020603050405020304" pitchFamily="18" charset="0"/>
              </a:rPr>
              <a:t>asm_main</a:t>
            </a:r>
            <a:endParaRPr lang="en-US" altLang="en-US" sz="2200" dirty="0">
              <a:latin typeface="Times New Roman" panose="02020603050405020304" pitchFamily="18" charset="0"/>
              <a:cs typeface="Times New Roman" panose="02020603050405020304" pitchFamily="18" charset="0"/>
            </a:endParaRPr>
          </a:p>
          <a:p>
            <a:pPr marL="82296" indent="0" algn="just">
              <a:spcBef>
                <a:spcPts val="0"/>
              </a:spcBef>
              <a:buNone/>
            </a:pPr>
            <a:r>
              <a:rPr lang="en-US" altLang="en-US" sz="2200" dirty="0">
                <a:solidFill>
                  <a:srgbClr val="0070C0"/>
                </a:solidFill>
                <a:latin typeface="Times New Roman" panose="02020603050405020304" pitchFamily="18" charset="0"/>
                <a:cs typeface="Times New Roman" panose="02020603050405020304" pitchFamily="18" charset="0"/>
              </a:rPr>
              <a:t>                        </a:t>
            </a:r>
            <a:r>
              <a:rPr lang="en-US" altLang="en-US" sz="2200" dirty="0" err="1">
                <a:solidFill>
                  <a:srgbClr val="0070C0"/>
                </a:solidFill>
                <a:latin typeface="Times New Roman" panose="02020603050405020304" pitchFamily="18" charset="0"/>
                <a:cs typeface="Times New Roman" panose="02020603050405020304" pitchFamily="18" charset="0"/>
              </a:rPr>
              <a:t>asm_main</a:t>
            </a:r>
            <a:r>
              <a:rPr lang="en-US" altLang="en-US" sz="2200" dirty="0">
                <a:solidFill>
                  <a:srgbClr val="0070C0"/>
                </a:solidFill>
                <a:latin typeface="Times New Roman" panose="02020603050405020304" pitchFamily="18" charset="0"/>
                <a:cs typeface="Times New Roman" panose="02020603050405020304" pitchFamily="18" charset="0"/>
              </a:rPr>
              <a:t>:</a:t>
            </a:r>
          </a:p>
          <a:p>
            <a:pPr marL="1014984" lvl="4" indent="0" algn="just">
              <a:spcBef>
                <a:spcPts val="0"/>
              </a:spcBef>
              <a:buNone/>
            </a:pPr>
            <a:r>
              <a:rPr lang="en-US" altLang="en-US" sz="2200" dirty="0">
                <a:latin typeface="Times New Roman" panose="02020603050405020304" pitchFamily="18" charset="0"/>
                <a:cs typeface="Times New Roman" panose="02020603050405020304" pitchFamily="18" charset="0"/>
              </a:rPr>
              <a:t>                push </a:t>
            </a:r>
            <a:r>
              <a:rPr lang="en-US" altLang="en-US" sz="2200" dirty="0" err="1">
                <a:latin typeface="Times New Roman" panose="02020603050405020304" pitchFamily="18" charset="0"/>
                <a:cs typeface="Times New Roman" panose="02020603050405020304" pitchFamily="18" charset="0"/>
              </a:rPr>
              <a:t>ebp</a:t>
            </a:r>
            <a:endParaRPr lang="en-US" altLang="en-US" sz="2200" dirty="0">
              <a:latin typeface="Times New Roman" panose="02020603050405020304" pitchFamily="18" charset="0"/>
              <a:cs typeface="Times New Roman" panose="02020603050405020304" pitchFamily="18" charset="0"/>
            </a:endParaRPr>
          </a:p>
          <a:p>
            <a:pPr marL="1014984" lvl="4" indent="0" algn="just">
              <a:spcBef>
                <a:spcPts val="0"/>
              </a:spcBef>
              <a:spcAft>
                <a:spcPts val="600"/>
              </a:spcAft>
              <a:buNone/>
            </a:pPr>
            <a:r>
              <a:rPr lang="en-US" altLang="en-US" sz="2200" dirty="0">
                <a:latin typeface="Times New Roman" panose="02020603050405020304" pitchFamily="18" charset="0"/>
                <a:cs typeface="Times New Roman" panose="02020603050405020304" pitchFamily="18" charset="0"/>
              </a:rPr>
              <a:t>                mov </a:t>
            </a:r>
            <a:r>
              <a:rPr lang="en-US" altLang="en-US" sz="2200" dirty="0" err="1">
                <a:latin typeface="Times New Roman" panose="02020603050405020304" pitchFamily="18" charset="0"/>
                <a:cs typeface="Times New Roman" panose="02020603050405020304" pitchFamily="18" charset="0"/>
              </a:rPr>
              <a:t>ebp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esp</a:t>
            </a:r>
            <a:endParaRPr lang="en-US" altLang="en-US" sz="2200" dirty="0">
              <a:latin typeface="Times New Roman" panose="02020603050405020304" pitchFamily="18" charset="0"/>
              <a:cs typeface="Times New Roman" panose="02020603050405020304" pitchFamily="18" charset="0"/>
            </a:endParaRPr>
          </a:p>
          <a:p>
            <a:pPr marL="82296" indent="0" algn="l">
              <a:spcBef>
                <a:spcPts val="0"/>
              </a:spcBef>
              <a:buNone/>
            </a:pPr>
            <a:r>
              <a:rPr lang="en-US" altLang="en-US" sz="2200" dirty="0">
                <a:latin typeface="Times New Roman" panose="02020603050405020304" pitchFamily="18" charset="0"/>
                <a:cs typeface="Times New Roman" panose="02020603050405020304" pitchFamily="18" charset="0"/>
              </a:rPr>
              <a:t>                             </a:t>
            </a:r>
            <a:r>
              <a:rPr lang="sv-SE" sz="22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mov eax, [X]          ; eax = int1</a:t>
            </a:r>
          </a:p>
          <a:p>
            <a:pPr marL="82296" indent="0" algn="l">
              <a:spcBef>
                <a:spcPts val="0"/>
              </a:spcBef>
              <a:buNone/>
            </a:pPr>
            <a:r>
              <a:rPr lang="sv-SE" sz="22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add eax, [Y]           ; eax = int1 + int2</a:t>
            </a:r>
          </a:p>
          <a:p>
            <a:pPr marL="82296" indent="0" algn="l">
              <a:spcBef>
                <a:spcPts val="0"/>
              </a:spcBef>
              <a:buNone/>
            </a:pPr>
            <a:r>
              <a:rPr lang="en-US" sz="22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mov [result], </a:t>
            </a:r>
            <a:r>
              <a:rPr lang="en-US" sz="2200" b="0" i="0" u="none" strike="noStrike" baseline="0" dirty="0" err="1">
                <a:solidFill>
                  <a:schemeClr val="accent5">
                    <a:lumMod val="75000"/>
                  </a:schemeClr>
                </a:solidFill>
                <a:latin typeface="Times New Roman" panose="02020603050405020304" pitchFamily="18" charset="0"/>
                <a:cs typeface="Times New Roman" panose="02020603050405020304" pitchFamily="18" charset="0"/>
              </a:rPr>
              <a:t>eax</a:t>
            </a:r>
            <a:r>
              <a:rPr lang="en-US" sz="22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 result = int1 + int2</a:t>
            </a:r>
            <a:endParaRPr lang="en-US" altLang="en-US" sz="2200" b="1" dirty="0">
              <a:solidFill>
                <a:schemeClr val="accent5">
                  <a:lumMod val="75000"/>
                </a:schemeClr>
              </a:solidFill>
              <a:latin typeface="Times New Roman" panose="02020603050405020304" pitchFamily="18" charset="0"/>
              <a:cs typeface="Times New Roman" panose="02020603050405020304" pitchFamily="18" charset="0"/>
            </a:endParaRPr>
          </a:p>
          <a:p>
            <a:pPr marL="1014984" lvl="4" indent="0" algn="just">
              <a:spcBef>
                <a:spcPts val="0"/>
              </a:spcBef>
              <a:buNone/>
            </a:pPr>
            <a:r>
              <a:rPr lang="en-US" altLang="en-US" sz="2200" dirty="0">
                <a:latin typeface="Times New Roman" panose="02020603050405020304" pitchFamily="18" charset="0"/>
                <a:cs typeface="Times New Roman" panose="02020603050405020304" pitchFamily="18" charset="0"/>
              </a:rPr>
              <a:t>                mov </a:t>
            </a:r>
            <a:r>
              <a:rPr lang="en-US" altLang="en-US" sz="2200" dirty="0" err="1">
                <a:latin typeface="Times New Roman" panose="02020603050405020304" pitchFamily="18" charset="0"/>
                <a:cs typeface="Times New Roman" panose="02020603050405020304" pitchFamily="18" charset="0"/>
              </a:rPr>
              <a:t>eax</a:t>
            </a:r>
            <a:r>
              <a:rPr lang="en-US" altLang="en-US" sz="2200" dirty="0">
                <a:latin typeface="Times New Roman" panose="02020603050405020304" pitchFamily="18" charset="0"/>
                <a:cs typeface="Times New Roman" panose="02020603050405020304" pitchFamily="18" charset="0"/>
              </a:rPr>
              <a:t>, 0</a:t>
            </a:r>
          </a:p>
          <a:p>
            <a:pPr marL="1014984" lvl="4" indent="0" algn="just">
              <a:spcBef>
                <a:spcPts val="0"/>
              </a:spcBef>
              <a:buNone/>
            </a:pPr>
            <a:r>
              <a:rPr lang="en-US" altLang="en-US" sz="2200" dirty="0">
                <a:latin typeface="Times New Roman" panose="02020603050405020304" pitchFamily="18" charset="0"/>
                <a:cs typeface="Times New Roman" panose="02020603050405020304" pitchFamily="18" charset="0"/>
              </a:rPr>
              <a:t>                mov </a:t>
            </a:r>
            <a:r>
              <a:rPr lang="en-US" altLang="en-US" sz="2200" dirty="0" err="1">
                <a:latin typeface="Times New Roman" panose="02020603050405020304" pitchFamily="18" charset="0"/>
                <a:cs typeface="Times New Roman" panose="02020603050405020304" pitchFamily="18" charset="0"/>
              </a:rPr>
              <a:t>esp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ebp</a:t>
            </a:r>
            <a:endParaRPr lang="en-US" altLang="en-US" sz="2200" dirty="0">
              <a:latin typeface="Times New Roman" panose="02020603050405020304" pitchFamily="18" charset="0"/>
              <a:cs typeface="Times New Roman" panose="02020603050405020304" pitchFamily="18" charset="0"/>
            </a:endParaRPr>
          </a:p>
          <a:p>
            <a:pPr marL="82296" indent="0" algn="just">
              <a:spcBef>
                <a:spcPts val="0"/>
              </a:spcBef>
              <a:spcAft>
                <a:spcPts val="600"/>
              </a:spcAft>
              <a:buNone/>
            </a:pPr>
            <a:endParaRPr lang="en-US" altLang="en-US" sz="2200" dirty="0">
              <a:latin typeface="Times New Roman" panose="02020603050405020304" pitchFamily="18" charset="0"/>
              <a:cs typeface="Times New Roman" panose="02020603050405020304" pitchFamily="18" charset="0"/>
            </a:endParaRPr>
          </a:p>
          <a:p>
            <a:pPr marL="82296" indent="0">
              <a:spcBef>
                <a:spcPts val="0"/>
              </a:spcBef>
              <a:spcAft>
                <a:spcPts val="600"/>
              </a:spcAft>
              <a:buNone/>
            </a:pPr>
            <a:endParaRPr lang="en-US" alt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23</a:t>
            </a:fld>
            <a:endParaRPr lang="en-US" dirty="0"/>
          </a:p>
        </p:txBody>
      </p:sp>
    </p:spTree>
    <p:extLst>
      <p:ext uri="{BB962C8B-B14F-4D97-AF65-F5344CB8AC3E}">
        <p14:creationId xmlns:p14="http://schemas.microsoft.com/office/powerpoint/2010/main" val="76163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Input/Output?</a:t>
            </a:r>
          </a:p>
        </p:txBody>
      </p:sp>
      <p:sp>
        <p:nvSpPr>
          <p:cNvPr id="3" name="Content Placeholder 2"/>
          <p:cNvSpPr>
            <a:spLocks noGrp="1"/>
          </p:cNvSpPr>
          <p:nvPr>
            <p:ph idx="1"/>
          </p:nvPr>
        </p:nvSpPr>
        <p:spPr>
          <a:xfrm>
            <a:off x="990600" y="1600200"/>
            <a:ext cx="7851648" cy="5181600"/>
          </a:xfrm>
        </p:spPr>
        <p:txBody>
          <a:bodyPr>
            <a:noAutofit/>
          </a:bodyPr>
          <a:lstStyle/>
          <a:p>
            <a:pPr algn="just">
              <a:spcBef>
                <a:spcPts val="0"/>
              </a:spcBef>
              <a:spcAft>
                <a:spcPts val="1200"/>
              </a:spcAft>
            </a:pPr>
            <a:r>
              <a:rPr lang="en-US" altLang="en-US" sz="2800" dirty="0">
                <a:latin typeface="Times New Roman" panose="02020603050405020304" pitchFamily="18" charset="0"/>
                <a:cs typeface="Times New Roman" panose="02020603050405020304" pitchFamily="18" charset="0"/>
              </a:rPr>
              <a:t>The author of the course textbook provides an I/O package which comes as two files:</a:t>
            </a:r>
          </a:p>
          <a:p>
            <a:pPr lvl="1" algn="just">
              <a:spcBef>
                <a:spcPts val="0"/>
              </a:spcBef>
              <a:spcAft>
                <a:spcPts val="1200"/>
              </a:spcAft>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asm_io.asm </a:t>
            </a:r>
            <a:r>
              <a:rPr lang="en-US" altLang="en-US" sz="2400" dirty="0">
                <a:latin typeface="Times New Roman" panose="02020603050405020304" pitchFamily="18" charset="0"/>
                <a:cs typeface="Times New Roman" panose="02020603050405020304" pitchFamily="18" charset="0"/>
              </a:rPr>
              <a:t>(assembly code)</a:t>
            </a:r>
          </a:p>
          <a:p>
            <a:pPr lvl="1" algn="just">
              <a:spcBef>
                <a:spcPts val="0"/>
              </a:spcBef>
              <a:spcAft>
                <a:spcPts val="1200"/>
              </a:spcAft>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asm_io.inc </a:t>
            </a:r>
            <a:r>
              <a:rPr lang="en-US" altLang="en-US" sz="2400" dirty="0">
                <a:latin typeface="Times New Roman" panose="02020603050405020304" pitchFamily="18" charset="0"/>
                <a:cs typeface="Times New Roman" panose="02020603050405020304" pitchFamily="18" charset="0"/>
              </a:rPr>
              <a:t>(macro code)</a:t>
            </a:r>
          </a:p>
          <a:p>
            <a:pPr algn="just">
              <a:spcBef>
                <a:spcPts val="0"/>
              </a:spcBef>
              <a:spcAft>
                <a:spcPts val="1200"/>
              </a:spcAft>
            </a:pPr>
            <a:r>
              <a:rPr lang="en-US" altLang="en-US" sz="2800" dirty="0">
                <a:latin typeface="Times New Roman" panose="02020603050405020304" pitchFamily="18" charset="0"/>
                <a:cs typeface="Times New Roman" panose="02020603050405020304" pitchFamily="18" charset="0"/>
              </a:rPr>
              <a:t>Simple to use:</a:t>
            </a:r>
          </a:p>
          <a:p>
            <a:pPr lvl="1"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Assemble asm_io.asm into </a:t>
            </a:r>
            <a:r>
              <a:rPr lang="en-US" altLang="en-US" sz="2400" dirty="0" err="1">
                <a:latin typeface="Times New Roman" panose="02020603050405020304" pitchFamily="18" charset="0"/>
                <a:cs typeface="Times New Roman" panose="02020603050405020304" pitchFamily="18" charset="0"/>
              </a:rPr>
              <a:t>asm_io.o</a:t>
            </a:r>
            <a:r>
              <a:rPr lang="en-US" altLang="en-US" sz="2400" dirty="0">
                <a:latin typeface="Times New Roman" panose="02020603050405020304" pitchFamily="18" charset="0"/>
                <a:cs typeface="Times New Roman" panose="02020603050405020304" pitchFamily="18" charset="0"/>
              </a:rPr>
              <a:t>.</a:t>
            </a:r>
          </a:p>
          <a:p>
            <a:pPr lvl="1"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Put “%include asm_io.inc” at the top of your assembly code.</a:t>
            </a:r>
          </a:p>
          <a:p>
            <a:pPr algn="just">
              <a:spcBef>
                <a:spcPts val="0"/>
              </a:spcBef>
              <a:spcAft>
                <a:spcPts val="1200"/>
              </a:spcAft>
            </a:pPr>
            <a:endParaRPr lang="en-US" altLang="en-US" sz="2800" dirty="0">
              <a:latin typeface="Times New Roman" panose="02020603050405020304" pitchFamily="18" charset="0"/>
              <a:cs typeface="Times New Roman" panose="02020603050405020304" pitchFamily="18" charset="0"/>
            </a:endParaRPr>
          </a:p>
          <a:p>
            <a:pPr algn="just">
              <a:spcBef>
                <a:spcPts val="0"/>
              </a:spcBef>
              <a:spcAft>
                <a:spcPts val="1200"/>
              </a:spcAft>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24</a:t>
            </a:fld>
            <a:endParaRPr lang="en-US" dirty="0"/>
          </a:p>
        </p:txBody>
      </p:sp>
    </p:spTree>
    <p:extLst>
      <p:ext uri="{BB962C8B-B14F-4D97-AF65-F5344CB8AC3E}">
        <p14:creationId xmlns:p14="http://schemas.microsoft.com/office/powerpoint/2010/main" val="77878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Our First Program (cont.)</a:t>
            </a:r>
          </a:p>
        </p:txBody>
      </p:sp>
      <p:sp>
        <p:nvSpPr>
          <p:cNvPr id="3" name="Content Placeholder 2"/>
          <p:cNvSpPr>
            <a:spLocks noGrp="1"/>
          </p:cNvSpPr>
          <p:nvPr>
            <p:ph idx="1"/>
          </p:nvPr>
        </p:nvSpPr>
        <p:spPr>
          <a:xfrm>
            <a:off x="990600" y="1600200"/>
            <a:ext cx="7851648" cy="5181600"/>
          </a:xfrm>
        </p:spPr>
        <p:txBody>
          <a:bodyPr>
            <a:noAutofit/>
          </a:bodyPr>
          <a:lstStyle/>
          <a:p>
            <a:pPr algn="just">
              <a:spcBef>
                <a:spcPts val="0"/>
              </a:spcBef>
              <a:spcAft>
                <a:spcPts val="1800"/>
              </a:spcAft>
            </a:pPr>
            <a:r>
              <a:rPr lang="en-US" altLang="en-US" sz="2800" dirty="0">
                <a:latin typeface="Times New Roman" panose="02020603050405020304" pitchFamily="18" charset="0"/>
                <a:cs typeface="Times New Roman" panose="02020603050405020304" pitchFamily="18" charset="0"/>
              </a:rPr>
              <a:t>If we want to print the result integer in addition to having it stored in memory.</a:t>
            </a:r>
          </a:p>
          <a:p>
            <a:pPr lvl="1" algn="just">
              <a:spcBef>
                <a:spcPts val="0"/>
              </a:spcBef>
              <a:spcAft>
                <a:spcPts val="1800"/>
              </a:spcAft>
            </a:pPr>
            <a:r>
              <a:rPr lang="en-US" altLang="en-US" sz="2800" dirty="0">
                <a:latin typeface="Times New Roman" panose="02020603050405020304" pitchFamily="18" charset="0"/>
                <a:cs typeface="Times New Roman" panose="02020603050405020304" pitchFamily="18" charset="0"/>
              </a:rPr>
              <a:t>We can use the </a:t>
            </a:r>
            <a:r>
              <a:rPr lang="en-US" altLang="en-US" sz="2800" dirty="0" err="1">
                <a:latin typeface="Times New Roman" panose="02020603050405020304" pitchFamily="18" charset="0"/>
                <a:cs typeface="Times New Roman" panose="02020603050405020304" pitchFamily="18" charset="0"/>
              </a:rPr>
              <a:t>print_int</a:t>
            </a:r>
            <a:r>
              <a:rPr lang="en-US" altLang="en-US" sz="2800" dirty="0">
                <a:latin typeface="Times New Roman" panose="02020603050405020304" pitchFamily="18" charset="0"/>
                <a:cs typeface="Times New Roman" panose="02020603050405020304" pitchFamily="18" charset="0"/>
              </a:rPr>
              <a:t> “macro” provided in asm_io.inc/</a:t>
            </a:r>
            <a:r>
              <a:rPr lang="en-US" altLang="en-US" sz="2800" dirty="0" err="1">
                <a:latin typeface="Times New Roman" panose="02020603050405020304" pitchFamily="18" charset="0"/>
                <a:cs typeface="Times New Roman" panose="02020603050405020304" pitchFamily="18" charset="0"/>
              </a:rPr>
              <a:t>asm</a:t>
            </a:r>
            <a:r>
              <a:rPr lang="en-US" altLang="en-US" sz="2800" dirty="0">
                <a:latin typeface="Times New Roman" panose="02020603050405020304" pitchFamily="18" charset="0"/>
                <a:cs typeface="Times New Roman" panose="02020603050405020304" pitchFamily="18" charset="0"/>
              </a:rPr>
              <a:t>.</a:t>
            </a:r>
          </a:p>
          <a:p>
            <a:pPr lvl="1" algn="just">
              <a:spcBef>
                <a:spcPts val="0"/>
              </a:spcBef>
              <a:spcAft>
                <a:spcPts val="1800"/>
              </a:spcAft>
            </a:pPr>
            <a:r>
              <a:rPr lang="en-US" altLang="en-US" sz="2800" dirty="0">
                <a:latin typeface="Times New Roman" panose="02020603050405020304" pitchFamily="18" charset="0"/>
                <a:cs typeface="Times New Roman" panose="02020603050405020304" pitchFamily="18" charset="0"/>
              </a:rPr>
              <a:t>This macro prints the content of the </a:t>
            </a:r>
            <a:r>
              <a:rPr lang="en-US" altLang="en-US" sz="2800" dirty="0" err="1">
                <a:latin typeface="Times New Roman" panose="02020603050405020304" pitchFamily="18" charset="0"/>
                <a:cs typeface="Times New Roman" panose="02020603050405020304" pitchFamily="18" charset="0"/>
              </a:rPr>
              <a:t>eax</a:t>
            </a:r>
            <a:r>
              <a:rPr lang="en-US" altLang="en-US" sz="2800" dirty="0">
                <a:latin typeface="Times New Roman" panose="02020603050405020304" pitchFamily="18" charset="0"/>
                <a:cs typeface="Times New Roman" panose="02020603050405020304" pitchFamily="18" charset="0"/>
              </a:rPr>
              <a:t> register, interpreted as an integer.</a:t>
            </a:r>
          </a:p>
          <a:p>
            <a:pPr algn="just">
              <a:spcBef>
                <a:spcPts val="0"/>
              </a:spcBef>
              <a:spcAft>
                <a:spcPts val="1800"/>
              </a:spcAft>
            </a:pPr>
            <a:r>
              <a:rPr lang="en-US" altLang="en-US" sz="2800" dirty="0">
                <a:latin typeface="Times New Roman" panose="02020603050405020304" pitchFamily="18" charset="0"/>
                <a:cs typeface="Times New Roman" panose="02020603050405020304" pitchFamily="18" charset="0"/>
              </a:rPr>
              <a:t>We invoke </a:t>
            </a:r>
            <a:r>
              <a:rPr lang="en-US" altLang="en-US" sz="2800" dirty="0" err="1">
                <a:latin typeface="Times New Roman" panose="02020603050405020304" pitchFamily="18" charset="0"/>
                <a:cs typeface="Times New Roman" panose="02020603050405020304" pitchFamily="18" charset="0"/>
              </a:rPr>
              <a:t>print_int</a:t>
            </a:r>
            <a:r>
              <a:rPr lang="en-US" altLang="en-US" sz="2800" dirty="0">
                <a:latin typeface="Times New Roman" panose="02020603050405020304" pitchFamily="18" charset="0"/>
                <a:cs typeface="Times New Roman" panose="02020603050405020304" pitchFamily="18" charset="0"/>
              </a:rPr>
              <a:t> as: </a:t>
            </a:r>
            <a:r>
              <a:rPr lang="en-US" altLang="en-US" sz="2800" dirty="0">
                <a:solidFill>
                  <a:schemeClr val="accent1">
                    <a:lumMod val="75000"/>
                  </a:schemeClr>
                </a:solidFill>
                <a:latin typeface="Times New Roman" panose="02020603050405020304" pitchFamily="18" charset="0"/>
                <a:cs typeface="Times New Roman" panose="02020603050405020304" pitchFamily="18" charset="0"/>
              </a:rPr>
              <a:t>call </a:t>
            </a:r>
            <a:r>
              <a:rPr lang="en-US" altLang="en-US" sz="2800" dirty="0" err="1">
                <a:solidFill>
                  <a:schemeClr val="accent1">
                    <a:lumMod val="75000"/>
                  </a:schemeClr>
                </a:solidFill>
                <a:latin typeface="Times New Roman" panose="02020603050405020304" pitchFamily="18" charset="0"/>
                <a:cs typeface="Times New Roman" panose="02020603050405020304" pitchFamily="18" charset="0"/>
              </a:rPr>
              <a:t>print_int</a:t>
            </a:r>
            <a:endParaRPr lang="en-US" altLang="en-US" sz="2800" dirty="0">
              <a:solidFill>
                <a:schemeClr val="accent1">
                  <a:lumMod val="75000"/>
                </a:schemeClr>
              </a:solidFill>
              <a:latin typeface="Times New Roman" panose="02020603050405020304" pitchFamily="18" charset="0"/>
              <a:cs typeface="Times New Roman" panose="02020603050405020304" pitchFamily="18" charset="0"/>
            </a:endParaRPr>
          </a:p>
          <a:p>
            <a:pPr marL="82296" indent="0" algn="just">
              <a:spcBef>
                <a:spcPts val="0"/>
              </a:spcBef>
              <a:spcAft>
                <a:spcPts val="18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25</a:t>
            </a:fld>
            <a:endParaRPr lang="en-US" dirty="0"/>
          </a:p>
        </p:txBody>
      </p:sp>
    </p:spTree>
    <p:extLst>
      <p:ext uri="{BB962C8B-B14F-4D97-AF65-F5344CB8AC3E}">
        <p14:creationId xmlns:p14="http://schemas.microsoft.com/office/powerpoint/2010/main" val="223677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548" y="533400"/>
            <a:ext cx="7498080" cy="838200"/>
          </a:xfrm>
        </p:spPr>
        <p:txBody>
          <a:bodyPr>
            <a:normAutofit/>
          </a:bodyPr>
          <a:lstStyle/>
          <a:p>
            <a:r>
              <a:rPr lang="en-US" sz="3200" b="1" dirty="0">
                <a:effectLst/>
                <a:latin typeface="Times New Roman" pitchFamily="18" charset="0"/>
                <a:cs typeface="Times New Roman" pitchFamily="18" charset="0"/>
              </a:rPr>
              <a:t>Our First Program (cont..) </a:t>
            </a:r>
          </a:p>
        </p:txBody>
      </p:sp>
      <p:sp>
        <p:nvSpPr>
          <p:cNvPr id="3" name="Content Placeholder 2"/>
          <p:cNvSpPr>
            <a:spLocks noGrp="1"/>
          </p:cNvSpPr>
          <p:nvPr>
            <p:ph idx="1"/>
          </p:nvPr>
        </p:nvSpPr>
        <p:spPr>
          <a:xfrm>
            <a:off x="990600" y="1219200"/>
            <a:ext cx="7851648" cy="5181600"/>
          </a:xfrm>
        </p:spPr>
        <p:txBody>
          <a:bodyPr>
            <a:noAutofit/>
          </a:bodyPr>
          <a:lstStyle/>
          <a:p>
            <a:pPr marL="82296" indent="0" algn="just">
              <a:spcBef>
                <a:spcPts val="0"/>
              </a:spcBef>
              <a:buNone/>
            </a:pPr>
            <a:r>
              <a:rPr lang="en-US" altLang="en-US" sz="2000" b="1" dirty="0">
                <a:solidFill>
                  <a:schemeClr val="accent5">
                    <a:lumMod val="75000"/>
                  </a:schemeClr>
                </a:solidFill>
                <a:latin typeface="Times New Roman" panose="02020603050405020304" pitchFamily="18" charset="0"/>
                <a:cs typeface="Times New Roman" panose="02020603050405020304" pitchFamily="18" charset="0"/>
              </a:rPr>
              <a:t>%include “/</a:t>
            </a:r>
            <a:r>
              <a:rPr lang="en-US" altLang="en-US" sz="2000" b="1" dirty="0" err="1">
                <a:solidFill>
                  <a:schemeClr val="accent5">
                    <a:lumMod val="75000"/>
                  </a:schemeClr>
                </a:solidFill>
                <a:latin typeface="Times New Roman" panose="02020603050405020304" pitchFamily="18" charset="0"/>
                <a:cs typeface="Times New Roman" panose="02020603050405020304" pitchFamily="18" charset="0"/>
              </a:rPr>
              <a:t>usr</a:t>
            </a:r>
            <a:r>
              <a:rPr lang="en-US" altLang="en-US" sz="2000" b="1" dirty="0">
                <a:solidFill>
                  <a:schemeClr val="accent5">
                    <a:lumMod val="75000"/>
                  </a:schemeClr>
                </a:solidFill>
                <a:latin typeface="Times New Roman" panose="02020603050405020304" pitchFamily="18" charset="0"/>
                <a:cs typeface="Times New Roman" panose="02020603050405020304" pitchFamily="18" charset="0"/>
              </a:rPr>
              <a:t>/local/share/csc314/asm_io.inc”</a:t>
            </a:r>
            <a:r>
              <a:rPr lang="en-US" altLang="en-US" sz="2000" dirty="0">
                <a:latin typeface="Times New Roman" panose="02020603050405020304" pitchFamily="18" charset="0"/>
                <a:cs typeface="Times New Roman" panose="02020603050405020304" pitchFamily="18" charset="0"/>
              </a:rPr>
              <a:t>	             </a:t>
            </a:r>
          </a:p>
          <a:p>
            <a:pPr marL="82296" indent="0" algn="just">
              <a:spcBef>
                <a:spcPts val="0"/>
              </a:spcBef>
              <a:buNone/>
            </a:pPr>
            <a:r>
              <a:rPr lang="en-US" altLang="en-US" sz="2000" b="1" dirty="0">
                <a:solidFill>
                  <a:srgbClr val="0070C0"/>
                </a:solidFill>
                <a:latin typeface="Times New Roman" panose="02020603050405020304" pitchFamily="18" charset="0"/>
                <a:cs typeface="Times New Roman" panose="02020603050405020304" pitchFamily="18" charset="0"/>
              </a:rPr>
              <a:t>segment .data</a:t>
            </a:r>
          </a:p>
          <a:p>
            <a:pPr marL="82296" indent="0" algn="just">
              <a:spcBef>
                <a:spcPts val="0"/>
              </a:spcBef>
              <a:buNone/>
            </a:pPr>
            <a:r>
              <a:rPr lang="en-US" alt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000" dirty="0">
                <a:solidFill>
                  <a:schemeClr val="accent5">
                    <a:lumMod val="75000"/>
                  </a:schemeClr>
                </a:solidFill>
                <a:latin typeface="Times New Roman" panose="02020603050405020304" pitchFamily="18" charset="0"/>
                <a:cs typeface="Times New Roman" panose="02020603050405020304" pitchFamily="18" charset="0"/>
              </a:rPr>
              <a:t>X   dd   15      ; first int</a:t>
            </a:r>
          </a:p>
          <a:p>
            <a:pPr marL="82296" indent="0" algn="just">
              <a:spcBef>
                <a:spcPts val="0"/>
              </a:spcBef>
              <a:buNone/>
            </a:pPr>
            <a:r>
              <a:rPr lang="en-US" altLang="en-US" sz="2000" dirty="0">
                <a:solidFill>
                  <a:schemeClr val="accent5">
                    <a:lumMod val="75000"/>
                  </a:schemeClr>
                </a:solidFill>
                <a:latin typeface="Times New Roman" panose="02020603050405020304" pitchFamily="18" charset="0"/>
                <a:cs typeface="Times New Roman" panose="02020603050405020304" pitchFamily="18" charset="0"/>
              </a:rPr>
              <a:t>      Y   dd   6        ; second int</a:t>
            </a:r>
          </a:p>
          <a:p>
            <a:pPr marL="82296" indent="0" algn="just">
              <a:spcBef>
                <a:spcPts val="0"/>
              </a:spcBef>
              <a:buNone/>
            </a:pPr>
            <a:r>
              <a:rPr lang="en-US" altLang="en-US" sz="2000" b="1" dirty="0">
                <a:solidFill>
                  <a:srgbClr val="0070C0"/>
                </a:solidFill>
                <a:latin typeface="Times New Roman" panose="02020603050405020304" pitchFamily="18" charset="0"/>
                <a:cs typeface="Times New Roman" panose="02020603050405020304" pitchFamily="18" charset="0"/>
              </a:rPr>
              <a:t>segment .</a:t>
            </a:r>
            <a:r>
              <a:rPr lang="en-US" altLang="en-US" sz="2000" b="1" dirty="0" err="1">
                <a:solidFill>
                  <a:srgbClr val="0070C0"/>
                </a:solidFill>
                <a:latin typeface="Times New Roman" panose="02020603050405020304" pitchFamily="18" charset="0"/>
                <a:cs typeface="Times New Roman" panose="02020603050405020304" pitchFamily="18" charset="0"/>
              </a:rPr>
              <a:t>bss</a:t>
            </a:r>
            <a:endParaRPr lang="en-US" altLang="en-US" sz="2000" b="1" dirty="0">
              <a:solidFill>
                <a:srgbClr val="0070C0"/>
              </a:solidFill>
              <a:latin typeface="Times New Roman" panose="02020603050405020304" pitchFamily="18" charset="0"/>
              <a:cs typeface="Times New Roman" panose="02020603050405020304" pitchFamily="18" charset="0"/>
            </a:endParaRPr>
          </a:p>
          <a:p>
            <a:pPr marL="82296" indent="0" algn="just">
              <a:spcBef>
                <a:spcPts val="0"/>
              </a:spcBef>
              <a:buNone/>
            </a:pPr>
            <a:r>
              <a:rPr lang="en-US" sz="20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result      </a:t>
            </a:r>
            <a:r>
              <a:rPr lang="en-US" sz="2000" b="0" i="0" u="none" strike="noStrike" baseline="0" dirty="0" err="1">
                <a:solidFill>
                  <a:schemeClr val="accent5">
                    <a:lumMod val="75000"/>
                  </a:schemeClr>
                </a:solidFill>
                <a:latin typeface="Times New Roman" panose="02020603050405020304" pitchFamily="18" charset="0"/>
                <a:cs typeface="Times New Roman" panose="02020603050405020304" pitchFamily="18" charset="0"/>
              </a:rPr>
              <a:t>resd</a:t>
            </a:r>
            <a:r>
              <a:rPr lang="en-US" sz="2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1       ; result</a:t>
            </a:r>
            <a:r>
              <a:rPr lang="en-US" altLang="en-US" sz="2000" dirty="0">
                <a:solidFill>
                  <a:schemeClr val="accent5">
                    <a:lumMod val="75000"/>
                  </a:schemeClr>
                </a:solidFill>
                <a:latin typeface="Times New Roman" panose="02020603050405020304" pitchFamily="18" charset="0"/>
                <a:cs typeface="Times New Roman" panose="02020603050405020304" pitchFamily="18" charset="0"/>
              </a:rPr>
              <a:t>                       </a:t>
            </a:r>
          </a:p>
          <a:p>
            <a:pPr marL="82296" indent="0" algn="just">
              <a:spcBef>
                <a:spcPts val="0"/>
              </a:spcBef>
              <a:buNone/>
            </a:pPr>
            <a:r>
              <a:rPr lang="en-US" altLang="en-US" sz="2000" b="1" dirty="0">
                <a:solidFill>
                  <a:srgbClr val="0070C0"/>
                </a:solidFill>
                <a:latin typeface="Times New Roman" panose="02020603050405020304" pitchFamily="18" charset="0"/>
                <a:cs typeface="Times New Roman" panose="02020603050405020304" pitchFamily="18" charset="0"/>
              </a:rPr>
              <a:t>segment .text</a:t>
            </a:r>
          </a:p>
          <a:p>
            <a:pPr marL="82296" indent="0" algn="just">
              <a:spcBef>
                <a:spcPts val="0"/>
              </a:spcBef>
              <a:buNone/>
            </a:pPr>
            <a:r>
              <a:rPr lang="en-US" alt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global </a:t>
            </a:r>
            <a:r>
              <a:rPr lang="en-US" altLang="en-US" sz="2000" dirty="0" err="1">
                <a:latin typeface="Times New Roman" panose="02020603050405020304" pitchFamily="18" charset="0"/>
                <a:cs typeface="Times New Roman" panose="02020603050405020304" pitchFamily="18" charset="0"/>
              </a:rPr>
              <a:t>asm_main</a:t>
            </a:r>
            <a:endParaRPr lang="en-US" altLang="en-US" sz="2000" dirty="0">
              <a:latin typeface="Times New Roman" panose="02020603050405020304" pitchFamily="18" charset="0"/>
              <a:cs typeface="Times New Roman" panose="02020603050405020304" pitchFamily="18" charset="0"/>
            </a:endParaRPr>
          </a:p>
          <a:p>
            <a:pPr marL="82296" indent="0" algn="just">
              <a:spcBef>
                <a:spcPts val="0"/>
              </a:spcBef>
              <a:buNone/>
            </a:pPr>
            <a:r>
              <a:rPr lang="en-US" altLang="en-US" sz="2000" dirty="0" err="1">
                <a:solidFill>
                  <a:srgbClr val="0070C0"/>
                </a:solidFill>
                <a:latin typeface="Times New Roman" panose="02020603050405020304" pitchFamily="18" charset="0"/>
                <a:cs typeface="Times New Roman" panose="02020603050405020304" pitchFamily="18" charset="0"/>
              </a:rPr>
              <a:t>asm_main</a:t>
            </a:r>
            <a:endParaRPr lang="en-US" altLang="en-US" sz="2000" dirty="0">
              <a:solidFill>
                <a:srgbClr val="0070C0"/>
              </a:solidFill>
              <a:latin typeface="Times New Roman" panose="02020603050405020304" pitchFamily="18" charset="0"/>
              <a:cs typeface="Times New Roman" panose="02020603050405020304" pitchFamily="18" charset="0"/>
            </a:endParaRPr>
          </a:p>
          <a:p>
            <a:pPr marL="82296" indent="0" algn="just">
              <a:spcBef>
                <a:spcPts val="0"/>
              </a:spcBef>
              <a:buNone/>
            </a:pPr>
            <a:r>
              <a:rPr lang="en-US" altLang="en-US" sz="2000" dirty="0">
                <a:latin typeface="Times New Roman" panose="02020603050405020304" pitchFamily="18" charset="0"/>
                <a:cs typeface="Times New Roman" panose="02020603050405020304" pitchFamily="18" charset="0"/>
              </a:rPr>
              <a:t>    push </a:t>
            </a:r>
            <a:r>
              <a:rPr lang="en-US" altLang="en-US" sz="2000" dirty="0" err="1">
                <a:latin typeface="Times New Roman" panose="02020603050405020304" pitchFamily="18" charset="0"/>
                <a:cs typeface="Times New Roman" panose="02020603050405020304" pitchFamily="18" charset="0"/>
              </a:rPr>
              <a:t>ebp</a:t>
            </a:r>
            <a:endParaRPr lang="en-US" altLang="en-US" sz="2000" dirty="0">
              <a:latin typeface="Times New Roman" panose="02020603050405020304" pitchFamily="18" charset="0"/>
              <a:cs typeface="Times New Roman" panose="02020603050405020304" pitchFamily="18" charset="0"/>
            </a:endParaRPr>
          </a:p>
          <a:p>
            <a:pPr marL="0" lvl="4" indent="0" algn="just">
              <a:spcBef>
                <a:spcPts val="0"/>
              </a:spcBef>
              <a:spcAft>
                <a:spcPts val="600"/>
              </a:spcAft>
              <a:buNone/>
            </a:pPr>
            <a:r>
              <a:rPr lang="en-US" altLang="en-US" dirty="0">
                <a:latin typeface="Times New Roman" panose="02020603050405020304" pitchFamily="18" charset="0"/>
                <a:cs typeface="Times New Roman" panose="02020603050405020304" pitchFamily="18" charset="0"/>
              </a:rPr>
              <a:t>     mov </a:t>
            </a:r>
            <a:r>
              <a:rPr lang="en-US" altLang="en-US" dirty="0" err="1">
                <a:latin typeface="Times New Roman" panose="02020603050405020304" pitchFamily="18" charset="0"/>
                <a:cs typeface="Times New Roman" panose="02020603050405020304" pitchFamily="18" charset="0"/>
              </a:rPr>
              <a:t>ebp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esp</a:t>
            </a:r>
            <a:endParaRPr lang="en-US" altLang="en-US" dirty="0">
              <a:latin typeface="Times New Roman" panose="02020603050405020304" pitchFamily="18" charset="0"/>
              <a:cs typeface="Times New Roman" panose="02020603050405020304" pitchFamily="18" charset="0"/>
            </a:endParaRPr>
          </a:p>
          <a:p>
            <a:pPr marL="0" indent="0" algn="l">
              <a:spcBef>
                <a:spcPts val="0"/>
              </a:spcBef>
              <a:buNone/>
            </a:pPr>
            <a:r>
              <a:rPr lang="en-US" altLang="en-US" sz="2000" dirty="0">
                <a:latin typeface="Times New Roman" panose="02020603050405020304" pitchFamily="18" charset="0"/>
                <a:cs typeface="Times New Roman" panose="02020603050405020304" pitchFamily="18" charset="0"/>
              </a:rPr>
              <a:t>     </a:t>
            </a:r>
            <a:r>
              <a:rPr lang="sv-SE" sz="2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mov eax, [X]          ; eax = int1</a:t>
            </a:r>
          </a:p>
          <a:p>
            <a:pPr marL="0" indent="0" algn="l">
              <a:spcBef>
                <a:spcPts val="0"/>
              </a:spcBef>
              <a:buNone/>
            </a:pPr>
            <a:r>
              <a:rPr lang="sv-SE" sz="2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add eax, [Y]           ; eax = int1 + int2</a:t>
            </a:r>
          </a:p>
          <a:p>
            <a:pPr marL="0" indent="0" algn="l">
              <a:spcBef>
                <a:spcPts val="0"/>
              </a:spcBef>
              <a:buNone/>
            </a:pPr>
            <a:r>
              <a:rPr lang="en-US" sz="2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mov [result], </a:t>
            </a:r>
            <a:r>
              <a:rPr lang="en-US" sz="2000" b="0" i="0" u="none" strike="noStrike" baseline="0" dirty="0" err="1">
                <a:solidFill>
                  <a:schemeClr val="accent5">
                    <a:lumMod val="75000"/>
                  </a:schemeClr>
                </a:solidFill>
                <a:latin typeface="Times New Roman" panose="02020603050405020304" pitchFamily="18" charset="0"/>
                <a:cs typeface="Times New Roman" panose="02020603050405020304" pitchFamily="18" charset="0"/>
              </a:rPr>
              <a:t>eax</a:t>
            </a:r>
            <a:r>
              <a:rPr lang="en-US" sz="2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    ; result = int1 + int2</a:t>
            </a:r>
          </a:p>
          <a:p>
            <a:pPr marL="0" indent="0" algn="l">
              <a:spcBef>
                <a:spcPts val="0"/>
              </a:spcBef>
              <a:buNone/>
            </a:pPr>
            <a:r>
              <a:rPr lang="en-US" altLang="en-US" sz="2000" dirty="0">
                <a:solidFill>
                  <a:schemeClr val="accent5">
                    <a:lumMod val="75000"/>
                  </a:schemeClr>
                </a:solidFill>
                <a:latin typeface="Times New Roman" panose="02020603050405020304" pitchFamily="18" charset="0"/>
                <a:cs typeface="Times New Roman" panose="02020603050405020304" pitchFamily="18" charset="0"/>
              </a:rPr>
              <a:t>     call </a:t>
            </a:r>
            <a:r>
              <a:rPr lang="en-US" altLang="en-US" sz="2000" dirty="0" err="1">
                <a:solidFill>
                  <a:schemeClr val="accent5">
                    <a:lumMod val="75000"/>
                  </a:schemeClr>
                </a:solidFill>
                <a:latin typeface="Times New Roman" panose="02020603050405020304" pitchFamily="18" charset="0"/>
                <a:cs typeface="Times New Roman" panose="02020603050405020304" pitchFamily="18" charset="0"/>
              </a:rPr>
              <a:t>print_int</a:t>
            </a:r>
            <a:r>
              <a:rPr lang="en-US" altLang="en-US" sz="2000" dirty="0">
                <a:solidFill>
                  <a:schemeClr val="accent5">
                    <a:lumMod val="75000"/>
                  </a:schemeClr>
                </a:solidFill>
                <a:latin typeface="Times New Roman" panose="02020603050405020304" pitchFamily="18" charset="0"/>
                <a:cs typeface="Times New Roman" panose="02020603050405020304" pitchFamily="18" charset="0"/>
              </a:rPr>
              <a:t>           ; print result</a:t>
            </a:r>
            <a:endParaRPr lang="en-US" altLang="en-US" sz="2000" b="1" dirty="0">
              <a:solidFill>
                <a:schemeClr val="accent5">
                  <a:lumMod val="75000"/>
                </a:schemeClr>
              </a:solidFill>
              <a:latin typeface="Times New Roman" panose="02020603050405020304" pitchFamily="18" charset="0"/>
              <a:cs typeface="Times New Roman" panose="02020603050405020304" pitchFamily="18" charset="0"/>
            </a:endParaRPr>
          </a:p>
          <a:p>
            <a:pPr marL="0" lvl="4" indent="0" algn="just">
              <a:spcBef>
                <a:spcPts val="0"/>
              </a:spcBef>
              <a:buNone/>
            </a:pPr>
            <a:r>
              <a:rPr lang="en-US" altLang="en-US" dirty="0">
                <a:latin typeface="Times New Roman" panose="02020603050405020304" pitchFamily="18" charset="0"/>
                <a:cs typeface="Times New Roman" panose="02020603050405020304" pitchFamily="18" charset="0"/>
              </a:rPr>
              <a:t>     mov </a:t>
            </a:r>
            <a:r>
              <a:rPr lang="en-US" altLang="en-US" dirty="0" err="1">
                <a:latin typeface="Times New Roman" panose="02020603050405020304" pitchFamily="18" charset="0"/>
                <a:cs typeface="Times New Roman" panose="02020603050405020304" pitchFamily="18" charset="0"/>
              </a:rPr>
              <a:t>eax</a:t>
            </a:r>
            <a:r>
              <a:rPr lang="en-US" altLang="en-US" dirty="0">
                <a:latin typeface="Times New Roman" panose="02020603050405020304" pitchFamily="18" charset="0"/>
                <a:cs typeface="Times New Roman" panose="02020603050405020304" pitchFamily="18" charset="0"/>
              </a:rPr>
              <a:t>, 0</a:t>
            </a:r>
          </a:p>
          <a:p>
            <a:pPr marL="0" lvl="4" indent="0" algn="just">
              <a:spcBef>
                <a:spcPts val="0"/>
              </a:spcBef>
              <a:buNone/>
            </a:pPr>
            <a:r>
              <a:rPr lang="en-US" altLang="en-US" dirty="0">
                <a:latin typeface="Times New Roman" panose="02020603050405020304" pitchFamily="18" charset="0"/>
                <a:cs typeface="Times New Roman" panose="02020603050405020304" pitchFamily="18" charset="0"/>
              </a:rPr>
              <a:t>     mov </a:t>
            </a:r>
            <a:r>
              <a:rPr lang="en-US" altLang="en-US" dirty="0" err="1">
                <a:latin typeface="Times New Roman" panose="02020603050405020304" pitchFamily="18" charset="0"/>
                <a:cs typeface="Times New Roman" panose="02020603050405020304" pitchFamily="18" charset="0"/>
              </a:rPr>
              <a:t>esp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ebp</a:t>
            </a:r>
            <a:endParaRPr lang="en-US" altLang="en-US" dirty="0">
              <a:latin typeface="Times New Roman" panose="02020603050405020304" pitchFamily="18" charset="0"/>
              <a:cs typeface="Times New Roman" panose="02020603050405020304" pitchFamily="18" charset="0"/>
            </a:endParaRPr>
          </a:p>
          <a:p>
            <a:pPr marL="82296" indent="0" algn="just">
              <a:spcBef>
                <a:spcPts val="0"/>
              </a:spcBef>
              <a:spcAft>
                <a:spcPts val="600"/>
              </a:spcAft>
              <a:buNone/>
            </a:pPr>
            <a:endParaRPr lang="en-US" altLang="en-US" sz="2000" dirty="0">
              <a:latin typeface="Times New Roman" panose="02020603050405020304" pitchFamily="18" charset="0"/>
              <a:cs typeface="Times New Roman" panose="02020603050405020304" pitchFamily="18" charset="0"/>
            </a:endParaRPr>
          </a:p>
          <a:p>
            <a:pPr marL="82296" indent="0">
              <a:spcBef>
                <a:spcPts val="0"/>
              </a:spcBef>
              <a:spcAft>
                <a:spcPts val="600"/>
              </a:spcAft>
              <a:buNone/>
            </a:pPr>
            <a:endParaRPr lang="en-US" alt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26</a:t>
            </a:fld>
            <a:endParaRPr lang="en-US" dirty="0"/>
          </a:p>
        </p:txBody>
      </p:sp>
    </p:spTree>
    <p:extLst>
      <p:ext uri="{BB962C8B-B14F-4D97-AF65-F5344CB8AC3E}">
        <p14:creationId xmlns:p14="http://schemas.microsoft.com/office/powerpoint/2010/main" val="17262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498080" cy="1143000"/>
          </a:xfrm>
        </p:spPr>
        <p:txBody>
          <a:bodyPr>
            <a:normAutofit/>
          </a:bodyPr>
          <a:lstStyle/>
          <a:p>
            <a:r>
              <a:rPr lang="en-US" sz="3200" b="1" dirty="0">
                <a:effectLst/>
                <a:latin typeface="Times New Roman" pitchFamily="18" charset="0"/>
                <a:cs typeface="Times New Roman" pitchFamily="18" charset="0"/>
              </a:rPr>
              <a:t>Machine Code</a:t>
            </a:r>
          </a:p>
        </p:txBody>
      </p:sp>
      <p:sp>
        <p:nvSpPr>
          <p:cNvPr id="3" name="Content Placeholder 2"/>
          <p:cNvSpPr>
            <a:spLocks noGrp="1"/>
          </p:cNvSpPr>
          <p:nvPr>
            <p:ph idx="1"/>
          </p:nvPr>
        </p:nvSpPr>
        <p:spPr>
          <a:xfrm>
            <a:off x="1219200" y="1524000"/>
            <a:ext cx="7851648" cy="5029200"/>
          </a:xfrm>
        </p:spPr>
        <p:txBody>
          <a:bodyPr>
            <a:noAutofit/>
          </a:bodyPr>
          <a:lstStyle/>
          <a:p>
            <a:r>
              <a:rPr lang="en-US" sz="2300" dirty="0">
                <a:latin typeface="Times New Roman" panose="02020603050405020304" pitchFamily="18" charset="0"/>
                <a:cs typeface="Times New Roman" panose="02020603050405020304" pitchFamily="18" charset="0"/>
              </a:rPr>
              <a:t>Each type of CPU understands its own machine language.</a:t>
            </a:r>
          </a:p>
          <a:p>
            <a:r>
              <a:rPr lang="en-US" sz="2300" dirty="0">
                <a:latin typeface="Times New Roman" panose="02020603050405020304" pitchFamily="18" charset="0"/>
                <a:cs typeface="Times New Roman" panose="02020603050405020304" pitchFamily="18" charset="0"/>
              </a:rPr>
              <a:t>Instructions are numbers that are stored in bytes in memory.</a:t>
            </a:r>
          </a:p>
          <a:p>
            <a:pPr algn="just"/>
            <a:r>
              <a:rPr lang="en-US" sz="2300" dirty="0">
                <a:latin typeface="Times New Roman" panose="02020603050405020304" pitchFamily="18" charset="0"/>
                <a:cs typeface="Times New Roman" panose="02020603050405020304" pitchFamily="18" charset="0"/>
              </a:rPr>
              <a:t>Each instruction has its unique numeric code, called the </a:t>
            </a:r>
            <a:r>
              <a:rPr lang="en-US" sz="2300" b="1" dirty="0">
                <a:solidFill>
                  <a:schemeClr val="accent1">
                    <a:lumMod val="75000"/>
                  </a:schemeClr>
                </a:solidFill>
                <a:latin typeface="Times New Roman" panose="02020603050405020304" pitchFamily="18" charset="0"/>
                <a:cs typeface="Times New Roman" panose="02020603050405020304" pitchFamily="18" charset="0"/>
              </a:rPr>
              <a:t>opcode</a:t>
            </a:r>
            <a:r>
              <a:rPr lang="en-US" sz="2300" b="1" dirty="0">
                <a:latin typeface="Times New Roman" panose="02020603050405020304" pitchFamily="18" charset="0"/>
                <a:cs typeface="Times New Roman" panose="02020603050405020304" pitchFamily="18" charset="0"/>
              </a:rPr>
              <a:t>.</a:t>
            </a:r>
            <a:endParaRPr lang="en-US" sz="23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Instruction of x86 processors vary in size.</a:t>
            </a:r>
          </a:p>
          <a:p>
            <a:pPr lvl="1"/>
            <a:r>
              <a:rPr lang="en-US" dirty="0">
                <a:latin typeface="Times New Roman" panose="02020603050405020304" pitchFamily="18" charset="0"/>
                <a:cs typeface="Times New Roman" panose="02020603050405020304" pitchFamily="18" charset="0"/>
              </a:rPr>
              <a:t>Some may be 1 byte, some may be 2 bytes, etc.</a:t>
            </a:r>
          </a:p>
          <a:p>
            <a:r>
              <a:rPr lang="en-US" sz="2300" dirty="0">
                <a:latin typeface="Times New Roman" panose="02020603050405020304" pitchFamily="18" charset="0"/>
                <a:cs typeface="Times New Roman" panose="02020603050405020304" pitchFamily="18" charset="0"/>
              </a:rPr>
              <a:t>Many instructions include operands as well.</a:t>
            </a:r>
          </a:p>
          <a:p>
            <a:pPr algn="just"/>
            <a:endParaRPr lang="en-US" sz="23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E.g.:</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On x86 there is an instruction to add the content of EAX to the content of EBX and to store the result back into EAX. This instruction is encoded (in hex) as: </a:t>
            </a:r>
            <a:r>
              <a:rPr lang="en-US" sz="2300" b="1" dirty="0">
                <a:latin typeface="Times New Roman" panose="02020603050405020304" pitchFamily="18" charset="0"/>
                <a:cs typeface="Times New Roman" panose="02020603050405020304" pitchFamily="18" charset="0"/>
              </a:rPr>
              <a:t>03C3</a:t>
            </a:r>
          </a:p>
          <a:p>
            <a:r>
              <a:rPr lang="en-US" sz="2300" dirty="0">
                <a:latin typeface="Times New Roman" panose="02020603050405020304" pitchFamily="18" charset="0"/>
                <a:cs typeface="Times New Roman" panose="02020603050405020304" pitchFamily="18" charset="0"/>
              </a:rPr>
              <a:t>Clearly, this is not easy to read/remember.</a:t>
            </a:r>
            <a:endParaRPr lang="en-US" sz="23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3</a:t>
            </a:fld>
            <a:endParaRPr lang="en-US" dirty="0"/>
          </a:p>
        </p:txBody>
      </p:sp>
      <p:grpSp>
        <p:nvGrpSpPr>
          <p:cNvPr id="8" name="Group 7">
            <a:extLst>
              <a:ext uri="{FF2B5EF4-FFF2-40B4-BE49-F238E27FC236}">
                <a16:creationId xmlns:a16="http://schemas.microsoft.com/office/drawing/2014/main" id="{F07943CD-0E35-CD0D-7746-3C260EFA44B8}"/>
              </a:ext>
              <a:ext uri="{C183D7F6-B498-43B3-948B-1728B52AA6E4}">
                <adec:decorative xmlns:adec="http://schemas.microsoft.com/office/drawing/2017/decorative" val="1"/>
              </a:ext>
            </a:extLst>
          </p:cNvPr>
          <p:cNvGrpSpPr/>
          <p:nvPr/>
        </p:nvGrpSpPr>
        <p:grpSpPr>
          <a:xfrm>
            <a:off x="3657600" y="4474028"/>
            <a:ext cx="2119556" cy="381000"/>
            <a:chOff x="4343400" y="609600"/>
            <a:chExt cx="2119556" cy="381000"/>
          </a:xfrm>
        </p:grpSpPr>
        <p:sp>
          <p:nvSpPr>
            <p:cNvPr id="5" name="TextBox 4">
              <a:extLst>
                <a:ext uri="{FF2B5EF4-FFF2-40B4-BE49-F238E27FC236}">
                  <a16:creationId xmlns:a16="http://schemas.microsoft.com/office/drawing/2014/main" id="{E032225A-FE93-F727-9A93-9BB325090DE6}"/>
                </a:ext>
              </a:extLst>
            </p:cNvPr>
            <p:cNvSpPr txBox="1"/>
            <p:nvPr/>
          </p:nvSpPr>
          <p:spPr>
            <a:xfrm>
              <a:off x="4343400" y="609600"/>
              <a:ext cx="990600" cy="381000"/>
            </a:xfrm>
            <a:prstGeom prst="rect">
              <a:avLst/>
            </a:prstGeom>
            <a:solidFill>
              <a:schemeClr val="accent1"/>
            </a:solidFill>
            <a:ln>
              <a:solidFill>
                <a:schemeClr val="accent1">
                  <a:lumMod val="75000"/>
                </a:schemeClr>
              </a:solidFill>
            </a:ln>
          </p:spPr>
          <p:txBody>
            <a:bodyPr wrap="square" rtlCol="0">
              <a:spAutoFit/>
            </a:bodyPr>
            <a:lstStyle/>
            <a:p>
              <a:r>
                <a:rPr lang="en-US" dirty="0"/>
                <a:t>Opcode </a:t>
              </a:r>
            </a:p>
          </p:txBody>
        </p:sp>
        <p:sp>
          <p:nvSpPr>
            <p:cNvPr id="7" name="TextBox 6">
              <a:extLst>
                <a:ext uri="{FF2B5EF4-FFF2-40B4-BE49-F238E27FC236}">
                  <a16:creationId xmlns:a16="http://schemas.microsoft.com/office/drawing/2014/main" id="{ABA86DF3-D14D-7B18-20D4-9C46F6876E73}"/>
                </a:ext>
              </a:extLst>
            </p:cNvPr>
            <p:cNvSpPr txBox="1"/>
            <p:nvPr/>
          </p:nvSpPr>
          <p:spPr>
            <a:xfrm>
              <a:off x="5334000" y="609600"/>
              <a:ext cx="1128956" cy="381000"/>
            </a:xfrm>
            <a:prstGeom prst="rect">
              <a:avLst/>
            </a:prstGeom>
            <a:solidFill>
              <a:schemeClr val="accent2">
                <a:lumMod val="75000"/>
              </a:schemeClr>
            </a:solidFill>
            <a:ln>
              <a:solidFill>
                <a:schemeClr val="accent1">
                  <a:lumMod val="75000"/>
                </a:schemeClr>
              </a:solidFill>
            </a:ln>
          </p:spPr>
          <p:txBody>
            <a:bodyPr wrap="square" rtlCol="0">
              <a:spAutoFit/>
            </a:bodyPr>
            <a:lstStyle/>
            <a:p>
              <a:r>
                <a:rPr lang="en-US" dirty="0"/>
                <a:t>Operands </a:t>
              </a:r>
            </a:p>
          </p:txBody>
        </p:sp>
      </p:grpSp>
    </p:spTree>
    <p:extLst>
      <p:ext uri="{BB962C8B-B14F-4D97-AF65-F5344CB8AC3E}">
        <p14:creationId xmlns:p14="http://schemas.microsoft.com/office/powerpoint/2010/main" val="157756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linds(horizontal)">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498080" cy="1143000"/>
          </a:xfrm>
        </p:spPr>
        <p:txBody>
          <a:bodyPr>
            <a:normAutofit/>
          </a:bodyPr>
          <a:lstStyle/>
          <a:p>
            <a:r>
              <a:rPr lang="en-US" sz="3200" b="1" dirty="0">
                <a:effectLst/>
                <a:latin typeface="Times New Roman" pitchFamily="18" charset="0"/>
                <a:cs typeface="Times New Roman" pitchFamily="18" charset="0"/>
              </a:rPr>
              <a:t>Assembly Language</a:t>
            </a:r>
          </a:p>
        </p:txBody>
      </p:sp>
      <p:sp>
        <p:nvSpPr>
          <p:cNvPr id="3" name="Content Placeholder 2"/>
          <p:cNvSpPr>
            <a:spLocks noGrp="1"/>
          </p:cNvSpPr>
          <p:nvPr>
            <p:ph idx="1"/>
          </p:nvPr>
        </p:nvSpPr>
        <p:spPr>
          <a:xfrm>
            <a:off x="1219200" y="1676400"/>
            <a:ext cx="7851648" cy="4629150"/>
          </a:xfrm>
        </p:spPr>
        <p:txBody>
          <a:bodyPr>
            <a:noAutofit/>
          </a:bodyPr>
          <a:lstStyle/>
          <a:p>
            <a:pPr>
              <a:spcAft>
                <a:spcPts val="2400"/>
              </a:spcAft>
            </a:pPr>
            <a:r>
              <a:rPr lang="en-US" sz="2400" dirty="0">
                <a:effectLst/>
                <a:latin typeface="Times New Roman" panose="02020603050405020304" pitchFamily="18" charset="0"/>
                <a:cs typeface="Times New Roman" panose="02020603050405020304" pitchFamily="18" charset="0"/>
              </a:rPr>
              <a:t>Assembly language is one level above the machine language. (Both Machine and Assembly language are considered as low-level language)</a:t>
            </a:r>
          </a:p>
          <a:p>
            <a:pPr>
              <a:spcAft>
                <a:spcPts val="2400"/>
              </a:spcAft>
            </a:pPr>
            <a:r>
              <a:rPr lang="en-US" sz="2400" dirty="0">
                <a:latin typeface="Times New Roman" panose="02020603050405020304" pitchFamily="18" charset="0"/>
                <a:cs typeface="Times New Roman" panose="02020603050405020304" pitchFamily="18" charset="0"/>
              </a:rPr>
              <a:t>It uses certain predefined symbolic codes instead of binary codes. These symbolic codes are called </a:t>
            </a:r>
            <a:r>
              <a:rPr lang="en-US" sz="2400" b="1" dirty="0">
                <a:solidFill>
                  <a:srgbClr val="FF0000"/>
                </a:solidFill>
                <a:latin typeface="Times New Roman" panose="02020603050405020304" pitchFamily="18" charset="0"/>
                <a:cs typeface="Times New Roman" panose="02020603050405020304" pitchFamily="18" charset="0"/>
              </a:rPr>
              <a:t>mnemonics</a:t>
            </a:r>
            <a:r>
              <a:rPr lang="en-US" sz="2400" dirty="0">
                <a:latin typeface="Times New Roman" panose="02020603050405020304" pitchFamily="18" charset="0"/>
                <a:cs typeface="Times New Roman" panose="02020603050405020304" pitchFamily="18" charset="0"/>
              </a:rPr>
              <a:t>.</a:t>
            </a:r>
          </a:p>
          <a:p>
            <a:pPr>
              <a:spcAft>
                <a:spcPts val="2400"/>
              </a:spcAft>
            </a:pPr>
            <a:r>
              <a:rPr lang="en-US" sz="2400" dirty="0">
                <a:effectLst/>
                <a:latin typeface="Times New Roman" panose="02020603050405020304" pitchFamily="18" charset="0"/>
                <a:cs typeface="Times New Roman" panose="02020603050405020304" pitchFamily="18" charset="0"/>
              </a:rPr>
              <a:t>Assembly language programs are translated into machine language by a program called an </a:t>
            </a:r>
            <a:r>
              <a:rPr lang="en-US" sz="2400" b="1" dirty="0">
                <a:solidFill>
                  <a:srgbClr val="FF0000"/>
                </a:solidFill>
                <a:effectLst/>
                <a:latin typeface="Times New Roman" panose="02020603050405020304" pitchFamily="18" charset="0"/>
                <a:cs typeface="Times New Roman" panose="02020603050405020304" pitchFamily="18" charset="0"/>
              </a:rPr>
              <a:t>assembler</a:t>
            </a:r>
            <a:r>
              <a:rPr lang="en-US" sz="2400" dirty="0">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4</a:t>
            </a:fld>
            <a:endParaRPr lang="en-US" dirty="0"/>
          </a:p>
        </p:txBody>
      </p:sp>
    </p:spTree>
    <p:extLst>
      <p:ext uri="{BB962C8B-B14F-4D97-AF65-F5344CB8AC3E}">
        <p14:creationId xmlns:p14="http://schemas.microsoft.com/office/powerpoint/2010/main" val="5038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498080" cy="1143000"/>
          </a:xfrm>
        </p:spPr>
        <p:txBody>
          <a:bodyPr>
            <a:normAutofit/>
          </a:bodyPr>
          <a:lstStyle/>
          <a:p>
            <a:r>
              <a:rPr lang="en-US" sz="3200" b="1" dirty="0">
                <a:effectLst/>
                <a:latin typeface="Times New Roman" pitchFamily="18" charset="0"/>
                <a:cs typeface="Times New Roman" pitchFamily="18" charset="0"/>
              </a:rPr>
              <a:t>Assembly Code</a:t>
            </a:r>
          </a:p>
        </p:txBody>
      </p:sp>
      <p:sp>
        <p:nvSpPr>
          <p:cNvPr id="3" name="Content Placeholder 2"/>
          <p:cNvSpPr>
            <a:spLocks noGrp="1"/>
          </p:cNvSpPr>
          <p:nvPr>
            <p:ph idx="1"/>
          </p:nvPr>
        </p:nvSpPr>
        <p:spPr>
          <a:xfrm>
            <a:off x="1219200" y="1676400"/>
            <a:ext cx="7851648" cy="4629150"/>
          </a:xfrm>
        </p:spPr>
        <p:txBody>
          <a:bodyPr>
            <a:noAutofit/>
          </a:bodyPr>
          <a:lstStyle/>
          <a:p>
            <a:pPr>
              <a:spcAft>
                <a:spcPts val="600"/>
              </a:spcAft>
            </a:pPr>
            <a:r>
              <a:rPr lang="en-US" dirty="0">
                <a:latin typeface="Times New Roman" panose="02020603050405020304" pitchFamily="18" charset="0"/>
                <a:cs typeface="Times New Roman" panose="02020603050405020304" pitchFamily="18" charset="0"/>
              </a:rPr>
              <a:t>Each assembly instruction corresponds to exactly one machine instruction.</a:t>
            </a:r>
          </a:p>
          <a:p>
            <a:pPr lvl="1">
              <a:spcAft>
                <a:spcPts val="600"/>
              </a:spcAft>
            </a:pPr>
            <a:r>
              <a:rPr lang="en-US" dirty="0">
                <a:latin typeface="Times New Roman" panose="02020603050405020304" pitchFamily="18" charset="0"/>
                <a:cs typeface="Times New Roman" panose="02020603050405020304" pitchFamily="18" charset="0"/>
              </a:rPr>
              <a:t>Not true of high-level programming languages</a:t>
            </a:r>
          </a:p>
          <a:p>
            <a:pPr lvl="1" algn="just">
              <a:spcAft>
                <a:spcPts val="600"/>
              </a:spcAft>
            </a:pPr>
            <a:r>
              <a:rPr lang="en-US" dirty="0">
                <a:latin typeface="Times New Roman" panose="02020603050405020304" pitchFamily="18" charset="0"/>
                <a:cs typeface="Times New Roman" panose="02020603050405020304" pitchFamily="18" charset="0"/>
              </a:rPr>
              <a:t>E.g.: a function call in C corresponds to many machine instructions</a:t>
            </a:r>
          </a:p>
          <a:p>
            <a:pPr>
              <a:spcAft>
                <a:spcPts val="600"/>
              </a:spcAft>
            </a:pPr>
            <a:r>
              <a:rPr lang="en-US" dirty="0">
                <a:latin typeface="Times New Roman" panose="02020603050405020304" pitchFamily="18" charset="0"/>
                <a:cs typeface="Times New Roman" panose="02020603050405020304" pitchFamily="18" charset="0"/>
              </a:rPr>
              <a:t>The instruction on slide #3 (EAX = EAX + EBX) is written simply as:</a:t>
            </a:r>
          </a:p>
          <a:p>
            <a:pPr marL="82296" indent="0">
              <a:spcAft>
                <a:spcPts val="600"/>
              </a:spcAft>
              <a:buNone/>
            </a:pPr>
            <a:r>
              <a:rPr lang="en-US" dirty="0">
                <a:latin typeface="Times New Roman" panose="02020603050405020304" pitchFamily="18" charset="0"/>
                <a:cs typeface="Times New Roman" panose="02020603050405020304" pitchFamily="18" charset="0"/>
              </a:rPr>
              <a:t>               add </a:t>
            </a:r>
            <a:r>
              <a:rPr lang="en-US" dirty="0" err="1">
                <a:latin typeface="Times New Roman" panose="02020603050405020304" pitchFamily="18" charset="0"/>
                <a:cs typeface="Times New Roman" panose="02020603050405020304" pitchFamily="18" charset="0"/>
              </a:rPr>
              <a:t>eax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ebx</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5</a:t>
            </a:fld>
            <a:endParaRPr lang="en-US" dirty="0"/>
          </a:p>
        </p:txBody>
      </p:sp>
      <p:grpSp>
        <p:nvGrpSpPr>
          <p:cNvPr id="10" name="Group 9">
            <a:extLst>
              <a:ext uri="{FF2B5EF4-FFF2-40B4-BE49-F238E27FC236}">
                <a16:creationId xmlns:a16="http://schemas.microsoft.com/office/drawing/2014/main" id="{73639A5E-1AE8-1FD1-25FD-443F37381088}"/>
              </a:ext>
              <a:ext uri="{C183D7F6-B498-43B3-948B-1728B52AA6E4}">
                <adec:decorative xmlns:adec="http://schemas.microsoft.com/office/drawing/2017/decorative" val="1"/>
              </a:ext>
            </a:extLst>
          </p:cNvPr>
          <p:cNvGrpSpPr/>
          <p:nvPr/>
        </p:nvGrpSpPr>
        <p:grpSpPr>
          <a:xfrm>
            <a:off x="1600200" y="4724400"/>
            <a:ext cx="1600200" cy="1071265"/>
            <a:chOff x="1600200" y="4724400"/>
            <a:chExt cx="1600200" cy="1071265"/>
          </a:xfrm>
        </p:grpSpPr>
        <p:sp>
          <p:nvSpPr>
            <p:cNvPr id="5" name="TextBox 4">
              <a:extLst>
                <a:ext uri="{FF2B5EF4-FFF2-40B4-BE49-F238E27FC236}">
                  <a16:creationId xmlns:a16="http://schemas.microsoft.com/office/drawing/2014/main" id="{64BA769C-A1AF-FB1B-E964-C3FAB99FE8E4}"/>
                </a:ext>
              </a:extLst>
            </p:cNvPr>
            <p:cNvSpPr txBox="1"/>
            <p:nvPr/>
          </p:nvSpPr>
          <p:spPr>
            <a:xfrm>
              <a:off x="1600200" y="5334000"/>
              <a:ext cx="1600200" cy="461665"/>
            </a:xfrm>
            <a:prstGeom prst="rect">
              <a:avLst/>
            </a:prstGeom>
            <a:noFill/>
            <a:ln>
              <a:solidFill>
                <a:schemeClr val="accent1">
                  <a:lumMod val="75000"/>
                </a:schemeClr>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mnemonic</a:t>
              </a:r>
            </a:p>
          </p:txBody>
        </p:sp>
        <p:cxnSp>
          <p:nvCxnSpPr>
            <p:cNvPr id="9" name="Straight Connector 8">
              <a:extLst>
                <a:ext uri="{FF2B5EF4-FFF2-40B4-BE49-F238E27FC236}">
                  <a16:creationId xmlns:a16="http://schemas.microsoft.com/office/drawing/2014/main" id="{5B0D92EA-123C-3C4C-D259-E340E6F83D9D}"/>
                </a:ext>
              </a:extLst>
            </p:cNvPr>
            <p:cNvCxnSpPr>
              <a:endCxn id="5" idx="0"/>
            </p:cNvCxnSpPr>
            <p:nvPr/>
          </p:nvCxnSpPr>
          <p:spPr>
            <a:xfrm flipH="1">
              <a:off x="2400300" y="4724400"/>
              <a:ext cx="342900" cy="609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A8321B6-2F0B-D68D-1715-C20460645FA6}"/>
              </a:ext>
              <a:ext uri="{C183D7F6-B498-43B3-948B-1728B52AA6E4}">
                <adec:decorative xmlns:adec="http://schemas.microsoft.com/office/drawing/2017/decorative" val="1"/>
              </a:ext>
            </a:extLst>
          </p:cNvPr>
          <p:cNvGrpSpPr/>
          <p:nvPr/>
        </p:nvGrpSpPr>
        <p:grpSpPr>
          <a:xfrm>
            <a:off x="3278124" y="4724400"/>
            <a:ext cx="2057400" cy="1071265"/>
            <a:chOff x="3278124" y="4724400"/>
            <a:chExt cx="2057400" cy="1071265"/>
          </a:xfrm>
        </p:grpSpPr>
        <p:sp>
          <p:nvSpPr>
            <p:cNvPr id="7" name="TextBox 6">
              <a:extLst>
                <a:ext uri="{FF2B5EF4-FFF2-40B4-BE49-F238E27FC236}">
                  <a16:creationId xmlns:a16="http://schemas.microsoft.com/office/drawing/2014/main" id="{28A61F2A-A44C-DB7E-1293-2A05CC34E1B8}"/>
                </a:ext>
              </a:extLst>
            </p:cNvPr>
            <p:cNvSpPr txBox="1"/>
            <p:nvPr/>
          </p:nvSpPr>
          <p:spPr>
            <a:xfrm>
              <a:off x="3735324" y="5334000"/>
              <a:ext cx="1600200" cy="461665"/>
            </a:xfrm>
            <a:prstGeom prst="rect">
              <a:avLst/>
            </a:prstGeom>
            <a:noFill/>
            <a:ln>
              <a:solidFill>
                <a:schemeClr val="accent1">
                  <a:lumMod val="75000"/>
                </a:schemeClr>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Operands</a:t>
              </a:r>
            </a:p>
          </p:txBody>
        </p:sp>
        <p:cxnSp>
          <p:nvCxnSpPr>
            <p:cNvPr id="12" name="Straight Connector 11">
              <a:extLst>
                <a:ext uri="{FF2B5EF4-FFF2-40B4-BE49-F238E27FC236}">
                  <a16:creationId xmlns:a16="http://schemas.microsoft.com/office/drawing/2014/main" id="{1B776B49-D75E-61C2-46F2-B343E408F3A5}"/>
                </a:ext>
              </a:extLst>
            </p:cNvPr>
            <p:cNvCxnSpPr>
              <a:cxnSpLocks/>
              <a:endCxn id="7" idx="0"/>
            </p:cNvCxnSpPr>
            <p:nvPr/>
          </p:nvCxnSpPr>
          <p:spPr>
            <a:xfrm>
              <a:off x="3278124" y="4724400"/>
              <a:ext cx="1257300" cy="609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A4DD6E-ABE2-7197-317C-832C56389A1C}"/>
                </a:ext>
              </a:extLst>
            </p:cNvPr>
            <p:cNvCxnSpPr>
              <a:stCxn id="7" idx="0"/>
            </p:cNvCxnSpPr>
            <p:nvPr/>
          </p:nvCxnSpPr>
          <p:spPr>
            <a:xfrm flipH="1" flipV="1">
              <a:off x="3924300" y="4724400"/>
              <a:ext cx="611124" cy="609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331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498080" cy="838200"/>
          </a:xfrm>
        </p:spPr>
        <p:txBody>
          <a:bodyPr>
            <a:normAutofit/>
          </a:bodyPr>
          <a:lstStyle/>
          <a:p>
            <a:r>
              <a:rPr lang="en-US" sz="3200" b="1" dirty="0">
                <a:effectLst/>
                <a:latin typeface="Times New Roman" pitchFamily="18" charset="0"/>
                <a:cs typeface="Times New Roman" pitchFamily="18" charset="0"/>
              </a:rPr>
              <a:t>Assembler</a:t>
            </a:r>
          </a:p>
        </p:txBody>
      </p:sp>
      <p:sp>
        <p:nvSpPr>
          <p:cNvPr id="3" name="Content Placeholder 2"/>
          <p:cNvSpPr>
            <a:spLocks noGrp="1"/>
          </p:cNvSpPr>
          <p:nvPr>
            <p:ph idx="1"/>
          </p:nvPr>
        </p:nvSpPr>
        <p:spPr>
          <a:xfrm>
            <a:off x="990600" y="1447800"/>
            <a:ext cx="7851648" cy="5105400"/>
          </a:xfrm>
        </p:spPr>
        <p:txBody>
          <a:bodyPr>
            <a:noAutofit/>
          </a:bodyPr>
          <a:lstStyle/>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An assembler translates assembly code into machine code.</a:t>
            </a:r>
          </a:p>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Assembly code is NOT portable across architectures.</a:t>
            </a:r>
          </a:p>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In this course we use the Netwide Assembler (NASM) assembler to write 32-bit Assembler.</a:t>
            </a:r>
          </a:p>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Note that different assemblers for the same processor may use slightly different syntaxes for the assembly code.</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6</a:t>
            </a:fld>
            <a:endParaRPr lang="en-US" dirty="0"/>
          </a:p>
        </p:txBody>
      </p:sp>
    </p:spTree>
    <p:extLst>
      <p:ext uri="{BB962C8B-B14F-4D97-AF65-F5344CB8AC3E}">
        <p14:creationId xmlns:p14="http://schemas.microsoft.com/office/powerpoint/2010/main" val="3769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498080" cy="838200"/>
          </a:xfrm>
        </p:spPr>
        <p:txBody>
          <a:bodyPr>
            <a:normAutofit/>
          </a:bodyPr>
          <a:lstStyle/>
          <a:p>
            <a:r>
              <a:rPr lang="en-US" sz="3200" b="1" dirty="0">
                <a:effectLst/>
                <a:latin typeface="Times New Roman" pitchFamily="18" charset="0"/>
                <a:cs typeface="Times New Roman" pitchFamily="18" charset="0"/>
              </a:rPr>
              <a:t>Comments</a:t>
            </a:r>
          </a:p>
        </p:txBody>
      </p:sp>
      <p:sp>
        <p:nvSpPr>
          <p:cNvPr id="3" name="Content Placeholder 2"/>
          <p:cNvSpPr>
            <a:spLocks noGrp="1"/>
          </p:cNvSpPr>
          <p:nvPr>
            <p:ph idx="1"/>
          </p:nvPr>
        </p:nvSpPr>
        <p:spPr>
          <a:xfrm>
            <a:off x="990600" y="1447800"/>
            <a:ext cx="7851648" cy="5105400"/>
          </a:xfrm>
        </p:spPr>
        <p:txBody>
          <a:bodyPr>
            <a:noAutofit/>
          </a:bodyPr>
          <a:lstStyle/>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Before we learn any assembly, it’s important to know how to insert comments into a source file.</a:t>
            </a:r>
          </a:p>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Commenting an assembly code is necessary.</a:t>
            </a:r>
          </a:p>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With NASM, comments are added after a ‘;’</a:t>
            </a:r>
          </a:p>
          <a:p>
            <a:pPr algn="just">
              <a:spcBef>
                <a:spcPts val="0"/>
              </a:spcBef>
              <a:spcAft>
                <a:spcPts val="2400"/>
              </a:spcAft>
            </a:pPr>
            <a:r>
              <a:rPr lang="en-US" altLang="en-US" dirty="0">
                <a:latin typeface="Times New Roman" panose="02020603050405020304" pitchFamily="18" charset="0"/>
                <a:cs typeface="Times New Roman" panose="02020603050405020304" pitchFamily="18" charset="0"/>
              </a:rPr>
              <a:t>Example:</a:t>
            </a:r>
          </a:p>
          <a:p>
            <a:pPr marL="82296" indent="0" algn="just">
              <a:spcBef>
                <a:spcPts val="0"/>
              </a:spcBef>
              <a:spcAft>
                <a:spcPts val="2400"/>
              </a:spcAft>
              <a:buNone/>
            </a:pPr>
            <a:r>
              <a:rPr lang="en-US" altLang="en-US" dirty="0">
                <a:latin typeface="Times New Roman" panose="02020603050405020304" pitchFamily="18" charset="0"/>
                <a:cs typeface="Times New Roman" panose="02020603050405020304" pitchFamily="18" charset="0"/>
              </a:rPr>
              <a:t>  	ADD EAX, EBX    ; EAX = EAX + EBX</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7</a:t>
            </a:fld>
            <a:endParaRPr lang="en-US" dirty="0"/>
          </a:p>
        </p:txBody>
      </p:sp>
    </p:spTree>
    <p:extLst>
      <p:ext uri="{BB962C8B-B14F-4D97-AF65-F5344CB8AC3E}">
        <p14:creationId xmlns:p14="http://schemas.microsoft.com/office/powerpoint/2010/main" val="82061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Assembly Language Syntax </a:t>
            </a:r>
          </a:p>
        </p:txBody>
      </p:sp>
      <p:sp>
        <p:nvSpPr>
          <p:cNvPr id="3" name="Content Placeholder 2"/>
          <p:cNvSpPr>
            <a:spLocks noGrp="1"/>
          </p:cNvSpPr>
          <p:nvPr>
            <p:ph idx="1"/>
          </p:nvPr>
        </p:nvSpPr>
        <p:spPr>
          <a:xfrm>
            <a:off x="990600" y="1524000"/>
            <a:ext cx="7851648" cy="4876800"/>
          </a:xfrm>
        </p:spPr>
        <p:txBody>
          <a:bodyPr>
            <a:noAutofit/>
          </a:bodyPr>
          <a:lstStyle/>
          <a:p>
            <a:pPr algn="just">
              <a:spcBef>
                <a:spcPts val="0"/>
              </a:spcBef>
              <a:spcAft>
                <a:spcPts val="1200"/>
              </a:spcAft>
            </a:pPr>
            <a:r>
              <a:rPr lang="en-US" altLang="en-US" dirty="0">
                <a:latin typeface="Times New Roman" panose="02020603050405020304" pitchFamily="18" charset="0"/>
                <a:cs typeface="Times New Roman" panose="02020603050405020304" pitchFamily="18" charset="0"/>
              </a:rPr>
              <a:t>Assembly language is made up of two types of statements:</a:t>
            </a:r>
          </a:p>
          <a:p>
            <a:pPr lvl="1" algn="just">
              <a:spcBef>
                <a:spcPts val="0"/>
              </a:spcBef>
              <a:spcAft>
                <a:spcPts val="1200"/>
              </a:spcAft>
            </a:pPr>
            <a:r>
              <a:rPr lang="en-US" altLang="en-US" b="1" dirty="0">
                <a:latin typeface="Times New Roman" panose="02020603050405020304" pitchFamily="18" charset="0"/>
                <a:cs typeface="Times New Roman" panose="02020603050405020304" pitchFamily="18" charset="0"/>
              </a:rPr>
              <a:t>Assembler Directives</a:t>
            </a:r>
            <a:r>
              <a:rPr lang="en-US" altLang="en-US" dirty="0">
                <a:latin typeface="Times New Roman" panose="02020603050405020304" pitchFamily="18" charset="0"/>
                <a:cs typeface="Times New Roman" panose="02020603050405020304" pitchFamily="18" charset="0"/>
              </a:rPr>
              <a:t>: instructions that are directed to the assembler to do a specific thing.</a:t>
            </a:r>
          </a:p>
          <a:p>
            <a:pPr lvl="1" algn="just">
              <a:spcBef>
                <a:spcPts val="0"/>
              </a:spcBef>
              <a:spcAft>
                <a:spcPts val="1200"/>
              </a:spcAft>
            </a:pPr>
            <a:r>
              <a:rPr lang="en-US" altLang="en-US" b="1" dirty="0">
                <a:latin typeface="Times New Roman" panose="02020603050405020304" pitchFamily="18" charset="0"/>
                <a:cs typeface="Times New Roman" panose="02020603050405020304" pitchFamily="18" charset="0"/>
              </a:rPr>
              <a:t>Executable Instruction</a:t>
            </a:r>
            <a:r>
              <a:rPr lang="en-US" altLang="en-US" dirty="0">
                <a:latin typeface="Times New Roman" panose="02020603050405020304" pitchFamily="18" charset="0"/>
                <a:cs typeface="Times New Roman" panose="02020603050405020304" pitchFamily="18" charset="0"/>
              </a:rPr>
              <a:t>: one of the processor’s valid instructions which can be translated into machine code form by the assembler. </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The syntax of an assembly language program statement obeys the following rules:</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Only one statement is written per line.</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Each statement is either an instruction or an assembler directive.</a:t>
            </a:r>
          </a:p>
          <a:p>
            <a:pPr lvl="1" algn="just">
              <a:spcBef>
                <a:spcPts val="0"/>
              </a:spcBef>
              <a:spcAft>
                <a:spcPts val="1200"/>
              </a:spcAft>
            </a:pPr>
            <a:r>
              <a:rPr lang="en-US" altLang="en-US" sz="2200" dirty="0">
                <a:latin typeface="Times New Roman" panose="02020603050405020304" pitchFamily="18" charset="0"/>
                <a:cs typeface="Times New Roman" panose="02020603050405020304" pitchFamily="18" charset="0"/>
              </a:rPr>
              <a:t>Each instruction has an opcode and possibly one, two or no operands at all.</a:t>
            </a: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8</a:t>
            </a:fld>
            <a:endParaRPr lang="en-US" dirty="0"/>
          </a:p>
        </p:txBody>
      </p:sp>
    </p:spTree>
    <p:extLst>
      <p:ext uri="{BB962C8B-B14F-4D97-AF65-F5344CB8AC3E}">
        <p14:creationId xmlns:p14="http://schemas.microsoft.com/office/powerpoint/2010/main" val="203009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685800"/>
            <a:ext cx="7498080" cy="838200"/>
          </a:xfrm>
        </p:spPr>
        <p:txBody>
          <a:bodyPr>
            <a:normAutofit/>
          </a:bodyPr>
          <a:lstStyle/>
          <a:p>
            <a:r>
              <a:rPr lang="en-US" sz="3200" b="1" dirty="0">
                <a:effectLst/>
                <a:latin typeface="Times New Roman" pitchFamily="18" charset="0"/>
                <a:cs typeface="Times New Roman" pitchFamily="18" charset="0"/>
              </a:rPr>
              <a:t>Addressing mode</a:t>
            </a:r>
          </a:p>
        </p:txBody>
      </p:sp>
      <p:sp>
        <p:nvSpPr>
          <p:cNvPr id="3" name="Content Placeholder 2"/>
          <p:cNvSpPr>
            <a:spLocks noGrp="1"/>
          </p:cNvSpPr>
          <p:nvPr>
            <p:ph idx="1"/>
          </p:nvPr>
        </p:nvSpPr>
        <p:spPr>
          <a:xfrm>
            <a:off x="990600" y="1600200"/>
            <a:ext cx="7851648" cy="4953000"/>
          </a:xfrm>
        </p:spPr>
        <p:txBody>
          <a:bodyPr>
            <a:noAutofit/>
          </a:bodyPr>
          <a:lstStyle/>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Addressing mode refers to how the operands are specified.</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Operands can be in one of three places: in a register, in memory, or part of the instruction as a constant. </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Specifying a constant as an operand is called the </a:t>
            </a: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immediate addressing mode</a:t>
            </a:r>
            <a:r>
              <a:rPr lang="en-US" altLang="en-US" sz="2400" dirty="0">
                <a:latin typeface="Times New Roman" panose="02020603050405020304" pitchFamily="18" charset="0"/>
                <a:cs typeface="Times New Roman" panose="02020603050405020304" pitchFamily="18" charset="0"/>
              </a:rPr>
              <a:t>. </a:t>
            </a:r>
          </a:p>
          <a:p>
            <a:pPr lvl="1" algn="just">
              <a:spcBef>
                <a:spcPts val="0"/>
              </a:spcBef>
              <a:spcAft>
                <a:spcPts val="1200"/>
              </a:spcAft>
            </a:pPr>
            <a:r>
              <a:rPr lang="en-US" altLang="en-US" b="1" dirty="0">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ADD EAX , 4 </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Similarly, specifying an operand that is in a register is called the </a:t>
            </a:r>
            <a:r>
              <a:rPr lang="en-US" altLang="en-US" sz="2400" b="1" i="1" dirty="0">
                <a:solidFill>
                  <a:schemeClr val="accent1">
                    <a:lumMod val="75000"/>
                  </a:schemeClr>
                </a:solidFill>
                <a:latin typeface="Times New Roman" panose="02020603050405020304" pitchFamily="18" charset="0"/>
                <a:cs typeface="Times New Roman" panose="02020603050405020304" pitchFamily="18" charset="0"/>
              </a:rPr>
              <a:t>register addressing mode</a:t>
            </a:r>
            <a:r>
              <a:rPr lang="en-US" altLang="en-US" sz="2400" dirty="0">
                <a:latin typeface="Times New Roman" panose="02020603050405020304" pitchFamily="18" charset="0"/>
                <a:cs typeface="Times New Roman" panose="02020603050405020304" pitchFamily="18" charset="0"/>
              </a:rPr>
              <a:t>.</a:t>
            </a:r>
          </a:p>
          <a:p>
            <a:pPr lvl="1" algn="just">
              <a:spcBef>
                <a:spcPts val="0"/>
              </a:spcBef>
              <a:spcAft>
                <a:spcPts val="1200"/>
              </a:spcAft>
            </a:pPr>
            <a:r>
              <a:rPr lang="en-US" altLang="en-US" b="1" dirty="0">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ADD EAX, EBX</a:t>
            </a:r>
          </a:p>
          <a:p>
            <a:pPr algn="just">
              <a:spcBef>
                <a:spcPts val="0"/>
              </a:spcBef>
              <a:spcAft>
                <a:spcPts val="1200"/>
              </a:spcAft>
            </a:pPr>
            <a:r>
              <a:rPr lang="en-US" altLang="en-US" sz="2400" dirty="0">
                <a:latin typeface="Times New Roman" panose="02020603050405020304" pitchFamily="18" charset="0"/>
                <a:cs typeface="Times New Roman" panose="02020603050405020304" pitchFamily="18" charset="0"/>
              </a:rPr>
              <a:t>All processors support these two addressing modes. </a:t>
            </a:r>
          </a:p>
          <a:p>
            <a:pPr marL="82296" indent="0" algn="just">
              <a:spcBef>
                <a:spcPts val="0"/>
              </a:spcBef>
              <a:spcAft>
                <a:spcPts val="1200"/>
              </a:spcAft>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C98528-5941-C121-B8CE-875F9250707A}"/>
              </a:ext>
            </a:extLst>
          </p:cNvPr>
          <p:cNvSpPr>
            <a:spLocks noGrp="1"/>
          </p:cNvSpPr>
          <p:nvPr>
            <p:ph type="sldNum" sz="quarter" idx="12"/>
          </p:nvPr>
        </p:nvSpPr>
        <p:spPr/>
        <p:txBody>
          <a:bodyPr/>
          <a:lstStyle/>
          <a:p>
            <a:fld id="{5F62F0E2-1676-4D8C-BBCE-3086846D3D88}" type="slidenum">
              <a:rPr lang="en-US" smtClean="0"/>
              <a:pPr/>
              <a:t>9</a:t>
            </a:fld>
            <a:endParaRPr lang="en-US" dirty="0"/>
          </a:p>
        </p:txBody>
      </p:sp>
    </p:spTree>
    <p:extLst>
      <p:ext uri="{BB962C8B-B14F-4D97-AF65-F5344CB8AC3E}">
        <p14:creationId xmlns:p14="http://schemas.microsoft.com/office/powerpoint/2010/main" val="25314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18752</TotalTime>
  <Words>1858</Words>
  <Application>Microsoft Office PowerPoint</Application>
  <PresentationFormat>On-screen Show (4:3)</PresentationFormat>
  <Paragraphs>246</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Comic Sans MS</vt:lpstr>
      <vt:lpstr>Gill Sans MT</vt:lpstr>
      <vt:lpstr>Palatino Linotype</vt:lpstr>
      <vt:lpstr>Times New Roman</vt:lpstr>
      <vt:lpstr>Verdana</vt:lpstr>
      <vt:lpstr>Wingdings 2</vt:lpstr>
      <vt:lpstr>Solstice</vt:lpstr>
      <vt:lpstr>Assembly Language and Machine language (part 1)</vt:lpstr>
      <vt:lpstr>Programming Language</vt:lpstr>
      <vt:lpstr>Machine Code</vt:lpstr>
      <vt:lpstr>Assembly Language</vt:lpstr>
      <vt:lpstr>Assembly Code</vt:lpstr>
      <vt:lpstr>Assembler</vt:lpstr>
      <vt:lpstr>Comments</vt:lpstr>
      <vt:lpstr>Assembly Language Syntax </vt:lpstr>
      <vt:lpstr>Addressing mode</vt:lpstr>
      <vt:lpstr>Register Addressing mode</vt:lpstr>
      <vt:lpstr>Register Addressing mode (cont.)</vt:lpstr>
      <vt:lpstr>Register Addressing mode (cont..)</vt:lpstr>
      <vt:lpstr>Immediate Addressing mode</vt:lpstr>
      <vt:lpstr>Immediate Addressing mode (cont.)</vt:lpstr>
      <vt:lpstr>Direct Addressing mode</vt:lpstr>
      <vt:lpstr>Direct Addressing mode (cont.)</vt:lpstr>
      <vt:lpstr>NASM Program Structure</vt:lpstr>
      <vt:lpstr>Text Segment </vt:lpstr>
      <vt:lpstr>NASM Program Skeleton</vt:lpstr>
      <vt:lpstr>More on the Text Segment </vt:lpstr>
      <vt:lpstr>NASM Program Skeleton (cont.)</vt:lpstr>
      <vt:lpstr>Our First Program</vt:lpstr>
      <vt:lpstr>Our First Program (cont.) </vt:lpstr>
      <vt:lpstr>Input/Output?</vt:lpstr>
      <vt:lpstr>Our First Program (cont.)</vt:lpstr>
      <vt:lpstr>Our First Program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Saqib</dc:creator>
  <cp:lastModifiedBy>Kaabi, Jihene</cp:lastModifiedBy>
  <cp:revision>752</cp:revision>
  <dcterms:created xsi:type="dcterms:W3CDTF">2015-09-13T05:42:29Z</dcterms:created>
  <dcterms:modified xsi:type="dcterms:W3CDTF">2024-01-22T00:09:50Z</dcterms:modified>
</cp:coreProperties>
</file>