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367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3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40CB37-1645-42A8-8691-1860CF5BDDA4}" v="7281" dt="2024-01-24T14:28:06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2" autoAdjust="0"/>
    <p:restoredTop sz="93792" autoAdjust="0"/>
  </p:normalViewPr>
  <p:slideViewPr>
    <p:cSldViewPr>
      <p:cViewPr>
        <p:scale>
          <a:sx n="60" d="100"/>
          <a:sy n="60" d="100"/>
        </p:scale>
        <p:origin x="84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3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abi, Jihene" userId="011dcf93-4cd8-42cc-a5b2-f87c76cf03d7" providerId="ADAL" clId="{E140CB37-1645-42A8-8691-1860CF5BDDA4}"/>
    <pc:docChg chg="undo custSel addSld delSld modSld sldOrd modMainMaster">
      <pc:chgData name="Kaabi, Jihene" userId="011dcf93-4cd8-42cc-a5b2-f87c76cf03d7" providerId="ADAL" clId="{E140CB37-1645-42A8-8691-1860CF5BDDA4}" dt="2024-01-24T14:28:06.212" v="9060" actId="20577"/>
      <pc:docMkLst>
        <pc:docMk/>
      </pc:docMkLst>
      <pc:sldChg chg="modSp mod">
        <pc:chgData name="Kaabi, Jihene" userId="011dcf93-4cd8-42cc-a5b2-f87c76cf03d7" providerId="ADAL" clId="{E140CB37-1645-42A8-8691-1860CF5BDDA4}" dt="2024-01-16T02:10:41.256" v="8177" actId="1076"/>
        <pc:sldMkLst>
          <pc:docMk/>
          <pc:sldMk cId="0" sldId="256"/>
        </pc:sldMkLst>
        <pc:spChg chg="mod">
          <ac:chgData name="Kaabi, Jihene" userId="011dcf93-4cd8-42cc-a5b2-f87c76cf03d7" providerId="ADAL" clId="{E140CB37-1645-42A8-8691-1860CF5BDDA4}" dt="2023-09-04T17:01:42.032" v="7366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4-01-16T02:10:41.256" v="8177" actId="1076"/>
          <ac:spMkLst>
            <pc:docMk/>
            <pc:sldMk cId="0" sldId="256"/>
            <ac:spMk id="6" creationId="{00F09640-C6E2-644E-FD34-446735A82BED}"/>
          </ac:spMkLst>
        </pc:spChg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0" sldId="258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0" sldId="270"/>
        </pc:sldMkLst>
      </pc:sldChg>
      <pc:sldChg chg="addSp delSp modSp del mod modAnim">
        <pc:chgData name="Kaabi, Jihene" userId="011dcf93-4cd8-42cc-a5b2-f87c76cf03d7" providerId="ADAL" clId="{E140CB37-1645-42A8-8691-1860CF5BDDA4}" dt="2023-09-04T17:01:56.701" v="7367" actId="47"/>
        <pc:sldMkLst>
          <pc:docMk/>
          <pc:sldMk cId="50329946" sldId="349"/>
        </pc:sldMkLst>
        <pc:spChg chg="mod">
          <ac:chgData name="Kaabi, Jihene" userId="011dcf93-4cd8-42cc-a5b2-f87c76cf03d7" providerId="ADAL" clId="{E140CB37-1645-42A8-8691-1860CF5BDDA4}" dt="2023-08-24T15:29:38.816" v="44" actId="20577"/>
          <ac:spMkLst>
            <pc:docMk/>
            <pc:sldMk cId="50329946" sldId="349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24T16:13:01.595" v="529" actId="33524"/>
          <ac:spMkLst>
            <pc:docMk/>
            <pc:sldMk cId="50329946" sldId="349"/>
            <ac:spMk id="3" creationId="{00000000-0000-0000-0000-000000000000}"/>
          </ac:spMkLst>
        </pc:spChg>
        <pc:spChg chg="add del">
          <ac:chgData name="Kaabi, Jihene" userId="011dcf93-4cd8-42cc-a5b2-f87c76cf03d7" providerId="ADAL" clId="{E140CB37-1645-42A8-8691-1860CF5BDDA4}" dt="2023-08-24T15:31:19.439" v="46"/>
          <ac:spMkLst>
            <pc:docMk/>
            <pc:sldMk cId="50329946" sldId="349"/>
            <ac:spMk id="5" creationId="{34412FF9-32A9-20A4-C8F5-855962B9BBE7}"/>
          </ac:spMkLst>
        </pc:spChg>
        <pc:picChg chg="add mod">
          <ac:chgData name="Kaabi, Jihene" userId="011dcf93-4cd8-42cc-a5b2-f87c76cf03d7" providerId="ADAL" clId="{E140CB37-1645-42A8-8691-1860CF5BDDA4}" dt="2023-08-24T16:12:25.617" v="516" actId="14100"/>
          <ac:picMkLst>
            <pc:docMk/>
            <pc:sldMk cId="50329946" sldId="349"/>
            <ac:picMk id="7" creationId="{B01DD13C-5168-C0E0-835F-6B8EE9E5498D}"/>
          </ac:picMkLst>
        </pc:picChg>
        <pc:picChg chg="add del">
          <ac:chgData name="Kaabi, Jihene" userId="011dcf93-4cd8-42cc-a5b2-f87c76cf03d7" providerId="ADAL" clId="{E140CB37-1645-42A8-8691-1860CF5BDDA4}" dt="2023-08-24T15:31:19.439" v="46"/>
          <ac:picMkLst>
            <pc:docMk/>
            <pc:sldMk cId="50329946" sldId="349"/>
            <ac:picMk id="1026" creationId="{70818B99-6A06-B52B-8941-314EF6105D88}"/>
          </ac:picMkLst>
        </pc:picChg>
      </pc:sldChg>
      <pc:sldChg chg="delSp modSp add del mod modAnim">
        <pc:chgData name="Kaabi, Jihene" userId="011dcf93-4cd8-42cc-a5b2-f87c76cf03d7" providerId="ADAL" clId="{E140CB37-1645-42A8-8691-1860CF5BDDA4}" dt="2023-09-04T17:01:56.701" v="7367" actId="47"/>
        <pc:sldMkLst>
          <pc:docMk/>
          <pc:sldMk cId="1577565112" sldId="350"/>
        </pc:sldMkLst>
        <pc:spChg chg="mod">
          <ac:chgData name="Kaabi, Jihene" userId="011dcf93-4cd8-42cc-a5b2-f87c76cf03d7" providerId="ADAL" clId="{E140CB37-1645-42A8-8691-1860CF5BDDA4}" dt="2023-08-24T16:16:44.285" v="554" actId="20577"/>
          <ac:spMkLst>
            <pc:docMk/>
            <pc:sldMk cId="1577565112" sldId="350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24T16:41:38.274" v="1666" actId="14100"/>
          <ac:spMkLst>
            <pc:docMk/>
            <pc:sldMk cId="1577565112" sldId="350"/>
            <ac:spMk id="3" creationId="{00000000-0000-0000-0000-000000000000}"/>
          </ac:spMkLst>
        </pc:spChg>
        <pc:picChg chg="del">
          <ac:chgData name="Kaabi, Jihene" userId="011dcf93-4cd8-42cc-a5b2-f87c76cf03d7" providerId="ADAL" clId="{E140CB37-1645-42A8-8691-1860CF5BDDA4}" dt="2023-08-24T16:16:06.143" v="539" actId="478"/>
          <ac:picMkLst>
            <pc:docMk/>
            <pc:sldMk cId="1577565112" sldId="350"/>
            <ac:picMk id="7" creationId="{B01DD13C-5168-C0E0-835F-6B8EE9E5498D}"/>
          </ac:picMkLst>
        </pc:picChg>
      </pc:sldChg>
      <pc:sldChg chg="addSp delSp modSp add del mod modAnim">
        <pc:chgData name="Kaabi, Jihene" userId="011dcf93-4cd8-42cc-a5b2-f87c76cf03d7" providerId="ADAL" clId="{E140CB37-1645-42A8-8691-1860CF5BDDA4}" dt="2023-09-04T17:01:56.701" v="7367" actId="47"/>
        <pc:sldMkLst>
          <pc:docMk/>
          <pc:sldMk cId="503829579" sldId="351"/>
        </pc:sldMkLst>
        <pc:spChg chg="mod">
          <ac:chgData name="Kaabi, Jihene" userId="011dcf93-4cd8-42cc-a5b2-f87c76cf03d7" providerId="ADAL" clId="{E140CB37-1645-42A8-8691-1860CF5BDDA4}" dt="2023-08-24T16:34:22.615" v="1054" actId="20577"/>
          <ac:spMkLst>
            <pc:docMk/>
            <pc:sldMk cId="503829579" sldId="351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24T16:38:09.099" v="1631" actId="207"/>
          <ac:spMkLst>
            <pc:docMk/>
            <pc:sldMk cId="503829579" sldId="351"/>
            <ac:spMk id="3" creationId="{00000000-0000-0000-0000-000000000000}"/>
          </ac:spMkLst>
        </pc:spChg>
        <pc:spChg chg="add mod">
          <ac:chgData name="Kaabi, Jihene" userId="011dcf93-4cd8-42cc-a5b2-f87c76cf03d7" providerId="ADAL" clId="{E140CB37-1645-42A8-8691-1860CF5BDDA4}" dt="2023-08-24T16:41:30.931" v="1665" actId="164"/>
          <ac:spMkLst>
            <pc:docMk/>
            <pc:sldMk cId="503829579" sldId="351"/>
            <ac:spMk id="8" creationId="{40593D38-CEA1-F69B-3B8E-B12AE278B5C3}"/>
          </ac:spMkLst>
        </pc:spChg>
        <pc:grpChg chg="add mod">
          <ac:chgData name="Kaabi, Jihene" userId="011dcf93-4cd8-42cc-a5b2-f87c76cf03d7" providerId="ADAL" clId="{E140CB37-1645-42A8-8691-1860CF5BDDA4}" dt="2023-08-24T16:42:00.189" v="1700" actId="962"/>
          <ac:grpSpMkLst>
            <pc:docMk/>
            <pc:sldMk cId="503829579" sldId="351"/>
            <ac:grpSpMk id="9" creationId="{9B9825DF-B1F8-A443-E490-05400ABC518C}"/>
          </ac:grpSpMkLst>
        </pc:grpChg>
        <pc:picChg chg="add mod">
          <ac:chgData name="Kaabi, Jihene" userId="011dcf93-4cd8-42cc-a5b2-f87c76cf03d7" providerId="ADAL" clId="{E140CB37-1645-42A8-8691-1860CF5BDDA4}" dt="2023-08-24T16:41:30.931" v="1665" actId="164"/>
          <ac:picMkLst>
            <pc:docMk/>
            <pc:sldMk cId="503829579" sldId="351"/>
            <ac:picMk id="6" creationId="{87CFE1D0-E089-F0A6-17B3-ACAE2ED48FDD}"/>
          </ac:picMkLst>
        </pc:picChg>
        <pc:picChg chg="del mod">
          <ac:chgData name="Kaabi, Jihene" userId="011dcf93-4cd8-42cc-a5b2-f87c76cf03d7" providerId="ADAL" clId="{E140CB37-1645-42A8-8691-1860CF5BDDA4}" dt="2023-08-24T16:34:31.837" v="1057" actId="478"/>
          <ac:picMkLst>
            <pc:docMk/>
            <pc:sldMk cId="503829579" sldId="351"/>
            <ac:picMk id="7" creationId="{B01DD13C-5168-C0E0-835F-6B8EE9E5498D}"/>
          </ac:picMkLst>
        </pc:picChg>
      </pc:sldChg>
      <pc:sldChg chg="delSp modSp add del mod delAnim modAnim">
        <pc:chgData name="Kaabi, Jihene" userId="011dcf93-4cd8-42cc-a5b2-f87c76cf03d7" providerId="ADAL" clId="{E140CB37-1645-42A8-8691-1860CF5BDDA4}" dt="2023-09-04T17:01:56.701" v="7367" actId="47"/>
        <pc:sldMkLst>
          <pc:docMk/>
          <pc:sldMk cId="376925341" sldId="352"/>
        </pc:sldMkLst>
        <pc:spChg chg="mod">
          <ac:chgData name="Kaabi, Jihene" userId="011dcf93-4cd8-42cc-a5b2-f87c76cf03d7" providerId="ADAL" clId="{E140CB37-1645-42A8-8691-1860CF5BDDA4}" dt="2023-08-24T17:01:20.215" v="1790" actId="14100"/>
          <ac:spMkLst>
            <pc:docMk/>
            <pc:sldMk cId="376925341" sldId="352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29T20:02:32.819" v="5367" actId="113"/>
          <ac:spMkLst>
            <pc:docMk/>
            <pc:sldMk cId="376925341" sldId="352"/>
            <ac:spMk id="3" creationId="{00000000-0000-0000-0000-000000000000}"/>
          </ac:spMkLst>
        </pc:spChg>
        <pc:grpChg chg="del">
          <ac:chgData name="Kaabi, Jihene" userId="011dcf93-4cd8-42cc-a5b2-f87c76cf03d7" providerId="ADAL" clId="{E140CB37-1645-42A8-8691-1860CF5BDDA4}" dt="2023-08-24T16:57:05.364" v="1721" actId="478"/>
          <ac:grpSpMkLst>
            <pc:docMk/>
            <pc:sldMk cId="376925341" sldId="352"/>
            <ac:grpSpMk id="9" creationId="{9B9825DF-B1F8-A443-E490-05400ABC518C}"/>
          </ac:grpSpMkLst>
        </pc:grpChg>
      </pc:sldChg>
      <pc:sldChg chg="add del">
        <pc:chgData name="Kaabi, Jihene" userId="011dcf93-4cd8-42cc-a5b2-f87c76cf03d7" providerId="ADAL" clId="{E140CB37-1645-42A8-8691-1860CF5BDDA4}" dt="2023-08-24T16:39:36.711" v="1633"/>
        <pc:sldMkLst>
          <pc:docMk/>
          <pc:sldMk cId="3618439818" sldId="352"/>
        </pc:sldMkLst>
      </pc:sldChg>
      <pc:sldChg chg="modSp add del mod modAnim">
        <pc:chgData name="Kaabi, Jihene" userId="011dcf93-4cd8-42cc-a5b2-f87c76cf03d7" providerId="ADAL" clId="{E140CB37-1645-42A8-8691-1860CF5BDDA4}" dt="2023-09-04T17:01:56.701" v="7367" actId="47"/>
        <pc:sldMkLst>
          <pc:docMk/>
          <pc:sldMk cId="579401987" sldId="353"/>
        </pc:sldMkLst>
        <pc:spChg chg="mod">
          <ac:chgData name="Kaabi, Jihene" userId="011dcf93-4cd8-42cc-a5b2-f87c76cf03d7" providerId="ADAL" clId="{E140CB37-1645-42A8-8691-1860CF5BDDA4}" dt="2023-08-24T19:48:47.439" v="1894" actId="1036"/>
          <ac:spMkLst>
            <pc:docMk/>
            <pc:sldMk cId="579401987" sldId="353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24T19:48:43.583" v="1893" actId="1036"/>
          <ac:spMkLst>
            <pc:docMk/>
            <pc:sldMk cId="579401987" sldId="353"/>
            <ac:spMk id="3" creationId="{00000000-0000-0000-0000-000000000000}"/>
          </ac:spMkLst>
        </pc:spChg>
      </pc:sldChg>
      <pc:sldChg chg="modSp add del mod modAnim">
        <pc:chgData name="Kaabi, Jihene" userId="011dcf93-4cd8-42cc-a5b2-f87c76cf03d7" providerId="ADAL" clId="{E140CB37-1645-42A8-8691-1860CF5BDDA4}" dt="2023-09-04T17:01:56.701" v="7367" actId="47"/>
        <pc:sldMkLst>
          <pc:docMk/>
          <pc:sldMk cId="2765056929" sldId="354"/>
        </pc:sldMkLst>
        <pc:spChg chg="mod">
          <ac:chgData name="Kaabi, Jihene" userId="011dcf93-4cd8-42cc-a5b2-f87c76cf03d7" providerId="ADAL" clId="{E140CB37-1645-42A8-8691-1860CF5BDDA4}" dt="2023-08-24T19:49:10.775" v="1911" actId="20577"/>
          <ac:spMkLst>
            <pc:docMk/>
            <pc:sldMk cId="2765056929" sldId="354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24T19:51:50.888" v="1921" actId="1076"/>
          <ac:spMkLst>
            <pc:docMk/>
            <pc:sldMk cId="2765056929" sldId="354"/>
            <ac:spMk id="3" creationId="{00000000-0000-0000-0000-000000000000}"/>
          </ac:spMkLst>
        </pc:spChg>
      </pc:sldChg>
      <pc:sldChg chg="modSp add del mod modAnim">
        <pc:chgData name="Kaabi, Jihene" userId="011dcf93-4cd8-42cc-a5b2-f87c76cf03d7" providerId="ADAL" clId="{E140CB37-1645-42A8-8691-1860CF5BDDA4}" dt="2023-09-04T17:01:56.701" v="7367" actId="47"/>
        <pc:sldMkLst>
          <pc:docMk/>
          <pc:sldMk cId="2071761060" sldId="355"/>
        </pc:sldMkLst>
        <pc:spChg chg="mod">
          <ac:chgData name="Kaabi, Jihene" userId="011dcf93-4cd8-42cc-a5b2-f87c76cf03d7" providerId="ADAL" clId="{E140CB37-1645-42A8-8691-1860CF5BDDA4}" dt="2023-08-24T20:07:52.929" v="1949" actId="20577"/>
          <ac:spMkLst>
            <pc:docMk/>
            <pc:sldMk cId="2071761060" sldId="355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24T20:08:54.708" v="1958" actId="948"/>
          <ac:spMkLst>
            <pc:docMk/>
            <pc:sldMk cId="2071761060" sldId="355"/>
            <ac:spMk id="3" creationId="{00000000-0000-0000-0000-000000000000}"/>
          </ac:spMkLst>
        </pc:spChg>
      </pc:sldChg>
      <pc:sldChg chg="modSp add del mod modAnim">
        <pc:chgData name="Kaabi, Jihene" userId="011dcf93-4cd8-42cc-a5b2-f87c76cf03d7" providerId="ADAL" clId="{E140CB37-1645-42A8-8691-1860CF5BDDA4}" dt="2023-09-04T17:01:56.701" v="7367" actId="47"/>
        <pc:sldMkLst>
          <pc:docMk/>
          <pc:sldMk cId="1170029461" sldId="356"/>
        </pc:sldMkLst>
        <pc:spChg chg="mod">
          <ac:chgData name="Kaabi, Jihene" userId="011dcf93-4cd8-42cc-a5b2-f87c76cf03d7" providerId="ADAL" clId="{E140CB37-1645-42A8-8691-1860CF5BDDA4}" dt="2023-08-24T20:11:13.087" v="1991" actId="20577"/>
          <ac:spMkLst>
            <pc:docMk/>
            <pc:sldMk cId="1170029461" sldId="356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24T20:26:11.839" v="2404" actId="20577"/>
          <ac:spMkLst>
            <pc:docMk/>
            <pc:sldMk cId="1170029461" sldId="356"/>
            <ac:spMk id="3" creationId="{00000000-0000-0000-0000-000000000000}"/>
          </ac:spMkLst>
        </pc:spChg>
      </pc:sldChg>
      <pc:sldChg chg="modSp add del mod modAnim">
        <pc:chgData name="Kaabi, Jihene" userId="011dcf93-4cd8-42cc-a5b2-f87c76cf03d7" providerId="ADAL" clId="{E140CB37-1645-42A8-8691-1860CF5BDDA4}" dt="2023-09-04T17:01:56.701" v="7367" actId="47"/>
        <pc:sldMkLst>
          <pc:docMk/>
          <pc:sldMk cId="3118044941" sldId="357"/>
        </pc:sldMkLst>
        <pc:spChg chg="mod">
          <ac:chgData name="Kaabi, Jihene" userId="011dcf93-4cd8-42cc-a5b2-f87c76cf03d7" providerId="ADAL" clId="{E140CB37-1645-42A8-8691-1860CF5BDDA4}" dt="2023-08-24T20:26:59.833" v="2424" actId="20577"/>
          <ac:spMkLst>
            <pc:docMk/>
            <pc:sldMk cId="3118044941" sldId="357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24T20:55:48.562" v="2517" actId="20578"/>
          <ac:spMkLst>
            <pc:docMk/>
            <pc:sldMk cId="3118044941" sldId="357"/>
            <ac:spMk id="3" creationId="{00000000-0000-0000-0000-000000000000}"/>
          </ac:spMkLst>
        </pc:spChg>
      </pc:sldChg>
      <pc:sldChg chg="modSp add del mod modAnim">
        <pc:chgData name="Kaabi, Jihene" userId="011dcf93-4cd8-42cc-a5b2-f87c76cf03d7" providerId="ADAL" clId="{E140CB37-1645-42A8-8691-1860CF5BDDA4}" dt="2023-09-04T17:01:56.701" v="7367" actId="47"/>
        <pc:sldMkLst>
          <pc:docMk/>
          <pc:sldMk cId="2531400843" sldId="358"/>
        </pc:sldMkLst>
        <pc:spChg chg="mod">
          <ac:chgData name="Kaabi, Jihene" userId="011dcf93-4cd8-42cc-a5b2-f87c76cf03d7" providerId="ADAL" clId="{E140CB37-1645-42A8-8691-1860CF5BDDA4}" dt="2023-08-24T21:47:00.966" v="3040" actId="20577"/>
          <ac:spMkLst>
            <pc:docMk/>
            <pc:sldMk cId="2531400843" sldId="358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24T21:51:16.279" v="3161" actId="207"/>
          <ac:spMkLst>
            <pc:docMk/>
            <pc:sldMk cId="2531400843" sldId="358"/>
            <ac:spMk id="3" creationId="{00000000-0000-0000-0000-000000000000}"/>
          </ac:spMkLst>
        </pc:spChg>
      </pc:sldChg>
      <pc:sldChg chg="modSp add del mod modAnim">
        <pc:chgData name="Kaabi, Jihene" userId="011dcf93-4cd8-42cc-a5b2-f87c76cf03d7" providerId="ADAL" clId="{E140CB37-1645-42A8-8691-1860CF5BDDA4}" dt="2023-09-04T17:01:56.701" v="7367" actId="47"/>
        <pc:sldMkLst>
          <pc:docMk/>
          <pc:sldMk cId="2030098170" sldId="359"/>
        </pc:sldMkLst>
        <pc:spChg chg="mod">
          <ac:chgData name="Kaabi, Jihene" userId="011dcf93-4cd8-42cc-a5b2-f87c76cf03d7" providerId="ADAL" clId="{E140CB37-1645-42A8-8691-1860CF5BDDA4}" dt="2023-08-24T21:35:32.353" v="2547" actId="20577"/>
          <ac:spMkLst>
            <pc:docMk/>
            <pc:sldMk cId="2030098170" sldId="359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24T21:41:53.126" v="3025" actId="1035"/>
          <ac:spMkLst>
            <pc:docMk/>
            <pc:sldMk cId="2030098170" sldId="359"/>
            <ac:spMk id="3" creationId="{00000000-0000-0000-0000-000000000000}"/>
          </ac:spMkLst>
        </pc:spChg>
      </pc:sldChg>
      <pc:sldChg chg="modSp add del mod modAnim">
        <pc:chgData name="Kaabi, Jihene" userId="011dcf93-4cd8-42cc-a5b2-f87c76cf03d7" providerId="ADAL" clId="{E140CB37-1645-42A8-8691-1860CF5BDDA4}" dt="2023-09-04T17:01:56.701" v="7367" actId="47"/>
        <pc:sldMkLst>
          <pc:docMk/>
          <pc:sldMk cId="687676314" sldId="360"/>
        </pc:sldMkLst>
        <pc:spChg chg="mod">
          <ac:chgData name="Kaabi, Jihene" userId="011dcf93-4cd8-42cc-a5b2-f87c76cf03d7" providerId="ADAL" clId="{E140CB37-1645-42A8-8691-1860CF5BDDA4}" dt="2023-08-24T22:07:00.868" v="3263" actId="20577"/>
          <ac:spMkLst>
            <pc:docMk/>
            <pc:sldMk cId="687676314" sldId="360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25T19:30:25.167" v="3477" actId="948"/>
          <ac:spMkLst>
            <pc:docMk/>
            <pc:sldMk cId="687676314" sldId="360"/>
            <ac:spMk id="3" creationId="{00000000-0000-0000-0000-000000000000}"/>
          </ac:spMkLst>
        </pc:spChg>
      </pc:sldChg>
      <pc:sldChg chg="modSp add del mod modAnim">
        <pc:chgData name="Kaabi, Jihene" userId="011dcf93-4cd8-42cc-a5b2-f87c76cf03d7" providerId="ADAL" clId="{E140CB37-1645-42A8-8691-1860CF5BDDA4}" dt="2023-09-04T17:01:56.701" v="7367" actId="47"/>
        <pc:sldMkLst>
          <pc:docMk/>
          <pc:sldMk cId="2853061008" sldId="361"/>
        </pc:sldMkLst>
        <pc:spChg chg="mod">
          <ac:chgData name="Kaabi, Jihene" userId="011dcf93-4cd8-42cc-a5b2-f87c76cf03d7" providerId="ADAL" clId="{E140CB37-1645-42A8-8691-1860CF5BDDA4}" dt="2023-08-29T20:05:16.105" v="5383" actId="20577"/>
          <ac:spMkLst>
            <pc:docMk/>
            <pc:sldMk cId="2853061008" sldId="361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28T19:24:14.347" v="3614" actId="20577"/>
          <ac:spMkLst>
            <pc:docMk/>
            <pc:sldMk cId="2853061008" sldId="361"/>
            <ac:spMk id="3" creationId="{00000000-0000-0000-0000-000000000000}"/>
          </ac:spMkLst>
        </pc:spChg>
      </pc:sldChg>
      <pc:sldChg chg="modSp add del mod modAnim">
        <pc:chgData name="Kaabi, Jihene" userId="011dcf93-4cd8-42cc-a5b2-f87c76cf03d7" providerId="ADAL" clId="{E140CB37-1645-42A8-8691-1860CF5BDDA4}" dt="2023-09-04T17:01:56.701" v="7367" actId="47"/>
        <pc:sldMkLst>
          <pc:docMk/>
          <pc:sldMk cId="3148848429" sldId="362"/>
        </pc:sldMkLst>
        <pc:spChg chg="mod">
          <ac:chgData name="Kaabi, Jihene" userId="011dcf93-4cd8-42cc-a5b2-f87c76cf03d7" providerId="ADAL" clId="{E140CB37-1645-42A8-8691-1860CF5BDDA4}" dt="2023-08-29T20:05:25.549" v="5384" actId="20577"/>
          <ac:spMkLst>
            <pc:docMk/>
            <pc:sldMk cId="3148848429" sldId="362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25T19:44:08.414" v="3608" actId="12"/>
          <ac:spMkLst>
            <pc:docMk/>
            <pc:sldMk cId="3148848429" sldId="362"/>
            <ac:spMk id="3" creationId="{00000000-0000-0000-0000-000000000000}"/>
          </ac:spMkLst>
        </pc:spChg>
      </pc:sldChg>
      <pc:sldChg chg="modSp add del mod modAnim">
        <pc:chgData name="Kaabi, Jihene" userId="011dcf93-4cd8-42cc-a5b2-f87c76cf03d7" providerId="ADAL" clId="{E140CB37-1645-42A8-8691-1860CF5BDDA4}" dt="2023-09-04T17:01:56.701" v="7367" actId="47"/>
        <pc:sldMkLst>
          <pc:docMk/>
          <pc:sldMk cId="3856667515" sldId="363"/>
        </pc:sldMkLst>
        <pc:spChg chg="mod">
          <ac:chgData name="Kaabi, Jihene" userId="011dcf93-4cd8-42cc-a5b2-f87c76cf03d7" providerId="ADAL" clId="{E140CB37-1645-42A8-8691-1860CF5BDDA4}" dt="2023-08-28T19:25:39.969" v="3624" actId="20577"/>
          <ac:spMkLst>
            <pc:docMk/>
            <pc:sldMk cId="3856667515" sldId="363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28T19:34:03.290" v="3757" actId="948"/>
          <ac:spMkLst>
            <pc:docMk/>
            <pc:sldMk cId="3856667515" sldId="363"/>
            <ac:spMk id="3" creationId="{00000000-0000-0000-0000-000000000000}"/>
          </ac:spMkLst>
        </pc:spChg>
      </pc:sldChg>
      <pc:sldChg chg="modSp add del mod modAnim">
        <pc:chgData name="Kaabi, Jihene" userId="011dcf93-4cd8-42cc-a5b2-f87c76cf03d7" providerId="ADAL" clId="{E140CB37-1645-42A8-8691-1860CF5BDDA4}" dt="2023-09-04T17:01:56.701" v="7367" actId="47"/>
        <pc:sldMkLst>
          <pc:docMk/>
          <pc:sldMk cId="2705909405" sldId="364"/>
        </pc:sldMkLst>
        <pc:spChg chg="mod">
          <ac:chgData name="Kaabi, Jihene" userId="011dcf93-4cd8-42cc-a5b2-f87c76cf03d7" providerId="ADAL" clId="{E140CB37-1645-42A8-8691-1860CF5BDDA4}" dt="2023-08-29T20:05:42.043" v="5392" actId="20577"/>
          <ac:spMkLst>
            <pc:docMk/>
            <pc:sldMk cId="2705909405" sldId="364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28T19:35:20.529" v="3812" actId="255"/>
          <ac:spMkLst>
            <pc:docMk/>
            <pc:sldMk cId="2705909405" sldId="364"/>
            <ac:spMk id="3" creationId="{00000000-0000-0000-0000-000000000000}"/>
          </ac:spMkLst>
        </pc:spChg>
      </pc:sldChg>
      <pc:sldChg chg="modSp add del mod modAnim">
        <pc:chgData name="Kaabi, Jihene" userId="011dcf93-4cd8-42cc-a5b2-f87c76cf03d7" providerId="ADAL" clId="{E140CB37-1645-42A8-8691-1860CF5BDDA4}" dt="2023-09-04T17:01:56.701" v="7367" actId="47"/>
        <pc:sldMkLst>
          <pc:docMk/>
          <pc:sldMk cId="2808581526" sldId="365"/>
        </pc:sldMkLst>
        <pc:spChg chg="mod">
          <ac:chgData name="Kaabi, Jihene" userId="011dcf93-4cd8-42cc-a5b2-f87c76cf03d7" providerId="ADAL" clId="{E140CB37-1645-42A8-8691-1860CF5BDDA4}" dt="2023-08-29T13:57:18.111" v="3822" actId="20577"/>
          <ac:spMkLst>
            <pc:docMk/>
            <pc:sldMk cId="2808581526" sldId="365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29T14:11:18.464" v="3918" actId="14100"/>
          <ac:spMkLst>
            <pc:docMk/>
            <pc:sldMk cId="2808581526" sldId="365"/>
            <ac:spMk id="3" creationId="{00000000-0000-0000-0000-000000000000}"/>
          </ac:spMkLst>
        </pc:spChg>
      </pc:sldChg>
      <pc:sldChg chg="modSp add del mod modAnim">
        <pc:chgData name="Kaabi, Jihene" userId="011dcf93-4cd8-42cc-a5b2-f87c76cf03d7" providerId="ADAL" clId="{E140CB37-1645-42A8-8691-1860CF5BDDA4}" dt="2023-09-04T17:01:56.701" v="7367" actId="47"/>
        <pc:sldMkLst>
          <pc:docMk/>
          <pc:sldMk cId="300746139" sldId="366"/>
        </pc:sldMkLst>
        <pc:spChg chg="mod">
          <ac:chgData name="Kaabi, Jihene" userId="011dcf93-4cd8-42cc-a5b2-f87c76cf03d7" providerId="ADAL" clId="{E140CB37-1645-42A8-8691-1860CF5BDDA4}" dt="2023-08-29T20:05:56.785" v="5400" actId="20577"/>
          <ac:spMkLst>
            <pc:docMk/>
            <pc:sldMk cId="300746139" sldId="366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29T14:25:32.268" v="4512" actId="20577"/>
          <ac:spMkLst>
            <pc:docMk/>
            <pc:sldMk cId="300746139" sldId="366"/>
            <ac:spMk id="3" creationId="{00000000-0000-0000-0000-000000000000}"/>
          </ac:spMkLst>
        </pc:spChg>
      </pc:sldChg>
      <pc:sldChg chg="delSp modSp add mod modAnim">
        <pc:chgData name="Kaabi, Jihene" userId="011dcf93-4cd8-42cc-a5b2-f87c76cf03d7" providerId="ADAL" clId="{E140CB37-1645-42A8-8691-1860CF5BDDA4}" dt="2023-08-29T14:27:34.527" v="4544" actId="255"/>
        <pc:sldMkLst>
          <pc:docMk/>
          <pc:sldMk cId="1548010912" sldId="367"/>
        </pc:sldMkLst>
        <pc:spChg chg="mod">
          <ac:chgData name="Kaabi, Jihene" userId="011dcf93-4cd8-42cc-a5b2-f87c76cf03d7" providerId="ADAL" clId="{E140CB37-1645-42A8-8691-1860CF5BDDA4}" dt="2023-08-29T14:27:34.527" v="4544" actId="255"/>
          <ac:spMkLst>
            <pc:docMk/>
            <pc:sldMk cId="1548010912" sldId="367"/>
            <ac:spMk id="2" creationId="{00000000-0000-0000-0000-000000000000}"/>
          </ac:spMkLst>
        </pc:spChg>
        <pc:spChg chg="del mod">
          <ac:chgData name="Kaabi, Jihene" userId="011dcf93-4cd8-42cc-a5b2-f87c76cf03d7" providerId="ADAL" clId="{E140CB37-1645-42A8-8691-1860CF5BDDA4}" dt="2023-08-29T14:27:12.169" v="4516" actId="478"/>
          <ac:spMkLst>
            <pc:docMk/>
            <pc:sldMk cId="1548010912" sldId="367"/>
            <ac:spMk id="3" creationId="{00000000-0000-0000-0000-000000000000}"/>
          </ac:spMkLst>
        </pc:spChg>
      </pc:sldChg>
      <pc:sldChg chg="modSp add mod modAnim">
        <pc:chgData name="Kaabi, Jihene" userId="011dcf93-4cd8-42cc-a5b2-f87c76cf03d7" providerId="ADAL" clId="{E140CB37-1645-42A8-8691-1860CF5BDDA4}" dt="2023-10-21T12:16:20.380" v="8150" actId="207"/>
        <pc:sldMkLst>
          <pc:docMk/>
          <pc:sldMk cId="1571220463" sldId="368"/>
        </pc:sldMkLst>
        <pc:spChg chg="mod">
          <ac:chgData name="Kaabi, Jihene" userId="011dcf93-4cd8-42cc-a5b2-f87c76cf03d7" providerId="ADAL" clId="{E140CB37-1645-42A8-8691-1860CF5BDDA4}" dt="2023-10-21T12:16:20.380" v="8150" actId="207"/>
          <ac:spMkLst>
            <pc:docMk/>
            <pc:sldMk cId="1571220463" sldId="368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29T16:51:03.650" v="4725" actId="948"/>
          <ac:spMkLst>
            <pc:docMk/>
            <pc:sldMk cId="1571220463" sldId="368"/>
            <ac:spMk id="3" creationId="{00000000-0000-0000-0000-000000000000}"/>
          </ac:spMkLst>
        </pc:spChg>
      </pc:sldChg>
      <pc:sldChg chg="addSp modSp add mod modAnim">
        <pc:chgData name="Kaabi, Jihene" userId="011dcf93-4cd8-42cc-a5b2-f87c76cf03d7" providerId="ADAL" clId="{E140CB37-1645-42A8-8691-1860CF5BDDA4}" dt="2024-01-16T02:15:31.905" v="8198" actId="20577"/>
        <pc:sldMkLst>
          <pc:docMk/>
          <pc:sldMk cId="625851085" sldId="369"/>
        </pc:sldMkLst>
        <pc:spChg chg="mod">
          <ac:chgData name="Kaabi, Jihene" userId="011dcf93-4cd8-42cc-a5b2-f87c76cf03d7" providerId="ADAL" clId="{E140CB37-1645-42A8-8691-1860CF5BDDA4}" dt="2023-08-29T16:58:48.356" v="4826" actId="20577"/>
          <ac:spMkLst>
            <pc:docMk/>
            <pc:sldMk cId="625851085" sldId="369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29T16:58:29.268" v="4816" actId="962"/>
          <ac:spMkLst>
            <pc:docMk/>
            <pc:sldMk cId="625851085" sldId="369"/>
            <ac:spMk id="3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29T16:58:29.945" v="4817" actId="962"/>
          <ac:spMkLst>
            <pc:docMk/>
            <pc:sldMk cId="625851085" sldId="369"/>
            <ac:spMk id="4" creationId="{C0C98528-5941-C121-B8CE-875F9250707A}"/>
          </ac:spMkLst>
        </pc:spChg>
        <pc:graphicFrameChg chg="add mod modGraphic">
          <ac:chgData name="Kaabi, Jihene" userId="011dcf93-4cd8-42cc-a5b2-f87c76cf03d7" providerId="ADAL" clId="{E140CB37-1645-42A8-8691-1860CF5BDDA4}" dt="2024-01-16T02:15:31.905" v="8198" actId="20577"/>
          <ac:graphicFrameMkLst>
            <pc:docMk/>
            <pc:sldMk cId="625851085" sldId="369"/>
            <ac:graphicFrameMk id="5" creationId="{EDF2143C-A387-173B-B2AB-D0B52A54F961}"/>
          </ac:graphicFrameMkLst>
        </pc:graphicFrameChg>
      </pc:sldChg>
      <pc:sldChg chg="modSp add mod modAnim">
        <pc:chgData name="Kaabi, Jihene" userId="011dcf93-4cd8-42cc-a5b2-f87c76cf03d7" providerId="ADAL" clId="{E140CB37-1645-42A8-8691-1860CF5BDDA4}" dt="2023-08-29T19:25:41.040" v="4889"/>
        <pc:sldMkLst>
          <pc:docMk/>
          <pc:sldMk cId="4246410696" sldId="370"/>
        </pc:sldMkLst>
        <pc:spChg chg="mod">
          <ac:chgData name="Kaabi, Jihene" userId="011dcf93-4cd8-42cc-a5b2-f87c76cf03d7" providerId="ADAL" clId="{E140CB37-1645-42A8-8691-1860CF5BDDA4}" dt="2023-08-29T19:23:17.426" v="4842" actId="20577"/>
          <ac:spMkLst>
            <pc:docMk/>
            <pc:sldMk cId="4246410696" sldId="370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29T19:25:13.795" v="4887" actId="20577"/>
          <ac:spMkLst>
            <pc:docMk/>
            <pc:sldMk cId="4246410696" sldId="370"/>
            <ac:spMk id="3" creationId="{00000000-0000-0000-0000-000000000000}"/>
          </ac:spMkLst>
        </pc:spChg>
      </pc:sldChg>
      <pc:sldChg chg="modSp add mod modAnim">
        <pc:chgData name="Kaabi, Jihene" userId="011dcf93-4cd8-42cc-a5b2-f87c76cf03d7" providerId="ADAL" clId="{E140CB37-1645-42A8-8691-1860CF5BDDA4}" dt="2024-01-16T02:16:38.305" v="8199" actId="20577"/>
        <pc:sldMkLst>
          <pc:docMk/>
          <pc:sldMk cId="2713370828" sldId="371"/>
        </pc:sldMkLst>
        <pc:spChg chg="mod">
          <ac:chgData name="Kaabi, Jihene" userId="011dcf93-4cd8-42cc-a5b2-f87c76cf03d7" providerId="ADAL" clId="{E140CB37-1645-42A8-8691-1860CF5BDDA4}" dt="2023-08-29T19:26:08.815" v="4909" actId="20577"/>
          <ac:spMkLst>
            <pc:docMk/>
            <pc:sldMk cId="2713370828" sldId="371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4-01-16T02:16:38.305" v="8199" actId="20577"/>
          <ac:spMkLst>
            <pc:docMk/>
            <pc:sldMk cId="2713370828" sldId="371"/>
            <ac:spMk id="3" creationId="{00000000-0000-0000-0000-000000000000}"/>
          </ac:spMkLst>
        </pc:spChg>
      </pc:sldChg>
      <pc:sldChg chg="modSp add mod modAnim">
        <pc:chgData name="Kaabi, Jihene" userId="011dcf93-4cd8-42cc-a5b2-f87c76cf03d7" providerId="ADAL" clId="{E140CB37-1645-42A8-8691-1860CF5BDDA4}" dt="2024-01-16T02:17:03.226" v="8200" actId="20577"/>
        <pc:sldMkLst>
          <pc:docMk/>
          <pc:sldMk cId="523907694" sldId="372"/>
        </pc:sldMkLst>
        <pc:spChg chg="mod">
          <ac:chgData name="Kaabi, Jihene" userId="011dcf93-4cd8-42cc-a5b2-f87c76cf03d7" providerId="ADAL" clId="{E140CB37-1645-42A8-8691-1860CF5BDDA4}" dt="2023-08-29T19:30:52.414" v="5068" actId="20577"/>
          <ac:spMkLst>
            <pc:docMk/>
            <pc:sldMk cId="523907694" sldId="372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4-01-16T02:17:03.226" v="8200" actId="20577"/>
          <ac:spMkLst>
            <pc:docMk/>
            <pc:sldMk cId="523907694" sldId="372"/>
            <ac:spMk id="3" creationId="{00000000-0000-0000-0000-000000000000}"/>
          </ac:spMkLst>
        </pc:spChg>
      </pc:sldChg>
      <pc:sldChg chg="modSp add mod modAnim">
        <pc:chgData name="Kaabi, Jihene" userId="011dcf93-4cd8-42cc-a5b2-f87c76cf03d7" providerId="ADAL" clId="{E140CB37-1645-42A8-8691-1860CF5BDDA4}" dt="2024-01-16T02:17:50.402" v="8201" actId="20577"/>
        <pc:sldMkLst>
          <pc:docMk/>
          <pc:sldMk cId="919757750" sldId="373"/>
        </pc:sldMkLst>
        <pc:spChg chg="mod">
          <ac:chgData name="Kaabi, Jihene" userId="011dcf93-4cd8-42cc-a5b2-f87c76cf03d7" providerId="ADAL" clId="{E140CB37-1645-42A8-8691-1860CF5BDDA4}" dt="2023-08-29T19:43:19.216" v="5125" actId="20577"/>
          <ac:spMkLst>
            <pc:docMk/>
            <pc:sldMk cId="919757750" sldId="373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4-01-16T02:17:50.402" v="8201" actId="20577"/>
          <ac:spMkLst>
            <pc:docMk/>
            <pc:sldMk cId="919757750" sldId="373"/>
            <ac:spMk id="3" creationId="{00000000-0000-0000-0000-000000000000}"/>
          </ac:spMkLst>
        </pc:spChg>
      </pc:sldChg>
      <pc:sldChg chg="modSp add mod modAnim">
        <pc:chgData name="Kaabi, Jihene" userId="011dcf93-4cd8-42cc-a5b2-f87c76cf03d7" providerId="ADAL" clId="{E140CB37-1645-42A8-8691-1860CF5BDDA4}" dt="2023-08-29T19:59:23.699" v="5365"/>
        <pc:sldMkLst>
          <pc:docMk/>
          <pc:sldMk cId="994480549" sldId="374"/>
        </pc:sldMkLst>
        <pc:spChg chg="mod">
          <ac:chgData name="Kaabi, Jihene" userId="011dcf93-4cd8-42cc-a5b2-f87c76cf03d7" providerId="ADAL" clId="{E140CB37-1645-42A8-8691-1860CF5BDDA4}" dt="2023-08-29T19:54:44.031" v="5245" actId="20577"/>
          <ac:spMkLst>
            <pc:docMk/>
            <pc:sldMk cId="994480549" sldId="374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29T19:58:49.642" v="5364" actId="114"/>
          <ac:spMkLst>
            <pc:docMk/>
            <pc:sldMk cId="994480549" sldId="374"/>
            <ac:spMk id="3" creationId="{00000000-0000-0000-0000-000000000000}"/>
          </ac:spMkLst>
        </pc:spChg>
      </pc:sldChg>
      <pc:sldChg chg="modSp add mod modAnim">
        <pc:chgData name="Kaabi, Jihene" userId="011dcf93-4cd8-42cc-a5b2-f87c76cf03d7" providerId="ADAL" clId="{E140CB37-1645-42A8-8691-1860CF5BDDA4}" dt="2023-08-29T20:11:08.202" v="5576"/>
        <pc:sldMkLst>
          <pc:docMk/>
          <pc:sldMk cId="121344399" sldId="375"/>
        </pc:sldMkLst>
        <pc:spChg chg="mod">
          <ac:chgData name="Kaabi, Jihene" userId="011dcf93-4cd8-42cc-a5b2-f87c76cf03d7" providerId="ADAL" clId="{E140CB37-1645-42A8-8691-1860CF5BDDA4}" dt="2023-08-29T20:06:11.319" v="5410" actId="20577"/>
          <ac:spMkLst>
            <pc:docMk/>
            <pc:sldMk cId="121344399" sldId="375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29T20:10:42.498" v="5573" actId="948"/>
          <ac:spMkLst>
            <pc:docMk/>
            <pc:sldMk cId="121344399" sldId="375"/>
            <ac:spMk id="3" creationId="{00000000-0000-0000-0000-000000000000}"/>
          </ac:spMkLst>
        </pc:spChg>
      </pc:sldChg>
      <pc:sldChg chg="modSp add mod modAnim">
        <pc:chgData name="Kaabi, Jihene" userId="011dcf93-4cd8-42cc-a5b2-f87c76cf03d7" providerId="ADAL" clId="{E140CB37-1645-42A8-8691-1860CF5BDDA4}" dt="2023-08-29T20:22:36.865" v="5690" actId="1076"/>
        <pc:sldMkLst>
          <pc:docMk/>
          <pc:sldMk cId="2562745706" sldId="376"/>
        </pc:sldMkLst>
        <pc:spChg chg="mod">
          <ac:chgData name="Kaabi, Jihene" userId="011dcf93-4cd8-42cc-a5b2-f87c76cf03d7" providerId="ADAL" clId="{E140CB37-1645-42A8-8691-1860CF5BDDA4}" dt="2023-08-29T20:21:47.334" v="5684" actId="20577"/>
          <ac:spMkLst>
            <pc:docMk/>
            <pc:sldMk cId="2562745706" sldId="376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29T20:22:36.865" v="5690" actId="1076"/>
          <ac:spMkLst>
            <pc:docMk/>
            <pc:sldMk cId="2562745706" sldId="376"/>
            <ac:spMk id="3" creationId="{00000000-0000-0000-0000-000000000000}"/>
          </ac:spMkLst>
        </pc:spChg>
      </pc:sldChg>
      <pc:sldChg chg="modSp add mod ord modAnim">
        <pc:chgData name="Kaabi, Jihene" userId="011dcf93-4cd8-42cc-a5b2-f87c76cf03d7" providerId="ADAL" clId="{E140CB37-1645-42A8-8691-1860CF5BDDA4}" dt="2024-01-24T14:05:52.102" v="9059"/>
        <pc:sldMkLst>
          <pc:docMk/>
          <pc:sldMk cId="2802958946" sldId="377"/>
        </pc:sldMkLst>
        <pc:spChg chg="mod">
          <ac:chgData name="Kaabi, Jihene" userId="011dcf93-4cd8-42cc-a5b2-f87c76cf03d7" providerId="ADAL" clId="{E140CB37-1645-42A8-8691-1860CF5BDDA4}" dt="2024-01-22T14:41:12.221" v="8339" actId="20577"/>
          <ac:spMkLst>
            <pc:docMk/>
            <pc:sldMk cId="2802958946" sldId="377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4-01-22T14:41:16.513" v="8342" actId="20577"/>
          <ac:spMkLst>
            <pc:docMk/>
            <pc:sldMk cId="2802958946" sldId="377"/>
            <ac:spMk id="3" creationId="{00000000-0000-0000-0000-000000000000}"/>
          </ac:spMkLst>
        </pc:spChg>
      </pc:sldChg>
      <pc:sldChg chg="modSp add ord modAnim">
        <pc:chgData name="Kaabi, Jihene" userId="011dcf93-4cd8-42cc-a5b2-f87c76cf03d7" providerId="ADAL" clId="{E140CB37-1645-42A8-8691-1860CF5BDDA4}" dt="2024-01-24T14:02:11.574" v="9057"/>
        <pc:sldMkLst>
          <pc:docMk/>
          <pc:sldMk cId="1150499340" sldId="378"/>
        </pc:sldMkLst>
        <pc:spChg chg="mod">
          <ac:chgData name="Kaabi, Jihene" userId="011dcf93-4cd8-42cc-a5b2-f87c76cf03d7" providerId="ADAL" clId="{E140CB37-1645-42A8-8691-1860CF5BDDA4}" dt="2023-08-29T20:28:39.799" v="5840" actId="20577"/>
          <ac:spMkLst>
            <pc:docMk/>
            <pc:sldMk cId="1150499340" sldId="378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4-01-22T14:45:42.781" v="8349" actId="255"/>
          <ac:spMkLst>
            <pc:docMk/>
            <pc:sldMk cId="1150499340" sldId="378"/>
            <ac:spMk id="3" creationId="{00000000-0000-0000-0000-000000000000}"/>
          </ac:spMkLst>
        </pc:spChg>
      </pc:sldChg>
      <pc:sldChg chg="addSp modSp add mod modAnim">
        <pc:chgData name="Kaabi, Jihene" userId="011dcf93-4cd8-42cc-a5b2-f87c76cf03d7" providerId="ADAL" clId="{E140CB37-1645-42A8-8691-1860CF5BDDA4}" dt="2024-01-23T15:06:11.218" v="8544" actId="20577"/>
        <pc:sldMkLst>
          <pc:docMk/>
          <pc:sldMk cId="1054501362" sldId="379"/>
        </pc:sldMkLst>
        <pc:spChg chg="mod">
          <ac:chgData name="Kaabi, Jihene" userId="011dcf93-4cd8-42cc-a5b2-f87c76cf03d7" providerId="ADAL" clId="{E140CB37-1645-42A8-8691-1860CF5BDDA4}" dt="2024-01-23T15:06:11.218" v="8544" actId="20577"/>
          <ac:spMkLst>
            <pc:docMk/>
            <pc:sldMk cId="1054501362" sldId="379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29T21:01:58.439" v="6154" actId="962"/>
          <ac:spMkLst>
            <pc:docMk/>
            <pc:sldMk cId="1054501362" sldId="379"/>
            <ac:spMk id="3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29T21:01:58.849" v="6155" actId="962"/>
          <ac:spMkLst>
            <pc:docMk/>
            <pc:sldMk cId="1054501362" sldId="379"/>
            <ac:spMk id="4" creationId="{C0C98528-5941-C121-B8CE-875F9250707A}"/>
          </ac:spMkLst>
        </pc:spChg>
        <pc:picChg chg="add mod">
          <ac:chgData name="Kaabi, Jihene" userId="011dcf93-4cd8-42cc-a5b2-f87c76cf03d7" providerId="ADAL" clId="{E140CB37-1645-42A8-8691-1860CF5BDDA4}" dt="2023-08-29T21:01:59.239" v="6156" actId="962"/>
          <ac:picMkLst>
            <pc:docMk/>
            <pc:sldMk cId="1054501362" sldId="379"/>
            <ac:picMk id="6" creationId="{9F5D45C1-9A82-93C2-BAE5-0010DEC87EDC}"/>
          </ac:picMkLst>
        </pc:picChg>
      </pc:sldChg>
      <pc:sldChg chg="addSp delSp modSp add mod delAnim modAnim">
        <pc:chgData name="Kaabi, Jihene" userId="011dcf93-4cd8-42cc-a5b2-f87c76cf03d7" providerId="ADAL" clId="{E140CB37-1645-42A8-8691-1860CF5BDDA4}" dt="2024-01-23T15:06:19.145" v="8547" actId="20577"/>
        <pc:sldMkLst>
          <pc:docMk/>
          <pc:sldMk cId="593171974" sldId="380"/>
        </pc:sldMkLst>
        <pc:spChg chg="mod">
          <ac:chgData name="Kaabi, Jihene" userId="011dcf93-4cd8-42cc-a5b2-f87c76cf03d7" providerId="ADAL" clId="{E140CB37-1645-42A8-8691-1860CF5BDDA4}" dt="2024-01-23T15:06:19.145" v="8547" actId="20577"/>
          <ac:spMkLst>
            <pc:docMk/>
            <pc:sldMk cId="593171974" sldId="380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29T21:11:11.788" v="6265" actId="14100"/>
          <ac:spMkLst>
            <pc:docMk/>
            <pc:sldMk cId="593171974" sldId="380"/>
            <ac:spMk id="3" creationId="{00000000-0000-0000-0000-000000000000}"/>
          </ac:spMkLst>
        </pc:spChg>
        <pc:picChg chg="del">
          <ac:chgData name="Kaabi, Jihene" userId="011dcf93-4cd8-42cc-a5b2-f87c76cf03d7" providerId="ADAL" clId="{E140CB37-1645-42A8-8691-1860CF5BDDA4}" dt="2023-08-29T21:06:43.029" v="6177" actId="478"/>
          <ac:picMkLst>
            <pc:docMk/>
            <pc:sldMk cId="593171974" sldId="380"/>
            <ac:picMk id="6" creationId="{9F5D45C1-9A82-93C2-BAE5-0010DEC87EDC}"/>
          </ac:picMkLst>
        </pc:picChg>
        <pc:picChg chg="add mod">
          <ac:chgData name="Kaabi, Jihene" userId="011dcf93-4cd8-42cc-a5b2-f87c76cf03d7" providerId="ADAL" clId="{E140CB37-1645-42A8-8691-1860CF5BDDA4}" dt="2023-08-29T21:11:05.715" v="6264" actId="1076"/>
          <ac:picMkLst>
            <pc:docMk/>
            <pc:sldMk cId="593171974" sldId="380"/>
            <ac:picMk id="7" creationId="{1845E786-1FB0-105F-B24E-57E918E8B66F}"/>
          </ac:picMkLst>
        </pc:picChg>
      </pc:sldChg>
      <pc:sldChg chg="modSp add mod modAnim">
        <pc:chgData name="Kaabi, Jihene" userId="011dcf93-4cd8-42cc-a5b2-f87c76cf03d7" providerId="ADAL" clId="{E140CB37-1645-42A8-8691-1860CF5BDDA4}" dt="2024-01-23T15:06:27.426" v="8550" actId="20577"/>
        <pc:sldMkLst>
          <pc:docMk/>
          <pc:sldMk cId="3122488567" sldId="381"/>
        </pc:sldMkLst>
        <pc:spChg chg="mod">
          <ac:chgData name="Kaabi, Jihene" userId="011dcf93-4cd8-42cc-a5b2-f87c76cf03d7" providerId="ADAL" clId="{E140CB37-1645-42A8-8691-1860CF5BDDA4}" dt="2024-01-23T15:06:27.426" v="8550" actId="20577"/>
          <ac:spMkLst>
            <pc:docMk/>
            <pc:sldMk cId="3122488567" sldId="381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29T21:47:20.209" v="6329" actId="255"/>
          <ac:spMkLst>
            <pc:docMk/>
            <pc:sldMk cId="3122488567" sldId="381"/>
            <ac:spMk id="3" creationId="{00000000-0000-0000-0000-000000000000}"/>
          </ac:spMkLst>
        </pc:spChg>
        <pc:picChg chg="mod">
          <ac:chgData name="Kaabi, Jihene" userId="011dcf93-4cd8-42cc-a5b2-f87c76cf03d7" providerId="ADAL" clId="{E140CB37-1645-42A8-8691-1860CF5BDDA4}" dt="2023-08-29T21:22:09.063" v="6306" actId="1037"/>
          <ac:picMkLst>
            <pc:docMk/>
            <pc:sldMk cId="3122488567" sldId="381"/>
            <ac:picMk id="7" creationId="{1845E786-1FB0-105F-B24E-57E918E8B66F}"/>
          </ac:picMkLst>
        </pc:picChg>
      </pc:sldChg>
      <pc:sldChg chg="delSp modSp add mod modAnim modNotesTx">
        <pc:chgData name="Kaabi, Jihene" userId="011dcf93-4cd8-42cc-a5b2-f87c76cf03d7" providerId="ADAL" clId="{E140CB37-1645-42A8-8691-1860CF5BDDA4}" dt="2024-01-23T15:06:38.269" v="8553" actId="20577"/>
        <pc:sldMkLst>
          <pc:docMk/>
          <pc:sldMk cId="288885441" sldId="382"/>
        </pc:sldMkLst>
        <pc:spChg chg="mod">
          <ac:chgData name="Kaabi, Jihene" userId="011dcf93-4cd8-42cc-a5b2-f87c76cf03d7" providerId="ADAL" clId="{E140CB37-1645-42A8-8691-1860CF5BDDA4}" dt="2024-01-23T15:06:38.269" v="8553" actId="20577"/>
          <ac:spMkLst>
            <pc:docMk/>
            <pc:sldMk cId="288885441" sldId="382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29T21:58:08.451" v="6425" actId="113"/>
          <ac:spMkLst>
            <pc:docMk/>
            <pc:sldMk cId="288885441" sldId="382"/>
            <ac:spMk id="3" creationId="{00000000-0000-0000-0000-000000000000}"/>
          </ac:spMkLst>
        </pc:spChg>
        <pc:picChg chg="del">
          <ac:chgData name="Kaabi, Jihene" userId="011dcf93-4cd8-42cc-a5b2-f87c76cf03d7" providerId="ADAL" clId="{E140CB37-1645-42A8-8691-1860CF5BDDA4}" dt="2023-08-29T21:50:27.657" v="6335" actId="478"/>
          <ac:picMkLst>
            <pc:docMk/>
            <pc:sldMk cId="288885441" sldId="382"/>
            <ac:picMk id="7" creationId="{1845E786-1FB0-105F-B24E-57E918E8B66F}"/>
          </ac:picMkLst>
        </pc:picChg>
      </pc:sldChg>
      <pc:sldChg chg="modSp add mod modAnim">
        <pc:chgData name="Kaabi, Jihene" userId="011dcf93-4cd8-42cc-a5b2-f87c76cf03d7" providerId="ADAL" clId="{E140CB37-1645-42A8-8691-1860CF5BDDA4}" dt="2024-01-22T15:43:47.582" v="8350" actId="20577"/>
        <pc:sldMkLst>
          <pc:docMk/>
          <pc:sldMk cId="1147540604" sldId="383"/>
        </pc:sldMkLst>
        <pc:spChg chg="mod">
          <ac:chgData name="Kaabi, Jihene" userId="011dcf93-4cd8-42cc-a5b2-f87c76cf03d7" providerId="ADAL" clId="{E140CB37-1645-42A8-8691-1860CF5BDDA4}" dt="2023-08-29T22:17:02.231" v="6482" actId="20577"/>
          <ac:spMkLst>
            <pc:docMk/>
            <pc:sldMk cId="1147540604" sldId="383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4-01-22T15:43:47.582" v="8350" actId="20577"/>
          <ac:spMkLst>
            <pc:docMk/>
            <pc:sldMk cId="1147540604" sldId="383"/>
            <ac:spMk id="3" creationId="{00000000-0000-0000-0000-000000000000}"/>
          </ac:spMkLst>
        </pc:spChg>
      </pc:sldChg>
      <pc:sldChg chg="addSp delSp modSp add mod modAnim">
        <pc:chgData name="Kaabi, Jihene" userId="011dcf93-4cd8-42cc-a5b2-f87c76cf03d7" providerId="ADAL" clId="{E140CB37-1645-42A8-8691-1860CF5BDDA4}" dt="2023-08-31T21:32:48.517" v="6895" actId="962"/>
        <pc:sldMkLst>
          <pc:docMk/>
          <pc:sldMk cId="1635217524" sldId="384"/>
        </pc:sldMkLst>
        <pc:spChg chg="mod">
          <ac:chgData name="Kaabi, Jihene" userId="011dcf93-4cd8-42cc-a5b2-f87c76cf03d7" providerId="ADAL" clId="{E140CB37-1645-42A8-8691-1860CF5BDDA4}" dt="2023-08-31T19:27:37.704" v="6587" actId="1076"/>
          <ac:spMkLst>
            <pc:docMk/>
            <pc:sldMk cId="1635217524" sldId="384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31T19:45:08.729" v="6640" actId="14100"/>
          <ac:spMkLst>
            <pc:docMk/>
            <pc:sldMk cId="1635217524" sldId="384"/>
            <ac:spMk id="3" creationId="{00000000-0000-0000-0000-000000000000}"/>
          </ac:spMkLst>
        </pc:spChg>
        <pc:spChg chg="add del mod">
          <ac:chgData name="Kaabi, Jihene" userId="011dcf93-4cd8-42cc-a5b2-f87c76cf03d7" providerId="ADAL" clId="{E140CB37-1645-42A8-8691-1860CF5BDDA4}" dt="2023-08-31T19:26:50.951" v="6575" actId="478"/>
          <ac:spMkLst>
            <pc:docMk/>
            <pc:sldMk cId="1635217524" sldId="384"/>
            <ac:spMk id="7" creationId="{3D1F8093-64AD-DF85-129F-7D6FFBFE1E29}"/>
          </ac:spMkLst>
        </pc:spChg>
        <pc:spChg chg="add mod">
          <ac:chgData name="Kaabi, Jihene" userId="011dcf93-4cd8-42cc-a5b2-f87c76cf03d7" providerId="ADAL" clId="{E140CB37-1645-42A8-8691-1860CF5BDDA4}" dt="2023-08-31T21:32:48.517" v="6895" actId="962"/>
          <ac:spMkLst>
            <pc:docMk/>
            <pc:sldMk cId="1635217524" sldId="384"/>
            <ac:spMk id="8" creationId="{71901881-EF02-0D69-5B4E-49A383861141}"/>
          </ac:spMkLst>
        </pc:spChg>
        <pc:picChg chg="add mod">
          <ac:chgData name="Kaabi, Jihene" userId="011dcf93-4cd8-42cc-a5b2-f87c76cf03d7" providerId="ADAL" clId="{E140CB37-1645-42A8-8691-1860CF5BDDA4}" dt="2023-08-31T19:29:28.951" v="6617" actId="1036"/>
          <ac:picMkLst>
            <pc:docMk/>
            <pc:sldMk cId="1635217524" sldId="384"/>
            <ac:picMk id="6" creationId="{A8BF288F-C836-C9B9-2E4B-264A938A7A07}"/>
          </ac:picMkLst>
        </pc:picChg>
      </pc:sldChg>
      <pc:sldChg chg="delSp modSp add mod delAnim modAnim">
        <pc:chgData name="Kaabi, Jihene" userId="011dcf93-4cd8-42cc-a5b2-f87c76cf03d7" providerId="ADAL" clId="{E140CB37-1645-42A8-8691-1860CF5BDDA4}" dt="2023-08-31T21:33:27.566" v="6903" actId="20577"/>
        <pc:sldMkLst>
          <pc:docMk/>
          <pc:sldMk cId="3896129276" sldId="385"/>
        </pc:sldMkLst>
        <pc:spChg chg="mod">
          <ac:chgData name="Kaabi, Jihene" userId="011dcf93-4cd8-42cc-a5b2-f87c76cf03d7" providerId="ADAL" clId="{E140CB37-1645-42A8-8691-1860CF5BDDA4}" dt="2023-08-31T21:33:27.566" v="6903" actId="20577"/>
          <ac:spMkLst>
            <pc:docMk/>
            <pc:sldMk cId="3896129276" sldId="385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31T20:24:21.015" v="6833" actId="6549"/>
          <ac:spMkLst>
            <pc:docMk/>
            <pc:sldMk cId="3896129276" sldId="385"/>
            <ac:spMk id="3" creationId="{00000000-0000-0000-0000-000000000000}"/>
          </ac:spMkLst>
        </pc:spChg>
        <pc:spChg chg="del">
          <ac:chgData name="Kaabi, Jihene" userId="011dcf93-4cd8-42cc-a5b2-f87c76cf03d7" providerId="ADAL" clId="{E140CB37-1645-42A8-8691-1860CF5BDDA4}" dt="2023-08-31T19:47:56.336" v="6644" actId="478"/>
          <ac:spMkLst>
            <pc:docMk/>
            <pc:sldMk cId="3896129276" sldId="385"/>
            <ac:spMk id="8" creationId="{71901881-EF02-0D69-5B4E-49A383861141}"/>
          </ac:spMkLst>
        </pc:spChg>
        <pc:picChg chg="del">
          <ac:chgData name="Kaabi, Jihene" userId="011dcf93-4cd8-42cc-a5b2-f87c76cf03d7" providerId="ADAL" clId="{E140CB37-1645-42A8-8691-1860CF5BDDA4}" dt="2023-08-31T19:47:53.180" v="6643" actId="478"/>
          <ac:picMkLst>
            <pc:docMk/>
            <pc:sldMk cId="3896129276" sldId="385"/>
            <ac:picMk id="6" creationId="{A8BF288F-C836-C9B9-2E4B-264A938A7A07}"/>
          </ac:picMkLst>
        </pc:picChg>
      </pc:sldChg>
      <pc:sldChg chg="modSp add mod modAnim">
        <pc:chgData name="Kaabi, Jihene" userId="011dcf93-4cd8-42cc-a5b2-f87c76cf03d7" providerId="ADAL" clId="{E140CB37-1645-42A8-8691-1860CF5BDDA4}" dt="2023-08-31T21:29:01.716" v="6892"/>
        <pc:sldMkLst>
          <pc:docMk/>
          <pc:sldMk cId="1374873448" sldId="386"/>
        </pc:sldMkLst>
        <pc:spChg chg="mod">
          <ac:chgData name="Kaabi, Jihene" userId="011dcf93-4cd8-42cc-a5b2-f87c76cf03d7" providerId="ADAL" clId="{E140CB37-1645-42A8-8691-1860CF5BDDA4}" dt="2023-08-31T21:19:07.102" v="6850" actId="20577"/>
          <ac:spMkLst>
            <pc:docMk/>
            <pc:sldMk cId="1374873448" sldId="386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31T21:27:20.164" v="6889" actId="14100"/>
          <ac:spMkLst>
            <pc:docMk/>
            <pc:sldMk cId="1374873448" sldId="386"/>
            <ac:spMk id="3" creationId="{00000000-0000-0000-0000-000000000000}"/>
          </ac:spMkLst>
        </pc:spChg>
      </pc:sldChg>
      <pc:sldChg chg="modSp add del mod modAnim">
        <pc:chgData name="Kaabi, Jihene" userId="011dcf93-4cd8-42cc-a5b2-f87c76cf03d7" providerId="ADAL" clId="{E140CB37-1645-42A8-8691-1860CF5BDDA4}" dt="2024-01-22T21:24:43.107" v="8351" actId="47"/>
        <pc:sldMkLst>
          <pc:docMk/>
          <pc:sldMk cId="2960590650" sldId="387"/>
        </pc:sldMkLst>
        <pc:spChg chg="mod">
          <ac:chgData name="Kaabi, Jihene" userId="011dcf93-4cd8-42cc-a5b2-f87c76cf03d7" providerId="ADAL" clId="{E140CB37-1645-42A8-8691-1860CF5BDDA4}" dt="2023-08-31T21:37:06.967" v="6931" actId="20577"/>
          <ac:spMkLst>
            <pc:docMk/>
            <pc:sldMk cId="2960590650" sldId="387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8-31T21:57:30.032" v="7079" actId="20577"/>
          <ac:spMkLst>
            <pc:docMk/>
            <pc:sldMk cId="2960590650" sldId="387"/>
            <ac:spMk id="3" creationId="{00000000-0000-0000-0000-000000000000}"/>
          </ac:spMkLst>
        </pc:spChg>
      </pc:sldChg>
      <pc:sldChg chg="addSp delSp modSp add mod">
        <pc:chgData name="Kaabi, Jihene" userId="011dcf93-4cd8-42cc-a5b2-f87c76cf03d7" providerId="ADAL" clId="{E140CB37-1645-42A8-8691-1860CF5BDDA4}" dt="2023-08-31T21:55:58.017" v="7075" actId="1076"/>
        <pc:sldMkLst>
          <pc:docMk/>
          <pc:sldMk cId="3563157670" sldId="388"/>
        </pc:sldMkLst>
        <pc:spChg chg="del mod">
          <ac:chgData name="Kaabi, Jihene" userId="011dcf93-4cd8-42cc-a5b2-f87c76cf03d7" providerId="ADAL" clId="{E140CB37-1645-42A8-8691-1860CF5BDDA4}" dt="2023-08-31T21:53:07.405" v="6987" actId="478"/>
          <ac:spMkLst>
            <pc:docMk/>
            <pc:sldMk cId="3563157670" sldId="388"/>
            <ac:spMk id="3" creationId="{00000000-0000-0000-0000-000000000000}"/>
          </ac:spMkLst>
        </pc:spChg>
        <pc:spChg chg="add del mod">
          <ac:chgData name="Kaabi, Jihene" userId="011dcf93-4cd8-42cc-a5b2-f87c76cf03d7" providerId="ADAL" clId="{E140CB37-1645-42A8-8691-1860CF5BDDA4}" dt="2023-08-31T21:53:11.565" v="6988" actId="478"/>
          <ac:spMkLst>
            <pc:docMk/>
            <pc:sldMk cId="3563157670" sldId="388"/>
            <ac:spMk id="6" creationId="{0E96B984-9D3E-3635-D303-2F2E506097F4}"/>
          </ac:spMkLst>
        </pc:spChg>
        <pc:picChg chg="add del mod">
          <ac:chgData name="Kaabi, Jihene" userId="011dcf93-4cd8-42cc-a5b2-f87c76cf03d7" providerId="ADAL" clId="{E140CB37-1645-42A8-8691-1860CF5BDDA4}" dt="2023-08-31T21:53:53.492" v="6990" actId="478"/>
          <ac:picMkLst>
            <pc:docMk/>
            <pc:sldMk cId="3563157670" sldId="388"/>
            <ac:picMk id="8" creationId="{0EBF9DA0-E78A-7877-D2AB-585325BA232E}"/>
          </ac:picMkLst>
        </pc:picChg>
        <pc:picChg chg="add mod">
          <ac:chgData name="Kaabi, Jihene" userId="011dcf93-4cd8-42cc-a5b2-f87c76cf03d7" providerId="ADAL" clId="{E140CB37-1645-42A8-8691-1860CF5BDDA4}" dt="2023-08-31T21:55:58.017" v="7075" actId="1076"/>
          <ac:picMkLst>
            <pc:docMk/>
            <pc:sldMk cId="3563157670" sldId="388"/>
            <ac:picMk id="10" creationId="{4F513EEE-0F86-F42E-1667-9AF64CB35B3C}"/>
          </ac:picMkLst>
        </pc:picChg>
      </pc:sldChg>
      <pc:sldChg chg="modSp add mod modAnim">
        <pc:chgData name="Kaabi, Jihene" userId="011dcf93-4cd8-42cc-a5b2-f87c76cf03d7" providerId="ADAL" clId="{E140CB37-1645-42A8-8691-1860CF5BDDA4}" dt="2024-01-24T14:28:06.212" v="9060" actId="20577"/>
        <pc:sldMkLst>
          <pc:docMk/>
          <pc:sldMk cId="3567725612" sldId="389"/>
        </pc:sldMkLst>
        <pc:spChg chg="mod">
          <ac:chgData name="Kaabi, Jihene" userId="011dcf93-4cd8-42cc-a5b2-f87c76cf03d7" providerId="ADAL" clId="{E140CB37-1645-42A8-8691-1860CF5BDDA4}" dt="2023-08-31T22:00:13.620" v="7091" actId="20577"/>
          <ac:spMkLst>
            <pc:docMk/>
            <pc:sldMk cId="3567725612" sldId="389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4-01-24T14:28:06.212" v="9060" actId="20577"/>
          <ac:spMkLst>
            <pc:docMk/>
            <pc:sldMk cId="3567725612" sldId="389"/>
            <ac:spMk id="3" creationId="{00000000-0000-0000-0000-000000000000}"/>
          </ac:spMkLst>
        </pc:spChg>
      </pc:sldChg>
      <pc:sldChg chg="modSp add mod modAnim">
        <pc:chgData name="Kaabi, Jihene" userId="011dcf93-4cd8-42cc-a5b2-f87c76cf03d7" providerId="ADAL" clId="{E140CB37-1645-42A8-8691-1860CF5BDDA4}" dt="2023-09-04T20:53:57.257" v="7501" actId="14100"/>
        <pc:sldMkLst>
          <pc:docMk/>
          <pc:sldMk cId="3798420985" sldId="390"/>
        </pc:sldMkLst>
        <pc:spChg chg="mod">
          <ac:chgData name="Kaabi, Jihene" userId="011dcf93-4cd8-42cc-a5b2-f87c76cf03d7" providerId="ADAL" clId="{E140CB37-1645-42A8-8691-1860CF5BDDA4}" dt="2023-09-04T17:06:13.089" v="7405" actId="20577"/>
          <ac:spMkLst>
            <pc:docMk/>
            <pc:sldMk cId="3798420985" sldId="390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3-09-04T20:53:57.257" v="7501" actId="14100"/>
          <ac:spMkLst>
            <pc:docMk/>
            <pc:sldMk cId="3798420985" sldId="390"/>
            <ac:spMk id="3" creationId="{00000000-0000-0000-0000-000000000000}"/>
          </ac:spMkLst>
        </pc:spChg>
      </pc:sldChg>
      <pc:sldChg chg="modSp add mod modAnim">
        <pc:chgData name="Kaabi, Jihene" userId="011dcf93-4cd8-42cc-a5b2-f87c76cf03d7" providerId="ADAL" clId="{E140CB37-1645-42A8-8691-1860CF5BDDA4}" dt="2024-01-22T21:56:23.225" v="8468" actId="20577"/>
        <pc:sldMkLst>
          <pc:docMk/>
          <pc:sldMk cId="1119100731" sldId="391"/>
        </pc:sldMkLst>
        <pc:spChg chg="mod">
          <ac:chgData name="Kaabi, Jihene" userId="011dcf93-4cd8-42cc-a5b2-f87c76cf03d7" providerId="ADAL" clId="{E140CB37-1645-42A8-8691-1860CF5BDDA4}" dt="2024-01-22T21:56:23.225" v="8468" actId="20577"/>
          <ac:spMkLst>
            <pc:docMk/>
            <pc:sldMk cId="1119100731" sldId="391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4-01-22T21:45:51.061" v="8414" actId="20577"/>
          <ac:spMkLst>
            <pc:docMk/>
            <pc:sldMk cId="1119100731" sldId="391"/>
            <ac:spMk id="3" creationId="{00000000-0000-0000-0000-000000000000}"/>
          </ac:spMkLst>
        </pc:spChg>
      </pc:sldChg>
      <pc:sldChg chg="modSp add mod modAnim">
        <pc:chgData name="Kaabi, Jihene" userId="011dcf93-4cd8-42cc-a5b2-f87c76cf03d7" providerId="ADAL" clId="{E140CB37-1645-42A8-8691-1860CF5BDDA4}" dt="2024-01-22T21:56:12.042" v="8464" actId="20577"/>
        <pc:sldMkLst>
          <pc:docMk/>
          <pc:sldMk cId="139649522" sldId="392"/>
        </pc:sldMkLst>
        <pc:spChg chg="mod">
          <ac:chgData name="Kaabi, Jihene" userId="011dcf93-4cd8-42cc-a5b2-f87c76cf03d7" providerId="ADAL" clId="{E140CB37-1645-42A8-8691-1860CF5BDDA4}" dt="2024-01-22T21:56:12.042" v="8464" actId="20577"/>
          <ac:spMkLst>
            <pc:docMk/>
            <pc:sldMk cId="139649522" sldId="392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4-01-22T21:51:58.720" v="8451" actId="948"/>
          <ac:spMkLst>
            <pc:docMk/>
            <pc:sldMk cId="139649522" sldId="392"/>
            <ac:spMk id="3" creationId="{00000000-0000-0000-0000-000000000000}"/>
          </ac:spMkLst>
        </pc:spChg>
      </pc:sldChg>
      <pc:sldChg chg="modSp add mod modAnim">
        <pc:chgData name="Kaabi, Jihene" userId="011dcf93-4cd8-42cc-a5b2-f87c76cf03d7" providerId="ADAL" clId="{E140CB37-1645-42A8-8691-1860CF5BDDA4}" dt="2024-01-22T21:57:56.416" v="8489" actId="20577"/>
        <pc:sldMkLst>
          <pc:docMk/>
          <pc:sldMk cId="2956955577" sldId="393"/>
        </pc:sldMkLst>
        <pc:spChg chg="mod">
          <ac:chgData name="Kaabi, Jihene" userId="011dcf93-4cd8-42cc-a5b2-f87c76cf03d7" providerId="ADAL" clId="{E140CB37-1645-42A8-8691-1860CF5BDDA4}" dt="2024-01-22T21:56:00.362" v="8460" actId="20577"/>
          <ac:spMkLst>
            <pc:docMk/>
            <pc:sldMk cId="2956955577" sldId="393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4-01-22T21:57:56.416" v="8489" actId="20577"/>
          <ac:spMkLst>
            <pc:docMk/>
            <pc:sldMk cId="2956955577" sldId="393"/>
            <ac:spMk id="3" creationId="{00000000-0000-0000-0000-000000000000}"/>
          </ac:spMkLst>
        </pc:spChg>
      </pc:sldChg>
      <pc:sldChg chg="modSp add mod modAnim">
        <pc:chgData name="Kaabi, Jihene" userId="011dcf93-4cd8-42cc-a5b2-f87c76cf03d7" providerId="ADAL" clId="{E140CB37-1645-42A8-8691-1860CF5BDDA4}" dt="2024-01-22T21:58:47.182" v="8538" actId="20577"/>
        <pc:sldMkLst>
          <pc:docMk/>
          <pc:sldMk cId="4165791000" sldId="394"/>
        </pc:sldMkLst>
        <pc:spChg chg="mod">
          <ac:chgData name="Kaabi, Jihene" userId="011dcf93-4cd8-42cc-a5b2-f87c76cf03d7" providerId="ADAL" clId="{E140CB37-1645-42A8-8691-1860CF5BDDA4}" dt="2023-09-04T21:17:35.965" v="8039" actId="6549"/>
          <ac:spMkLst>
            <pc:docMk/>
            <pc:sldMk cId="4165791000" sldId="394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4-01-22T21:58:47.182" v="8538" actId="20577"/>
          <ac:spMkLst>
            <pc:docMk/>
            <pc:sldMk cId="4165791000" sldId="394"/>
            <ac:spMk id="3" creationId="{00000000-0000-0000-0000-000000000000}"/>
          </ac:spMkLst>
        </pc:spChg>
      </pc:sldChg>
      <pc:sldChg chg="addSp modSp add mod modAnim">
        <pc:chgData name="Kaabi, Jihene" userId="011dcf93-4cd8-42cc-a5b2-f87c76cf03d7" providerId="ADAL" clId="{E140CB37-1645-42A8-8691-1860CF5BDDA4}" dt="2024-01-23T20:05:27.970" v="9055" actId="14100"/>
        <pc:sldMkLst>
          <pc:docMk/>
          <pc:sldMk cId="1629584137" sldId="395"/>
        </pc:sldMkLst>
        <pc:spChg chg="mod">
          <ac:chgData name="Kaabi, Jihene" userId="011dcf93-4cd8-42cc-a5b2-f87c76cf03d7" providerId="ADAL" clId="{E140CB37-1645-42A8-8691-1860CF5BDDA4}" dt="2024-01-23T15:34:27.885" v="9024" actId="1035"/>
          <ac:spMkLst>
            <pc:docMk/>
            <pc:sldMk cId="1629584137" sldId="395"/>
            <ac:spMk id="2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4-01-23T20:05:27.970" v="9055" actId="14100"/>
          <ac:spMkLst>
            <pc:docMk/>
            <pc:sldMk cId="1629584137" sldId="395"/>
            <ac:spMk id="3" creationId="{00000000-0000-0000-0000-000000000000}"/>
          </ac:spMkLst>
        </pc:spChg>
        <pc:picChg chg="add mod">
          <ac:chgData name="Kaabi, Jihene" userId="011dcf93-4cd8-42cc-a5b2-f87c76cf03d7" providerId="ADAL" clId="{E140CB37-1645-42A8-8691-1860CF5BDDA4}" dt="2024-01-23T15:35:02.339" v="9028" actId="14100"/>
          <ac:picMkLst>
            <pc:docMk/>
            <pc:sldMk cId="1629584137" sldId="395"/>
            <ac:picMk id="6" creationId="{400F6F07-9F59-42E3-0484-14AD8762B2F6}"/>
          </ac:picMkLst>
        </pc:picChg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0" sldId="414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0" sldId="415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0" sldId="416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0" sldId="417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0" sldId="421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0" sldId="422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0" sldId="423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0" sldId="424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0" sldId="425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0" sldId="426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0" sldId="427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0" sldId="428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0" sldId="429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0" sldId="430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0" sldId="431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0" sldId="460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3841763679" sldId="485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1702738969" sldId="486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2716045811" sldId="487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3495493603" sldId="488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2832190188" sldId="489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533921582" sldId="490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992754896" sldId="491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3030152768" sldId="492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1131020521" sldId="493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2332397756" sldId="494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1163189043" sldId="495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741132154" sldId="496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1805478298" sldId="497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3838713769" sldId="498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783453517" sldId="499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766220283" sldId="500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1161938554" sldId="501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1380644280" sldId="502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3956521381" sldId="503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1417887843" sldId="504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3700301139" sldId="505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1298894847" sldId="506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1387687827" sldId="507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417688783" sldId="508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2356678222" sldId="509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1552036202" sldId="510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3885869180" sldId="511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237723184" sldId="512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1478625543" sldId="513"/>
        </pc:sldMkLst>
      </pc:sldChg>
      <pc:sldChg chg="del">
        <pc:chgData name="Kaabi, Jihene" userId="011dcf93-4cd8-42cc-a5b2-f87c76cf03d7" providerId="ADAL" clId="{E140CB37-1645-42A8-8691-1860CF5BDDA4}" dt="2023-08-24T14:05:10.081" v="17" actId="47"/>
        <pc:sldMkLst>
          <pc:docMk/>
          <pc:sldMk cId="1040229756" sldId="514"/>
        </pc:sldMkLst>
      </pc:sldChg>
      <pc:sldMasterChg chg="modSp mod delSldLayout modSldLayout">
        <pc:chgData name="Kaabi, Jihene" userId="011dcf93-4cd8-42cc-a5b2-f87c76cf03d7" providerId="ADAL" clId="{E140CB37-1645-42A8-8691-1860CF5BDDA4}" dt="2024-01-22T14:42:31.614" v="8347" actId="207"/>
        <pc:sldMasterMkLst>
          <pc:docMk/>
          <pc:sldMasterMk cId="0" sldId="2147483660"/>
        </pc:sldMasterMkLst>
        <pc:spChg chg="mod">
          <ac:chgData name="Kaabi, Jihene" userId="011dcf93-4cd8-42cc-a5b2-f87c76cf03d7" providerId="ADAL" clId="{E140CB37-1645-42A8-8691-1860CF5BDDA4}" dt="2024-01-16T02:13:42.567" v="8193" actId="20577"/>
          <ac:spMkLst>
            <pc:docMk/>
            <pc:sldMasterMk cId="0" sldId="2147483660"/>
            <ac:spMk id="2" creationId="{99B9A3D7-373A-FA09-C306-DDCF75E7EFB6}"/>
          </ac:spMkLst>
        </pc:spChg>
        <pc:spChg chg="mod">
          <ac:chgData name="Kaabi, Jihene" userId="011dcf93-4cd8-42cc-a5b2-f87c76cf03d7" providerId="ADAL" clId="{E140CB37-1645-42A8-8691-1860CF5BDDA4}" dt="2024-01-16T02:09:56.521" v="8157" actId="255"/>
          <ac:spMkLst>
            <pc:docMk/>
            <pc:sldMasterMk cId="0" sldId="2147483660"/>
            <ac:spMk id="5" creationId="{00000000-0000-0000-0000-000000000000}"/>
          </ac:spMkLst>
        </pc:spChg>
        <pc:spChg chg="mod">
          <ac:chgData name="Kaabi, Jihene" userId="011dcf93-4cd8-42cc-a5b2-f87c76cf03d7" providerId="ADAL" clId="{E140CB37-1645-42A8-8691-1860CF5BDDA4}" dt="2024-01-22T14:42:09.913" v="8346" actId="1037"/>
          <ac:spMkLst>
            <pc:docMk/>
            <pc:sldMasterMk cId="0" sldId="2147483660"/>
            <ac:spMk id="22" creationId="{00000000-0000-0000-0000-000000000000}"/>
          </ac:spMkLst>
        </pc:spChg>
        <pc:sldLayoutChg chg="modSp">
          <pc:chgData name="Kaabi, Jihene" userId="011dcf93-4cd8-42cc-a5b2-f87c76cf03d7" providerId="ADAL" clId="{E140CB37-1645-42A8-8691-1860CF5BDDA4}" dt="2024-01-16T02:08:27.861" v="8152" actId="113"/>
          <pc:sldLayoutMkLst>
            <pc:docMk/>
            <pc:sldMasterMk cId="0" sldId="2147483660"/>
            <pc:sldLayoutMk cId="0" sldId="2147483661"/>
          </pc:sldLayoutMkLst>
          <pc:spChg chg="mod">
            <ac:chgData name="Kaabi, Jihene" userId="011dcf93-4cd8-42cc-a5b2-f87c76cf03d7" providerId="ADAL" clId="{E140CB37-1645-42A8-8691-1860CF5BDDA4}" dt="2024-01-16T02:08:27.861" v="8152" actId="113"/>
            <ac:spMkLst>
              <pc:docMk/>
              <pc:sldMasterMk cId="0" sldId="2147483660"/>
              <pc:sldLayoutMk cId="0" sldId="2147483661"/>
              <ac:spMk id="10" creationId="{00000000-0000-0000-0000-000000000000}"/>
            </ac:spMkLst>
          </pc:spChg>
        </pc:sldLayoutChg>
        <pc:sldLayoutChg chg="modSp">
          <pc:chgData name="Kaabi, Jihene" userId="011dcf93-4cd8-42cc-a5b2-f87c76cf03d7" providerId="ADAL" clId="{E140CB37-1645-42A8-8691-1860CF5BDDA4}" dt="2024-01-22T14:42:31.614" v="8347" actId="207"/>
          <pc:sldLayoutMkLst>
            <pc:docMk/>
            <pc:sldMasterMk cId="0" sldId="2147483660"/>
            <pc:sldLayoutMk cId="0" sldId="2147483662"/>
          </pc:sldLayoutMkLst>
          <pc:spChg chg="mod">
            <ac:chgData name="Kaabi, Jihene" userId="011dcf93-4cd8-42cc-a5b2-f87c76cf03d7" providerId="ADAL" clId="{E140CB37-1645-42A8-8691-1860CF5BDDA4}" dt="2024-01-22T14:42:31.614" v="8347" actId="207"/>
            <ac:spMkLst>
              <pc:docMk/>
              <pc:sldMasterMk cId="0" sldId="2147483660"/>
              <pc:sldLayoutMk cId="0" sldId="2147483662"/>
              <ac:spMk id="6" creationId="{00000000-0000-0000-0000-000000000000}"/>
            </ac:spMkLst>
          </pc:spChg>
        </pc:sldLayoutChg>
        <pc:sldLayoutChg chg="del">
          <pc:chgData name="Kaabi, Jihene" userId="011dcf93-4cd8-42cc-a5b2-f87c76cf03d7" providerId="ADAL" clId="{E140CB37-1645-42A8-8691-1860CF5BDDA4}" dt="2024-01-16T02:09:01.235" v="8155" actId="2696"/>
          <pc:sldLayoutMkLst>
            <pc:docMk/>
            <pc:sldMasterMk cId="0" sldId="2147483660"/>
            <pc:sldLayoutMk cId="0" sldId="2147483666"/>
          </pc:sldLayoutMkLst>
        </pc:sldLayoutChg>
        <pc:sldLayoutChg chg="del">
          <pc:chgData name="Kaabi, Jihene" userId="011dcf93-4cd8-42cc-a5b2-f87c76cf03d7" providerId="ADAL" clId="{E140CB37-1645-42A8-8691-1860CF5BDDA4}" dt="2024-01-16T02:09:04.160" v="8156" actId="2696"/>
          <pc:sldLayoutMkLst>
            <pc:docMk/>
            <pc:sldMasterMk cId="0" sldId="2147483660"/>
            <pc:sldLayoutMk cId="0" sldId="21474836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5DAB6-5DD0-4FE5-9B2B-635882709A14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3D511-9FDB-436E-8F71-F169E0BE2A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2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25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37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71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47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02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99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76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57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56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50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0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0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33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5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58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41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78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635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0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616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76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42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72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53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00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06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74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87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F62F0E2-1676-4D8C-BBCE-3086846D3D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 b="1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extLst/>
          </a:lstStyle>
          <a:p>
            <a:fld id="{5F62F0E2-1676-4D8C-BBCE-3086846D3D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7" name="Picture 26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34C39C63-1A66-19F0-FAD8-EA810E613A1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2" y="30480"/>
            <a:ext cx="2520068" cy="731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B9A3D7-373A-FA09-C306-DDCF75E7EFB6}"/>
              </a:ext>
            </a:extLst>
          </p:cNvPr>
          <p:cNvSpPr txBox="1">
            <a:spLocks/>
          </p:cNvSpPr>
          <p:nvPr userDrawn="1"/>
        </p:nvSpPr>
        <p:spPr>
          <a:xfrm>
            <a:off x="1410929" y="6248400"/>
            <a:ext cx="7406640" cy="55778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/>
                <a:latin typeface="Palatino Linotype" panose="02040502050505030304" pitchFamily="18" charset="0"/>
                <a:cs typeface="Times New Roman" pitchFamily="18" charset="0"/>
              </a:rPr>
              <a:t>CSC 314: Assembly Language                                                                Spring 2024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75000"/>
          </a:schemeClr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>
            <a:lumMod val="75000"/>
          </a:schemeClr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371600"/>
            <a:ext cx="7406640" cy="23865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effectLst/>
                <a:latin typeface="Palatino Linotype" panose="02040502050505030304" pitchFamily="18" charset="0"/>
                <a:cs typeface="Times New Roman" pitchFamily="18" charset="0"/>
              </a:rPr>
              <a:t>Assembly Language and Machine language </a:t>
            </a:r>
            <a:br>
              <a:rPr lang="en-US" sz="5400" b="1" dirty="0">
                <a:effectLst/>
                <a:latin typeface="Palatino Linotype" panose="02040502050505030304" pitchFamily="18" charset="0"/>
                <a:cs typeface="Times New Roman" pitchFamily="18" charset="0"/>
              </a:rPr>
            </a:br>
            <a:r>
              <a:rPr lang="en-US" sz="5400" b="1" dirty="0">
                <a:effectLst/>
                <a:latin typeface="Palatino Linotype" panose="02040502050505030304" pitchFamily="18" charset="0"/>
                <a:cs typeface="Times New Roman" pitchFamily="18" charset="0"/>
              </a:rPr>
              <a:t>(part 2)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F09640-C6E2-644E-FD34-446735A82BED}"/>
              </a:ext>
            </a:extLst>
          </p:cNvPr>
          <p:cNvSpPr txBox="1">
            <a:spLocks/>
          </p:cNvSpPr>
          <p:nvPr/>
        </p:nvSpPr>
        <p:spPr>
          <a:xfrm>
            <a:off x="3505200" y="3886200"/>
            <a:ext cx="7406640" cy="147218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1800" b="1" dirty="0">
                <a:effectLst/>
                <a:latin typeface="Palatino Linotype" panose="02040502050505030304" pitchFamily="18" charset="0"/>
                <a:cs typeface="Times New Roman" pitchFamily="18" charset="0"/>
              </a:rPr>
              <a:t>Jihene Kaabi &amp; Youssef Harrath</a:t>
            </a:r>
          </a:p>
          <a:p>
            <a:pPr algn="ctr"/>
            <a:endParaRPr lang="en-US" sz="1800" b="1" dirty="0">
              <a:effectLst/>
              <a:latin typeface="Palatino Linotype" panose="0204050205050503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685800"/>
            <a:ext cx="7498080" cy="83820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itchFamily="18" charset="0"/>
                <a:cs typeface="Times New Roman" pitchFamily="18" charset="0"/>
              </a:rPr>
              <a:t>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851648" cy="470535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directive is an artifact of the assembler not the CPU.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generally used to either instruct the assembler to do something or inform the assembler of something. 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not translated into machine code.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uses of directives are: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constants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memory to store data into group memory into segments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conditionally include source code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other files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8528-5941-C121-B8CE-875F9250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685800"/>
            <a:ext cx="7498080" cy="83820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itchFamily="18" charset="0"/>
                <a:cs typeface="Times New Roman" pitchFamily="18" charset="0"/>
              </a:rPr>
              <a:t>Directives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579" y="1806657"/>
            <a:ext cx="7851648" cy="470535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NASM (Netwide Assembler) code passes through a preprocessor just like C. 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many of the same preprocessor commands as C.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NASM's preprocessor directives start with 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in 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8528-5941-C121-B8CE-875F9250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4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685800"/>
            <a:ext cx="7498080" cy="83820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itchFamily="18" charset="0"/>
                <a:cs typeface="Times New Roman" pitchFamily="18" charset="0"/>
              </a:rPr>
              <a:t>The EQU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851648" cy="470535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 directive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define a symbol. 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Symbols are named constants that can be used in the assembly program. 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format is:  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EQU value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values can not be redefined later.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sz="20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Num_Of_Students</a:t>
            </a:r>
            <a:r>
              <a:rPr lang="en-US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EQU  90</a:t>
            </a:r>
          </a:p>
          <a:p>
            <a:pPr marL="82296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     mov AX, </a:t>
            </a:r>
            <a:r>
              <a:rPr lang="en-US" sz="20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Num_Of_Students</a:t>
            </a:r>
            <a:endParaRPr lang="en-US" sz="20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8528-5941-C121-B8CE-875F9250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5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685800"/>
            <a:ext cx="7498080" cy="83820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itchFamily="18" charset="0"/>
                <a:cs typeface="Times New Roman" pitchFamily="18" charset="0"/>
              </a:rPr>
              <a:t>The %define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851648" cy="470535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directive is like C's #define directive. It is most used to define constant macros just as in C.</a:t>
            </a:r>
          </a:p>
          <a:p>
            <a:pPr marL="1014984" lvl="4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%define SIZE 100</a:t>
            </a:r>
          </a:p>
          <a:p>
            <a:pPr marL="1014984" lvl="4" indent="0" algn="just">
              <a:buNone/>
            </a:pPr>
            <a:r>
              <a:rPr 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mov </a:t>
            </a:r>
            <a:r>
              <a:rPr lang="en-US" b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eax</a:t>
            </a:r>
            <a:r>
              <a:rPr 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, SIZE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code defines a macro named SIZE and shows its use in a MOV instruction.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Macros are more flexible than symbols in two ways.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Macros can be redefined and can be more than simple constant numbers.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8528-5941-C121-B8CE-875F9250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9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685800"/>
            <a:ext cx="7498080" cy="83820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itchFamily="18" charset="0"/>
                <a:cs typeface="Times New Roman" pitchFamily="18" charset="0"/>
              </a:rPr>
              <a:t>The Data Directive (1/4)</a:t>
            </a:r>
          </a:p>
        </p:txBody>
      </p:sp>
      <p:sp>
        <p:nvSpPr>
          <p:cNvPr id="3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80457"/>
            <a:ext cx="7851648" cy="3396343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directives are used in data segments to define room for memory.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ways memory can be reserved.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way only defines room for data;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way defines room and an initial value.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method uses one of the RESX (Reserve Memory)  directives. The X is replaced with a letter that determines the size of the object (or objects) that will be stored. </a:t>
            </a:r>
          </a:p>
          <a:p>
            <a:pPr marL="1014984" lvl="4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8528-5941-C121-B8CE-875F92507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5D45C1-9A82-93C2-BAE5-0010DEC87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764316"/>
            <a:ext cx="2762394" cy="171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0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685800"/>
            <a:ext cx="7498080" cy="83820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itchFamily="18" charset="0"/>
                <a:cs typeface="Times New Roman" pitchFamily="18" charset="0"/>
              </a:rPr>
              <a:t>The Data Directive (2/4)</a:t>
            </a:r>
          </a:p>
        </p:txBody>
      </p:sp>
      <p:sp>
        <p:nvSpPr>
          <p:cNvPr id="3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80457"/>
            <a:ext cx="7851648" cy="2558143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method (that defines an initial value, too) uses one of the DX directives. The X letters are the same as those in the RESX directives.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common to mark memory locations with labels. Labels allow one to easily refer to memory locations in code. Below are several examples: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8528-5941-C121-B8CE-875F92507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Examples ">
            <a:extLst>
              <a:ext uri="{FF2B5EF4-FFF2-40B4-BE49-F238E27FC236}">
                <a16:creationId xmlns:a16="http://schemas.microsoft.com/office/drawing/2014/main" id="{1845E786-1FB0-105F-B24E-57E918E8B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052" y="4191000"/>
            <a:ext cx="6992744" cy="183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7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685800"/>
            <a:ext cx="7498080" cy="83820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itchFamily="18" charset="0"/>
                <a:cs typeface="Times New Roman" pitchFamily="18" charset="0"/>
              </a:rPr>
              <a:t>The Data Directive (3/4)</a:t>
            </a:r>
          </a:p>
        </p:txBody>
      </p:sp>
      <p:sp>
        <p:nvSpPr>
          <p:cNvPr id="3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3614057"/>
            <a:ext cx="7851648" cy="2558143"/>
          </a:xfrm>
        </p:spPr>
        <p:txBody>
          <a:bodyPr>
            <a:no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quotes and single quotes are treated the same.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Consecutive data definitions are stored sequentially in memory. 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the word L2 is stored immediately after L1 in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8528-5941-C121-B8CE-875F92507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 descr="Examples ">
            <a:extLst>
              <a:ext uri="{FF2B5EF4-FFF2-40B4-BE49-F238E27FC236}">
                <a16:creationId xmlns:a16="http://schemas.microsoft.com/office/drawing/2014/main" id="{1845E786-1FB0-105F-B24E-57E918E8B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17567"/>
            <a:ext cx="6992744" cy="183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8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685800"/>
            <a:ext cx="7498080" cy="83820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itchFamily="18" charset="0"/>
                <a:cs typeface="Times New Roman" pitchFamily="18" charset="0"/>
              </a:rPr>
              <a:t>The Data Directive (4/4)</a:t>
            </a:r>
          </a:p>
        </p:txBody>
      </p:sp>
      <p:sp>
        <p:nvSpPr>
          <p:cNvPr id="3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516" y="1524000"/>
            <a:ext cx="7851648" cy="44958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DD directive can be used to define both integer and single precision floating point constants. 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DQ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efine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uad word) can only be used to define double precision floating point constants.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large sequences, NASM's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directive is often useful. This directive repeats its operand a specified number of times. 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</a:t>
            </a:r>
          </a:p>
          <a:p>
            <a:pPr lvl="3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L12 times 100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   ; equivalent to 100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0)'s</a:t>
            </a:r>
          </a:p>
          <a:p>
            <a:pPr lvl="3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L13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             ; reserves room for 100 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8528-5941-C121-B8CE-875F92507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685800"/>
            <a:ext cx="7498080" cy="83820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itchFamily="18" charset="0"/>
                <a:cs typeface="Times New Roman" pitchFamily="18" charset="0"/>
              </a:rPr>
              <a:t>The Data Directive: Labels</a:t>
            </a:r>
          </a:p>
        </p:txBody>
      </p:sp>
      <p:sp>
        <p:nvSpPr>
          <p:cNvPr id="3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516" y="1524000"/>
            <a:ext cx="7851648" cy="44958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 can be used to refer to data in code. 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ways that a label can be used. 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plain label is used, it is interpreted as the address (or offset) of the data. 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label is placed inside square brackets ([ ]), it is interpreted as the data at the address. 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one should think of a label as a pointer to the data and the square brackets dereferences the pointer just as the asterisk does in C.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32-bit mode, addresses are 32-bit.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8528-5941-C121-B8CE-875F92507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4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929" y="549285"/>
            <a:ext cx="7498080" cy="83820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itchFamily="18" charset="0"/>
                <a:cs typeface="Times New Roman" pitchFamily="18" charset="0"/>
              </a:rPr>
              <a:t>Labels : Examples</a:t>
            </a:r>
          </a:p>
        </p:txBody>
      </p:sp>
      <p:sp>
        <p:nvSpPr>
          <p:cNvPr id="3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361" y="3295650"/>
            <a:ext cx="7851648" cy="30099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 can be used to refer to data in code.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important property of NASM is that the assembler does not keep track of the type of data that a label refers to.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up to the programmer to make sure that he (or she) uses a label correctly.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 it will be common to store addresses of data in registers and use the register like a pointer variable in 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8528-5941-C121-B8CE-875F92507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 descr="Examples of use of labels">
            <a:extLst>
              <a:ext uri="{FF2B5EF4-FFF2-40B4-BE49-F238E27FC236}">
                <a16:creationId xmlns:a16="http://schemas.microsoft.com/office/drawing/2014/main" id="{A8BF288F-C836-C9B9-2E4B-264A938A7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112" y="1422363"/>
            <a:ext cx="7167713" cy="1778037"/>
          </a:xfrm>
          <a:prstGeom prst="rect">
            <a:avLst/>
          </a:prstGeom>
        </p:spPr>
      </p:pic>
      <p:sp>
        <p:nvSpPr>
          <p:cNvPr id="8" name="Oval 7" descr="An important property of NASM is that the assembler does not keep track of the type of data that a label refers to. &#10;">
            <a:extLst>
              <a:ext uri="{FF2B5EF4-FFF2-40B4-BE49-F238E27FC236}">
                <a16:creationId xmlns:a16="http://schemas.microsoft.com/office/drawing/2014/main" id="{71901881-EF02-0D69-5B4E-49A383861141}"/>
              </a:ext>
            </a:extLst>
          </p:cNvPr>
          <p:cNvSpPr/>
          <p:nvPr/>
        </p:nvSpPr>
        <p:spPr>
          <a:xfrm>
            <a:off x="1366929" y="2901543"/>
            <a:ext cx="7498080" cy="33967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1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168" y="2895600"/>
            <a:ext cx="7498080" cy="838200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/>
                <a:latin typeface="Times New Roman" pitchFamily="18" charset="0"/>
                <a:cs typeface="Times New Roman" pitchFamily="18" charset="0"/>
              </a:rPr>
              <a:t>Data Transfer Instructions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8528-5941-C121-B8CE-875F9250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10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929" y="549285"/>
            <a:ext cx="5033871" cy="83820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itchFamily="18" charset="0"/>
                <a:cs typeface="Times New Roman" pitchFamily="18" charset="0"/>
              </a:rPr>
              <a:t>Labels : Examples (cont.)</a:t>
            </a:r>
          </a:p>
        </p:txBody>
      </p:sp>
      <p:sp>
        <p:nvSpPr>
          <p:cNvPr id="3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311785"/>
            <a:ext cx="7674864" cy="562241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Again, no checking is made that a pointer is used correctly. In this way, assembly is much more error prone than even C.</a:t>
            </a:r>
          </a:p>
          <a:p>
            <a:pPr algn="just"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instruction: </a:t>
            </a:r>
          </a:p>
          <a:p>
            <a:pPr marL="82296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mov [L6], 1 ;   store a 1 at L6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statement produces an operation size not specified error. Why?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assembler does not know whether to store the 1 as a byte, word or double word.</a:t>
            </a:r>
          </a:p>
          <a:p>
            <a:pPr lvl="1" algn="just"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fix this, add a size specifier:</a:t>
            </a:r>
          </a:p>
          <a:p>
            <a:pPr marL="82296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mov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dword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[L6], 1 ;     store a 1 at L6</a:t>
            </a:r>
          </a:p>
          <a:p>
            <a:pPr lvl="1" algn="just"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tells the assembler to store a 1 at the double word that starts at L6.</a:t>
            </a:r>
          </a:p>
          <a:p>
            <a:pPr algn="just"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size specifiers are: BYTE, WORD, QWORD and TWORD (defines a ten byte area of memory).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8528-5941-C121-B8CE-875F92507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2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685800"/>
            <a:ext cx="7498080" cy="83820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itchFamily="18" charset="0"/>
                <a:cs typeface="Times New Roman" pitchFamily="18" charset="0"/>
              </a:rPr>
              <a:t>Input and Output</a:t>
            </a:r>
          </a:p>
        </p:txBody>
      </p:sp>
      <p:sp>
        <p:nvSpPr>
          <p:cNvPr id="3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516" y="1524000"/>
            <a:ext cx="7674864" cy="4495800"/>
          </a:xfrm>
        </p:spPr>
        <p:txBody>
          <a:bodyPr>
            <a:no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are very system dependent activities. It involves interfacing with the system's hardware. </a:t>
            </a:r>
          </a:p>
          <a:p>
            <a:pPr algn="just"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languages, like C, provide standard libraries of routines that provide a simple, uniform programming interface for I/O.</a:t>
            </a:r>
          </a:p>
          <a:p>
            <a:pPr lvl="1" algn="just"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languages provide no standard libraries. 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must either directly access hardware (which is a privileged operation in protected mode) or use whatever low-level routines that the operating system provides.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8528-5941-C121-B8CE-875F92507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87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685800"/>
            <a:ext cx="7498080" cy="83820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itchFamily="18" charset="0"/>
                <a:cs typeface="Times New Roman" pitchFamily="18" charset="0"/>
              </a:rPr>
              <a:t>Input and Output Routines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8528-5941-C121-B8CE-875F92507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" name="Picture 9" descr="input/output routine">
            <a:extLst>
              <a:ext uri="{FF2B5EF4-FFF2-40B4-BE49-F238E27FC236}">
                <a16:creationId xmlns:a16="http://schemas.microsoft.com/office/drawing/2014/main" id="{4F513EEE-0F86-F42E-1667-9AF64CB35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581" y="1676400"/>
            <a:ext cx="745066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57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685800"/>
            <a:ext cx="7498080" cy="83820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itchFamily="18" charset="0"/>
                <a:cs typeface="Times New Roman" pitchFamily="18" charset="0"/>
              </a:rPr>
              <a:t>Print Routines</a:t>
            </a:r>
          </a:p>
        </p:txBody>
      </p:sp>
      <p:sp>
        <p:nvSpPr>
          <p:cNvPr id="3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516" y="1524000"/>
            <a:ext cx="7498080" cy="46482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one of the print routines, you must load EAX with the correct value and uses a CALL instruction to invoke it. 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CALL instruction is equivalent to a function call in a high-level language. It jumps execution to another section of code but returns to its origin after the routine is over.</a:t>
            </a:r>
          </a:p>
          <a:p>
            <a:pPr lvl="1" algn="just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</a:p>
          <a:p>
            <a:pPr marL="402336" lvl="1" indent="0" algn="just">
              <a:spcBef>
                <a:spcPts val="0"/>
              </a:spcBef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call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print_int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02336" lvl="1" indent="0" algn="just">
              <a:spcBef>
                <a:spcPts val="0"/>
              </a:spcBef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call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print_nl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5568" lvl="4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8528-5941-C121-B8CE-875F92507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2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685800"/>
            <a:ext cx="7498080" cy="83820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itchFamily="18" charset="0"/>
                <a:cs typeface="Times New Roman" pitchFamily="18" charset="0"/>
              </a:rPr>
              <a:t>Debugging Routines</a:t>
            </a:r>
          </a:p>
        </p:txBody>
      </p:sp>
      <p:sp>
        <p:nvSpPr>
          <p:cNvPr id="3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524000"/>
            <a:ext cx="7498080" cy="478155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routines display information about the state of the computer without modifying the state. 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routines are really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macros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preserve the current state of the CPU and then make a subroutine call.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Macros are used like ordinary instructions. Operands of macros are separated by commas.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debugging routines named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dump regs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dump mem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dump stack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dump math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they display the values of registers, memory, stack and the math coprocessor, respectively.</a:t>
            </a:r>
          </a:p>
          <a:p>
            <a:pPr marL="82296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8528-5941-C121-B8CE-875F92507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2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685800"/>
            <a:ext cx="7498080" cy="838200"/>
          </a:xfrm>
        </p:spPr>
        <p:txBody>
          <a:bodyPr>
            <a:normAutofit/>
          </a:bodyPr>
          <a:lstStyle/>
          <a:p>
            <a:r>
              <a:rPr lang="en-US" sz="3200" b="1" dirty="0" err="1">
                <a:effectLst/>
                <a:latin typeface="Times New Roman" pitchFamily="18" charset="0"/>
                <a:cs typeface="Times New Roman" pitchFamily="18" charset="0"/>
              </a:rPr>
              <a:t>dump_regs</a:t>
            </a:r>
            <a:r>
              <a:rPr lang="en-US" sz="3200" b="1" dirty="0">
                <a:effectLst/>
                <a:latin typeface="Times New Roman" pitchFamily="18" charset="0"/>
                <a:cs typeface="Times New Roman" pitchFamily="18" charset="0"/>
              </a:rPr>
              <a:t> macro</a:t>
            </a:r>
          </a:p>
        </p:txBody>
      </p:sp>
      <p:sp>
        <p:nvSpPr>
          <p:cNvPr id="3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516" y="1524000"/>
            <a:ext cx="7498080" cy="45720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macro prints out the values of the registers (in hexadecimal) of the computer to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(i.e. the screen).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a single integer argument that is printed out as well. </a:t>
            </a:r>
          </a:p>
          <a:p>
            <a:pPr lvl="1" algn="just">
              <a:spcBef>
                <a:spcPts val="0"/>
              </a:spcBef>
              <a:spcAft>
                <a:spcPts val="1800"/>
              </a:spcAft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used to distinguish the output of different dump regs commands.</a:t>
            </a:r>
          </a:p>
          <a:p>
            <a:pPr marL="402336" lvl="1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dump_regs</a:t>
            </a:r>
            <a:r>
              <a:rPr 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 1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print out the values of the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8528-5941-C121-B8CE-875F92507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0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685800"/>
            <a:ext cx="7498080" cy="838200"/>
          </a:xfrm>
        </p:spPr>
        <p:txBody>
          <a:bodyPr>
            <a:normAutofit/>
          </a:bodyPr>
          <a:lstStyle/>
          <a:p>
            <a:r>
              <a:rPr lang="en-US" sz="3200" b="1" dirty="0" err="1">
                <a:effectLst/>
                <a:latin typeface="Times New Roman" pitchFamily="18" charset="0"/>
                <a:cs typeface="Times New Roman" pitchFamily="18" charset="0"/>
              </a:rPr>
              <a:t>dump_mem</a:t>
            </a:r>
            <a:r>
              <a:rPr lang="en-US" sz="3200" b="1" dirty="0">
                <a:effectLst/>
                <a:latin typeface="Times New Roman" pitchFamily="18" charset="0"/>
                <a:cs typeface="Times New Roman" pitchFamily="18" charset="0"/>
              </a:rPr>
              <a:t> macro</a:t>
            </a:r>
          </a:p>
        </p:txBody>
      </p:sp>
      <p:sp>
        <p:nvSpPr>
          <p:cNvPr id="3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516" y="1524000"/>
            <a:ext cx="7498080" cy="48768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macro prints out the values of a region of memory (in hexadecimal) and also as ASCII characters.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three comma delimited arguments.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is an integer that is used to label the output (just as dump regs argument).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argument is the address to display. (This can be a label.)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argument is the number of 16-byte paragraphs to display after the address. 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memory displayed will start on the first paragraph boundary before the requested address.</a:t>
            </a:r>
          </a:p>
          <a:p>
            <a:pPr marL="82296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dump_mem</a:t>
            </a:r>
            <a:r>
              <a:rPr 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 1 , msg, 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print out the memory</a:t>
            </a:r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8528-5941-C121-B8CE-875F92507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685800"/>
            <a:ext cx="7498080" cy="838200"/>
          </a:xfrm>
        </p:spPr>
        <p:txBody>
          <a:bodyPr>
            <a:normAutofit/>
          </a:bodyPr>
          <a:lstStyle/>
          <a:p>
            <a:r>
              <a:rPr lang="en-US" sz="3200" b="1" dirty="0" err="1">
                <a:effectLst/>
                <a:latin typeface="Times New Roman" pitchFamily="18" charset="0"/>
                <a:cs typeface="Times New Roman" pitchFamily="18" charset="0"/>
              </a:rPr>
              <a:t>dump_stack</a:t>
            </a:r>
            <a:r>
              <a:rPr lang="en-US" sz="3200" b="1" dirty="0">
                <a:effectLst/>
                <a:latin typeface="Times New Roman" pitchFamily="18" charset="0"/>
                <a:cs typeface="Times New Roman" pitchFamily="18" charset="0"/>
              </a:rPr>
              <a:t> macro</a:t>
            </a:r>
          </a:p>
        </p:txBody>
      </p:sp>
      <p:sp>
        <p:nvSpPr>
          <p:cNvPr id="3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516" y="1524000"/>
            <a:ext cx="7498080" cy="48768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macro prints out the values on the CPU stack. (The stack will be covered in Chapter 4.)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stack is organized as double words, and this routine displays them this way.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three comma delimited arguments.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is an integer label (like dump regs).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is the number of double words to display below the address that the EBP register holds.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argument is the number of double words to display above the address in EBP.</a:t>
            </a:r>
          </a:p>
          <a:p>
            <a:pPr marL="402336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</a:t>
            </a:r>
            <a:r>
              <a:rPr lang="en-US" sz="20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dump_stack</a:t>
            </a:r>
            <a:r>
              <a:rPr lang="en-US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 3 , 8, 8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print out the stack</a:t>
            </a:r>
            <a:endParaRPr lang="en-US" sz="22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8528-5941-C121-B8CE-875F92507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5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685800"/>
            <a:ext cx="7498080" cy="838200"/>
          </a:xfrm>
        </p:spPr>
        <p:txBody>
          <a:bodyPr>
            <a:normAutofit/>
          </a:bodyPr>
          <a:lstStyle/>
          <a:p>
            <a:r>
              <a:rPr lang="en-US" sz="3200" b="1" dirty="0" err="1">
                <a:effectLst/>
                <a:latin typeface="Times New Roman" pitchFamily="18" charset="0"/>
                <a:cs typeface="Times New Roman" pitchFamily="18" charset="0"/>
              </a:rPr>
              <a:t>Dump_math</a:t>
            </a:r>
            <a:r>
              <a:rPr lang="en-US" sz="3200" b="1" dirty="0">
                <a:effectLst/>
                <a:latin typeface="Times New Roman" pitchFamily="18" charset="0"/>
                <a:cs typeface="Times New Roman" pitchFamily="18" charset="0"/>
              </a:rPr>
              <a:t> macro</a:t>
            </a:r>
          </a:p>
        </p:txBody>
      </p:sp>
      <p:sp>
        <p:nvSpPr>
          <p:cNvPr id="3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516" y="1524000"/>
            <a:ext cx="7498080" cy="48768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30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macro prints out the values of the registers of the math coprocessor. </a:t>
            </a:r>
          </a:p>
          <a:p>
            <a:pPr algn="just">
              <a:spcBef>
                <a:spcPts val="0"/>
              </a:spcBef>
              <a:spcAft>
                <a:spcPts val="30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a single integer argument that is used to label the output just as the argument of dump regs does.</a:t>
            </a:r>
          </a:p>
          <a:p>
            <a:pPr marL="82296" indent="0" algn="just">
              <a:spcBef>
                <a:spcPts val="0"/>
              </a:spcBef>
              <a:spcAft>
                <a:spcPts val="3000"/>
              </a:spcAft>
              <a:buNone/>
            </a:pPr>
            <a:r>
              <a:rPr lang="en-US" sz="28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dump_math</a:t>
            </a:r>
            <a:r>
              <a:rPr 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1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print out the registers of the math coprocessor</a:t>
            </a:r>
            <a:endParaRPr lang="en-US" sz="2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8528-5941-C121-B8CE-875F92507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9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33400"/>
            <a:ext cx="7498080" cy="83820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itchFamily="18" charset="0"/>
                <a:cs typeface="Times New Roman" pitchFamily="18" charset="0"/>
              </a:rPr>
              <a:t>Exercise</a:t>
            </a:r>
          </a:p>
        </p:txBody>
      </p:sp>
      <p:sp>
        <p:nvSpPr>
          <p:cNvPr id="3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516" y="1265270"/>
            <a:ext cx="7498080" cy="528793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an assembly program that </a:t>
            </a:r>
          </a:p>
          <a:p>
            <a:pPr marL="859536" lvl="1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prompts the user to enter two numbers,</a:t>
            </a:r>
          </a:p>
          <a:p>
            <a:pPr marL="859536" lvl="1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prints a message to show to the user the entered numbers,</a:t>
            </a:r>
          </a:p>
          <a:p>
            <a:pPr marL="859536" lvl="1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difference between the two entered numbers, </a:t>
            </a:r>
          </a:p>
          <a:p>
            <a:pPr marL="859536" lvl="1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prints the results to the screen, and </a:t>
            </a:r>
          </a:p>
          <a:p>
            <a:pPr marL="859536" lvl="1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prints the values of the registers and the memory. </a:t>
            </a:r>
          </a:p>
          <a:p>
            <a:pPr marL="233363" lvl="1" indent="-233363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should look like: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8528-5941-C121-B8CE-875F92507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 descr="A black background with white text">
            <a:extLst>
              <a:ext uri="{FF2B5EF4-FFF2-40B4-BE49-F238E27FC236}">
                <a16:creationId xmlns:a16="http://schemas.microsoft.com/office/drawing/2014/main" id="{400F6F07-9F59-42E3-0484-14AD8762B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688" y="4785752"/>
            <a:ext cx="5794512" cy="16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8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685800"/>
            <a:ext cx="7498080" cy="83820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b="1" dirty="0">
                <a:solidFill>
                  <a:srgbClr val="572314"/>
                </a:solidFill>
                <a:effectLst/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3200" b="1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572314"/>
                </a:solidFill>
                <a:effectLst/>
                <a:latin typeface="Times New Roman" pitchFamily="18" charset="0"/>
                <a:cs typeface="Times New Roman" pitchFamily="18" charset="0"/>
              </a:rPr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851648" cy="5181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mov instruction, which requires two operands and has the syntax      </a:t>
            </a:r>
          </a:p>
          <a:p>
            <a:pPr marL="82296" indent="0" algn="just">
              <a:spcBef>
                <a:spcPts val="0"/>
              </a:spcBef>
              <a:spcAft>
                <a:spcPts val="2400"/>
              </a:spcAft>
              <a:buNone/>
            </a:pPr>
            <a:r>
              <a:rPr lang="en-US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mov 	</a:t>
            </a:r>
            <a:r>
              <a:rPr lang="en-US" altLang="en-US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destination,source</a:t>
            </a:r>
            <a:endParaRPr lang="en-US" altLang="en-US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24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are copied from source to destination, and the source operand remains unchanged. 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operands should be of the same size. 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8528-5941-C121-B8CE-875F9250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2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685800"/>
            <a:ext cx="7498080" cy="83820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itchFamily="18" charset="0"/>
                <a:cs typeface="Times New Roman" pitchFamily="18" charset="0"/>
              </a:rPr>
              <a:t>The mov instruction (cont.)</a:t>
            </a:r>
          </a:p>
        </p:txBody>
      </p:sp>
      <p:sp>
        <p:nvSpPr>
          <p:cNvPr id="3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47800"/>
            <a:ext cx="7851648" cy="5181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mov instruction can take one of the following five forms:</a:t>
            </a:r>
          </a:p>
          <a:p>
            <a:pPr algn="ctr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738" indent="23813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738" indent="23813" algn="just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move instruction to transfer data from memory to memory, as the Pentium does not allow it.</a:t>
            </a:r>
          </a:p>
          <a:p>
            <a:pPr marL="82296" indent="0" algn="just">
              <a:spcBef>
                <a:spcPts val="0"/>
              </a:spcBef>
              <a:spcAft>
                <a:spcPts val="1200"/>
              </a:spcAft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8528-5941-C121-B8CE-875F92507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DF2143C-A387-173B-B2AB-D0B52A54F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68786"/>
              </p:ext>
            </p:extLst>
          </p:nvPr>
        </p:nvGraphicFramePr>
        <p:xfrm>
          <a:off x="2362200" y="2232998"/>
          <a:ext cx="6096000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8904425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63328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Restrictions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31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  register,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66688" indent="-166688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 register cannot be CS or (E)IP registers.</a:t>
                      </a:r>
                    </a:p>
                    <a:p>
                      <a:pPr marL="166688" indent="-166688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Both registers cannot be segment registers.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5487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altLang="en-US" sz="18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 register, immediate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 cannot be a segment register.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89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 	memory, immediate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7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 	register,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8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 	memory,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80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85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685800"/>
            <a:ext cx="7498080" cy="83820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itchFamily="18" charset="0"/>
                <a:cs typeface="Times New Roman" pitchFamily="18" charset="0"/>
              </a:rPr>
              <a:t>Arithmetic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851648" cy="5181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2400"/>
              </a:spcAft>
            </a:pPr>
            <a:r>
              <a:rPr lang="en-US" altLang="en-US" sz="2400" dirty="0"/>
              <a:t>The Pentium provides several instructions to perform simple arithmetic operations. </a:t>
            </a:r>
          </a:p>
          <a:p>
            <a:pPr algn="just">
              <a:spcBef>
                <a:spcPts val="0"/>
              </a:spcBef>
              <a:spcAft>
                <a:spcPts val="2400"/>
              </a:spcAft>
            </a:pPr>
            <a:r>
              <a:rPr lang="en-US" altLang="en-US" sz="2400" dirty="0"/>
              <a:t>we will describe five instructions to perform addition, subtraction, and comparison. </a:t>
            </a:r>
          </a:p>
          <a:p>
            <a:pPr algn="just">
              <a:spcBef>
                <a:spcPts val="0"/>
              </a:spcBef>
              <a:spcAft>
                <a:spcPts val="2400"/>
              </a:spcAft>
            </a:pPr>
            <a:r>
              <a:rPr lang="en-US" altLang="en-US" sz="2400" dirty="0"/>
              <a:t>Arithmetic instructions update the status flags, to record the result of the operation.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82296" indent="0" algn="just">
              <a:spcBef>
                <a:spcPts val="0"/>
              </a:spcBef>
              <a:spcAft>
                <a:spcPts val="2400"/>
              </a:spcAft>
              <a:buNone/>
            </a:pPr>
            <a:r>
              <a:rPr lang="en-US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8528-5941-C121-B8CE-875F9250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1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685800"/>
            <a:ext cx="7498080" cy="83820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itchFamily="18" charset="0"/>
                <a:cs typeface="Times New Roman" pitchFamily="18" charset="0"/>
              </a:rPr>
              <a:t>Increment/Decrement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851648" cy="4419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2400"/>
              </a:spcAft>
            </a:pPr>
            <a:r>
              <a:rPr lang="en-US" altLang="en-US" sz="2400" dirty="0"/>
              <a:t>These instructions can be used to either increment or decrement the operands. </a:t>
            </a:r>
          </a:p>
          <a:p>
            <a:pPr algn="just">
              <a:spcBef>
                <a:spcPts val="0"/>
              </a:spcBef>
              <a:spcAft>
                <a:spcPts val="2400"/>
              </a:spcAft>
            </a:pPr>
            <a:r>
              <a:rPr lang="en-US" altLang="en-US" sz="2400" dirty="0"/>
              <a:t>The </a:t>
            </a:r>
            <a:r>
              <a:rPr lang="en-US" altLang="en-US" sz="2400" b="1" dirty="0" err="1">
                <a:solidFill>
                  <a:srgbClr val="FF0000"/>
                </a:solidFill>
              </a:rPr>
              <a:t>inc</a:t>
            </a:r>
            <a:r>
              <a:rPr lang="en-US" altLang="en-US" sz="2400" dirty="0"/>
              <a:t> (increment) instruction adds one to its operand.</a:t>
            </a:r>
          </a:p>
          <a:p>
            <a:pPr algn="just">
              <a:spcBef>
                <a:spcPts val="0"/>
              </a:spcBef>
              <a:spcAft>
                <a:spcPts val="2400"/>
              </a:spcAft>
            </a:pPr>
            <a:r>
              <a:rPr lang="en-US" altLang="en-US" sz="2400" dirty="0"/>
              <a:t>The </a:t>
            </a:r>
            <a:r>
              <a:rPr lang="en-US" altLang="en-US" sz="2400" b="1" dirty="0">
                <a:solidFill>
                  <a:srgbClr val="FF0000"/>
                </a:solidFill>
              </a:rPr>
              <a:t>dec</a:t>
            </a:r>
            <a:r>
              <a:rPr lang="en-US" altLang="en-US" sz="2400" dirty="0"/>
              <a:t> (decrement) instruction subtracts one from its operand. </a:t>
            </a:r>
          </a:p>
          <a:p>
            <a:pPr algn="just">
              <a:spcBef>
                <a:spcPts val="0"/>
              </a:spcBef>
              <a:spcAft>
                <a:spcPts val="2400"/>
              </a:spcAft>
            </a:pPr>
            <a:r>
              <a:rPr lang="en-US" altLang="en-US" sz="2400" dirty="0"/>
              <a:t>Both instructions take a single operand. The operand can be either in a register or in memory.</a:t>
            </a:r>
            <a:r>
              <a:rPr lang="en-US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Bef>
                <a:spcPts val="0"/>
              </a:spcBef>
              <a:spcAft>
                <a:spcPts val="2400"/>
              </a:spcAft>
            </a:pPr>
            <a:r>
              <a:rPr lang="en-US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e.g.,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ECX  ; ECX++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8528-5941-C121-B8CE-875F9250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7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685800"/>
            <a:ext cx="7498080" cy="83820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itchFamily="18" charset="0"/>
                <a:cs typeface="Times New Roman" pitchFamily="18" charset="0"/>
              </a:rPr>
              <a:t>ADD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851648" cy="470535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 instruction can be used to add two 8-, 16-, or 32-bit operands.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is  </a:t>
            </a:r>
            <a:r>
              <a:rPr lang="en-US" altLang="en-US" sz="2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 destination, source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with the mov instruction, add can also take the five basic forms depending on how the two operands are specified.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semantics of the add instruction are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	= destination + source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result, destination loses its contents before the execution of add but the contents of source remain unchanged.</a:t>
            </a:r>
          </a:p>
          <a:p>
            <a:pPr algn="just">
              <a:spcBef>
                <a:spcPts val="0"/>
              </a:spcBef>
              <a:spcAft>
                <a:spcPts val="2400"/>
              </a:spcAft>
            </a:pPr>
            <a:endParaRPr lang="en-US" alt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8528-5941-C121-B8CE-875F9250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0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685800"/>
            <a:ext cx="7498080" cy="83820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itchFamily="18" charset="0"/>
                <a:cs typeface="Times New Roman" pitchFamily="18" charset="0"/>
              </a:rPr>
              <a:t>Subtract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851648" cy="470535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24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(subtract) instruction can be used to subtract two 8-, 16-, or 32-bit numbers. </a:t>
            </a:r>
          </a:p>
          <a:p>
            <a:pPr lvl="1" algn="just">
              <a:spcBef>
                <a:spcPts val="0"/>
              </a:spcBef>
              <a:spcAft>
                <a:spcPts val="240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is  </a:t>
            </a:r>
            <a:r>
              <a:rPr lang="en-US" alt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	destination, source</a:t>
            </a:r>
          </a:p>
          <a:p>
            <a:pPr algn="just">
              <a:spcBef>
                <a:spcPts val="0"/>
              </a:spcBef>
              <a:spcAft>
                <a:spcPts val="24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source operand is subtracted from the destination operand and the result is placed in the destination.</a:t>
            </a:r>
          </a:p>
          <a:p>
            <a:pPr marL="82296" indent="0" algn="just">
              <a:spcBef>
                <a:spcPts val="0"/>
              </a:spcBef>
              <a:spcAft>
                <a:spcPts val="2400"/>
              </a:spcAft>
              <a:buNone/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destination 	= destination - source</a:t>
            </a:r>
          </a:p>
          <a:p>
            <a:pPr marL="82296" indent="0" algn="just">
              <a:spcBef>
                <a:spcPts val="0"/>
              </a:spcBef>
              <a:spcAft>
                <a:spcPts val="2400"/>
              </a:spcAft>
              <a:buNone/>
            </a:pPr>
            <a:endParaRPr lang="en-US" alt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8528-5941-C121-B8CE-875F9250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5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685800"/>
            <a:ext cx="7498080" cy="83820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itchFamily="18" charset="0"/>
                <a:cs typeface="Times New Roman" pitchFamily="18" charset="0"/>
              </a:rPr>
              <a:t>Compare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851648" cy="470535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(compare) instruction is used to compare two operands (equal, not equal, and so on).</a:t>
            </a:r>
          </a:p>
          <a:p>
            <a:pPr marL="82296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destination, source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Subtracts the source operand from the destination operand but does not alter any of the two operands, as shown below: 		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– source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flags are updated as if the sub operation were performed. 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the 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 is to update the flags so that a subsequent conditional jump instruction can test these flags.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8528-5941-C121-B8CE-875F9250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8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24950</TotalTime>
  <Words>2078</Words>
  <Application>Microsoft Office PowerPoint</Application>
  <PresentationFormat>On-screen Show (4:3)</PresentationFormat>
  <Paragraphs>238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Comic Sans MS</vt:lpstr>
      <vt:lpstr>Gill Sans MT</vt:lpstr>
      <vt:lpstr>Palatino Linotype</vt:lpstr>
      <vt:lpstr>Times New Roman</vt:lpstr>
      <vt:lpstr>Verdana</vt:lpstr>
      <vt:lpstr>Wingdings 2</vt:lpstr>
      <vt:lpstr>Solstice</vt:lpstr>
      <vt:lpstr>Assembly Language and Machine language  (part 2)</vt:lpstr>
      <vt:lpstr>Data Transfer Instructions</vt:lpstr>
      <vt:lpstr>The mov instruction</vt:lpstr>
      <vt:lpstr>The mov instruction (cont.)</vt:lpstr>
      <vt:lpstr>Arithmetic Instructions</vt:lpstr>
      <vt:lpstr>Increment/Decrement Instructions</vt:lpstr>
      <vt:lpstr>ADD Instructions</vt:lpstr>
      <vt:lpstr>Subtract Instructions</vt:lpstr>
      <vt:lpstr>Compare Instruction</vt:lpstr>
      <vt:lpstr>Directives</vt:lpstr>
      <vt:lpstr>Directives (cont.)</vt:lpstr>
      <vt:lpstr>The EQU Directive</vt:lpstr>
      <vt:lpstr>The %define Directive</vt:lpstr>
      <vt:lpstr>The Data Directive (1/4)</vt:lpstr>
      <vt:lpstr>The Data Directive (2/4)</vt:lpstr>
      <vt:lpstr>The Data Directive (3/4)</vt:lpstr>
      <vt:lpstr>The Data Directive (4/4)</vt:lpstr>
      <vt:lpstr>The Data Directive: Labels</vt:lpstr>
      <vt:lpstr>Labels : Examples</vt:lpstr>
      <vt:lpstr>Labels : Examples (cont.)</vt:lpstr>
      <vt:lpstr>Input and Output</vt:lpstr>
      <vt:lpstr>Input and Output Routines</vt:lpstr>
      <vt:lpstr>Print Routines</vt:lpstr>
      <vt:lpstr>Debugging Routines</vt:lpstr>
      <vt:lpstr>dump_regs macro</vt:lpstr>
      <vt:lpstr>dump_mem macro</vt:lpstr>
      <vt:lpstr>dump_stack macro</vt:lpstr>
      <vt:lpstr>Dump_math macro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Saqib</dc:creator>
  <cp:lastModifiedBy>Kaabi, Jihene</cp:lastModifiedBy>
  <cp:revision>752</cp:revision>
  <dcterms:created xsi:type="dcterms:W3CDTF">2015-09-13T05:42:29Z</dcterms:created>
  <dcterms:modified xsi:type="dcterms:W3CDTF">2024-01-24T14:28:09Z</dcterms:modified>
</cp:coreProperties>
</file>