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60" r:id="rId5"/>
    <p:sldId id="258" r:id="rId6"/>
    <p:sldId id="262" r:id="rId7"/>
    <p:sldId id="259" r:id="rId8"/>
    <p:sldId id="263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52"/>
  </p:normalViewPr>
  <p:slideViewPr>
    <p:cSldViewPr>
      <p:cViewPr>
        <p:scale>
          <a:sx n="66" d="100"/>
          <a:sy n="66" d="100"/>
        </p:scale>
        <p:origin x="223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1B211-D7D2-CF4F-BB54-D3CE01EAB02A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1D73-8D8B-664B-B210-3F95479A12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3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注册在养宠物信息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452438"/>
            <a:ext cx="70675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9792" y="5301208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体重：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3284984"/>
            <a:ext cx="11521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宠物头像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2348880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宠物类型：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2360" y="1628800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戳这里打开：拍照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相册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取消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36296" y="3645024"/>
            <a:ext cx="504056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52320" y="45811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添加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个字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380312" y="1844824"/>
            <a:ext cx="43204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779912" y="2636912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008" y="3284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增加一列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635896" y="4797152"/>
            <a:ext cx="115212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6016" y="45091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增加一列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宠物类型（风格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引用自“小狗在家”</a:t>
            </a:r>
            <a:r>
              <a:rPr lang="en-US" altLang="zh-CN" b="1" dirty="0" smtClean="0">
                <a:solidFill>
                  <a:srgbClr val="FF0000"/>
                </a:solidFill>
              </a:rPr>
              <a:t>app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60" y="695966"/>
            <a:ext cx="3466144" cy="616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58327"/>
            <a:ext cx="3487316" cy="619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49344" t="63637" r="24756" b="22188"/>
          <a:stretch>
            <a:fillRect/>
          </a:stretch>
        </p:blipFill>
        <p:spPr bwMode="auto">
          <a:xfrm>
            <a:off x="7487816" y="0"/>
            <a:ext cx="1656184" cy="16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宠物类型（风格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606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引用自“狗管家”</a:t>
            </a:r>
            <a:r>
              <a:rPr lang="en-US" altLang="zh-CN" b="1" dirty="0" smtClean="0">
                <a:solidFill>
                  <a:srgbClr val="FF0000"/>
                </a:solidFill>
              </a:rPr>
              <a:t>app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3419872" cy="607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692696"/>
            <a:ext cx="3348880" cy="595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l="76644" t="64031" r="956" b="22188"/>
          <a:stretch>
            <a:fillRect/>
          </a:stretch>
        </p:blipFill>
        <p:spPr bwMode="auto">
          <a:xfrm>
            <a:off x="7695611" y="0"/>
            <a:ext cx="144838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996952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宠物类型（风格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3720" y="2996952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宠物类型（风格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721797"/>
            <a:ext cx="4824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具体用风格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，还是风格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或者二者结合，你根据整体把握就</a:t>
            </a:r>
            <a:r>
              <a:rPr lang="en-US" altLang="zh-CN" b="1" dirty="0" smtClean="0">
                <a:solidFill>
                  <a:srgbClr val="FF0000"/>
                </a:solidFill>
              </a:rPr>
              <a:t>ok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47944" t="62062" b="22188"/>
          <a:stretch>
            <a:fillRect/>
          </a:stretch>
        </p:blipFill>
        <p:spPr bwMode="auto">
          <a:xfrm>
            <a:off x="3789040" y="0"/>
            <a:ext cx="535496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注册期望宠物信息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538163"/>
            <a:ext cx="577215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连接符 39"/>
          <p:cNvCxnSpPr/>
          <p:nvPr/>
        </p:nvCxnSpPr>
        <p:spPr>
          <a:xfrm>
            <a:off x="1979712" y="980728"/>
            <a:ext cx="5626556" cy="5256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123728" y="809328"/>
            <a:ext cx="5400600" cy="54279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763688" y="548680"/>
            <a:ext cx="6120680" cy="6048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8713"/>
          <a:stretch>
            <a:fillRect/>
          </a:stretch>
        </p:blipFill>
        <p:spPr bwMode="auto">
          <a:xfrm>
            <a:off x="179512" y="44624"/>
            <a:ext cx="469203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5536" y="980728"/>
            <a:ext cx="4320480" cy="530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我想领：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594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猫大类：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1403648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田园猫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2339752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品种猫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275856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478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7025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品种猫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细类：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31640" y="1720553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03648" y="170080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美短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39752" y="1720553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11760" y="170080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英短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75856" y="1720553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47864" y="170080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波斯猫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1640" y="2080593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03648" y="206084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布偶猫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39752" y="2080593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11760" y="2060848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加菲猫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75856" y="2100338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47864" y="2080593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更多</a:t>
            </a:r>
            <a:r>
              <a:rPr lang="en-US" altLang="zh-CN" sz="1400" dirty="0" smtClean="0">
                <a:solidFill>
                  <a:srgbClr val="0000FF"/>
                </a:solidFill>
              </a:rPr>
              <a:t>…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520" y="1124744"/>
            <a:ext cx="4104456" cy="12961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475656" y="784449"/>
            <a:ext cx="792088" cy="2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547664" y="764704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猫猫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411760" y="784449"/>
            <a:ext cx="792088" cy="2682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83768" y="764704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狗狗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536" y="25556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年龄：</a:t>
            </a:r>
            <a:endParaRPr lang="zh-CN" altLang="en-US" b="1" dirty="0"/>
          </a:p>
        </p:txBody>
      </p:sp>
      <p:sp>
        <p:nvSpPr>
          <p:cNvPr id="72" name="圆角矩形 71"/>
          <p:cNvSpPr/>
          <p:nvPr/>
        </p:nvSpPr>
        <p:spPr>
          <a:xfrm>
            <a:off x="1403648" y="258464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475656" y="25649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幼猫 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2339752" y="258464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411760" y="25649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成年猫</a:t>
            </a:r>
            <a:endParaRPr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1403648" y="2996952"/>
            <a:ext cx="27363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475656" y="2977207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品种猫都可以，田园猫只要幼猫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51520" y="2492896"/>
            <a:ext cx="4104456" cy="86409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3347864" y="258464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419872" y="25649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23528" y="3501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绝育：</a:t>
            </a:r>
            <a:endParaRPr lang="zh-CN" altLang="en-US" b="1" dirty="0"/>
          </a:p>
        </p:txBody>
      </p:sp>
      <p:sp>
        <p:nvSpPr>
          <p:cNvPr id="98" name="圆角矩形 97"/>
          <p:cNvSpPr/>
          <p:nvPr/>
        </p:nvSpPr>
        <p:spPr>
          <a:xfrm>
            <a:off x="1331640" y="353004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259632" y="35103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我会绝育</a:t>
            </a:r>
            <a:endParaRPr lang="zh-CN" altLang="en-US" sz="1400" dirty="0"/>
          </a:p>
        </p:txBody>
      </p:sp>
      <p:sp>
        <p:nvSpPr>
          <p:cNvPr id="100" name="圆角矩形 99"/>
          <p:cNvSpPr/>
          <p:nvPr/>
        </p:nvSpPr>
        <p:spPr>
          <a:xfrm>
            <a:off x="2267744" y="353004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195736" y="35103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不会绝育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251520" y="3429000"/>
            <a:ext cx="4104456" cy="43204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3275856" y="353004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203848" y="35103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看送养人</a:t>
            </a:r>
            <a:endParaRPr lang="zh-CN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3528" y="39957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押金：</a:t>
            </a:r>
            <a:endParaRPr lang="zh-CN" altLang="en-US" b="1" dirty="0"/>
          </a:p>
        </p:txBody>
      </p:sp>
      <p:sp>
        <p:nvSpPr>
          <p:cNvPr id="109" name="圆角矩形 108"/>
          <p:cNvSpPr/>
          <p:nvPr/>
        </p:nvSpPr>
        <p:spPr>
          <a:xfrm>
            <a:off x="1331640" y="4024809"/>
            <a:ext cx="1944216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259632" y="400506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愿给送养人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以下押金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251520" y="3923764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3419872" y="402480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47864" y="40050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18" name="圆角矩形 117"/>
          <p:cNvSpPr/>
          <p:nvPr/>
        </p:nvSpPr>
        <p:spPr>
          <a:xfrm>
            <a:off x="1403648" y="44568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331640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20" name="圆角矩形 119"/>
          <p:cNvSpPr/>
          <p:nvPr/>
        </p:nvSpPr>
        <p:spPr>
          <a:xfrm>
            <a:off x="2411760" y="44568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339752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22" name="圆角矩形 121"/>
          <p:cNvSpPr/>
          <p:nvPr/>
        </p:nvSpPr>
        <p:spPr>
          <a:xfrm>
            <a:off x="3419872" y="44568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347864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不给押金</a:t>
            </a:r>
            <a:endParaRPr lang="zh-CN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3528" y="49318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无偿：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1331640" y="4960913"/>
            <a:ext cx="1296144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259632" y="494116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只接受无偿领养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251520" y="4859868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2771800" y="4960913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43808" y="49411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300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36" name="圆角矩形 135"/>
          <p:cNvSpPr/>
          <p:nvPr/>
        </p:nvSpPr>
        <p:spPr>
          <a:xfrm>
            <a:off x="1259632" y="5373216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331640" y="535347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38" name="圆角矩形 137"/>
          <p:cNvSpPr/>
          <p:nvPr/>
        </p:nvSpPr>
        <p:spPr>
          <a:xfrm>
            <a:off x="2771800" y="5373216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2843808" y="535347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800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3528" y="58679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信息：</a:t>
            </a:r>
            <a:endParaRPr lang="zh-CN" altLang="en-US" b="1" dirty="0"/>
          </a:p>
        </p:txBody>
      </p:sp>
      <p:sp>
        <p:nvSpPr>
          <p:cNvPr id="141" name="圆角矩形 140"/>
          <p:cNvSpPr/>
          <p:nvPr/>
        </p:nvSpPr>
        <p:spPr>
          <a:xfrm>
            <a:off x="1331640" y="5897017"/>
            <a:ext cx="2808312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59632" y="587727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送养人如需，我可提供身份证复印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251520" y="5795972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1259632" y="6309320"/>
            <a:ext cx="288032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31640" y="628957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我不提供身份证复印件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04048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回访：</a:t>
            </a:r>
            <a:endParaRPr lang="zh-CN" altLang="en-US" b="1" dirty="0"/>
          </a:p>
        </p:txBody>
      </p:sp>
      <p:sp>
        <p:nvSpPr>
          <p:cNvPr id="151" name="圆角矩形 150"/>
          <p:cNvSpPr/>
          <p:nvPr/>
        </p:nvSpPr>
        <p:spPr>
          <a:xfrm>
            <a:off x="5868144" y="4394141"/>
            <a:ext cx="1512168" cy="258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796136" y="437439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我只接受网络回访</a:t>
            </a:r>
            <a:endParaRPr lang="zh-CN" altLang="en-US" sz="1400" dirty="0"/>
          </a:p>
        </p:txBody>
      </p:sp>
      <p:sp>
        <p:nvSpPr>
          <p:cNvPr id="153" name="矩形 152"/>
          <p:cNvSpPr/>
          <p:nvPr/>
        </p:nvSpPr>
        <p:spPr>
          <a:xfrm>
            <a:off x="4932040" y="4293096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5868144" y="4806444"/>
            <a:ext cx="1584176" cy="278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940152" y="478669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cxnSp>
        <p:nvCxnSpPr>
          <p:cNvPr id="159" name="曲线连接符 158"/>
          <p:cNvCxnSpPr/>
          <p:nvPr/>
        </p:nvCxnSpPr>
        <p:spPr>
          <a:xfrm rot="10800000" flipV="1">
            <a:off x="3779912" y="5661248"/>
            <a:ext cx="1152128" cy="10754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452320" y="4384849"/>
            <a:ext cx="1512168" cy="258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380312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我只接受上门回访</a:t>
            </a:r>
            <a:endParaRPr lang="zh-CN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04048" y="53639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其他：</a:t>
            </a:r>
            <a:endParaRPr lang="zh-CN" alt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796136" y="542547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输入其他想法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4932040" y="5291916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3347864" y="476672"/>
            <a:ext cx="792088" cy="75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 cstate="print"/>
          <a:srcRect l="33150" t="90444" r="26930" b="-408"/>
          <a:stretch>
            <a:fillRect/>
          </a:stretch>
        </p:blipFill>
        <p:spPr bwMode="auto">
          <a:xfrm>
            <a:off x="5724128" y="6237312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2" name="直接箭头连接符 171"/>
          <p:cNvCxnSpPr/>
          <p:nvPr/>
        </p:nvCxnSpPr>
        <p:spPr>
          <a:xfrm>
            <a:off x="5508104" y="1052736"/>
            <a:ext cx="720080" cy="297324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300192" y="105273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这里头像根据下面选择的品种，显示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zh-CN" altLang="en-US" b="1" dirty="0" smtClean="0">
                <a:solidFill>
                  <a:srgbClr val="00B0F0"/>
                </a:solidFill>
              </a:rPr>
              <a:t>个头像，比如这样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4139952" y="734385"/>
            <a:ext cx="564063" cy="5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4728017" y="734385"/>
            <a:ext cx="564063" cy="5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3" cstate="print"/>
          <a:srcRect l="25606" t="36611" r="27898" b="47696"/>
          <a:stretch>
            <a:fillRect/>
          </a:stretch>
        </p:blipFill>
        <p:spPr bwMode="auto">
          <a:xfrm>
            <a:off x="7164288" y="2147258"/>
            <a:ext cx="936104" cy="56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3" cstate="print"/>
          <a:srcRect l="5132" t="38641" r="76049" b="51736"/>
          <a:stretch>
            <a:fillRect/>
          </a:stretch>
        </p:blipFill>
        <p:spPr bwMode="auto">
          <a:xfrm>
            <a:off x="6372200" y="1988840"/>
            <a:ext cx="7920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8713"/>
          <a:stretch>
            <a:fillRect/>
          </a:stretch>
        </p:blipFill>
        <p:spPr bwMode="auto">
          <a:xfrm>
            <a:off x="179512" y="44624"/>
            <a:ext cx="469203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95536" y="980728"/>
            <a:ext cx="4320480" cy="530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我想领：</a:t>
            </a:r>
            <a:endParaRPr lang="zh-CN" altLang="en-US" b="1" dirty="0"/>
          </a:p>
        </p:txBody>
      </p:sp>
      <p:sp>
        <p:nvSpPr>
          <p:cNvPr id="67" name="圆角矩形 66"/>
          <p:cNvSpPr/>
          <p:nvPr/>
        </p:nvSpPr>
        <p:spPr>
          <a:xfrm>
            <a:off x="1475656" y="784449"/>
            <a:ext cx="792088" cy="26828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547664" y="764704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猫猫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411760" y="784449"/>
            <a:ext cx="792088" cy="268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83768" y="764704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狗狗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536" y="35637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年龄：</a:t>
            </a:r>
            <a:endParaRPr lang="zh-CN" altLang="en-US" b="1" dirty="0"/>
          </a:p>
        </p:txBody>
      </p:sp>
      <p:sp>
        <p:nvSpPr>
          <p:cNvPr id="72" name="圆角矩形 71"/>
          <p:cNvSpPr/>
          <p:nvPr/>
        </p:nvSpPr>
        <p:spPr>
          <a:xfrm>
            <a:off x="1403648" y="3592761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475656" y="357301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幼犬 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2339752" y="3592761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411760" y="357301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成年犬</a:t>
            </a:r>
            <a:endParaRPr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1403648" y="4005064"/>
            <a:ext cx="27363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475656" y="398531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品种狗都可以，田园犬只要幼犬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51520" y="3501008"/>
            <a:ext cx="4104456" cy="86409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3347864" y="3592761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419872" y="357301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23528" y="45091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绝育：</a:t>
            </a:r>
            <a:endParaRPr lang="zh-CN" altLang="en-US" b="1" dirty="0"/>
          </a:p>
        </p:txBody>
      </p:sp>
      <p:sp>
        <p:nvSpPr>
          <p:cNvPr id="98" name="圆角矩形 97"/>
          <p:cNvSpPr/>
          <p:nvPr/>
        </p:nvSpPr>
        <p:spPr>
          <a:xfrm>
            <a:off x="1331640" y="45381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259632" y="45184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我会绝育</a:t>
            </a:r>
            <a:endParaRPr lang="zh-CN" altLang="en-US" sz="1400" dirty="0"/>
          </a:p>
        </p:txBody>
      </p:sp>
      <p:sp>
        <p:nvSpPr>
          <p:cNvPr id="100" name="圆角矩形 99"/>
          <p:cNvSpPr/>
          <p:nvPr/>
        </p:nvSpPr>
        <p:spPr>
          <a:xfrm>
            <a:off x="2267744" y="45381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195736" y="45184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不会绝育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251520" y="4437112"/>
            <a:ext cx="4104456" cy="43204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3275856" y="4538157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203848" y="45184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看送养人</a:t>
            </a:r>
            <a:endParaRPr lang="zh-CN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3528" y="50038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押金：</a:t>
            </a:r>
            <a:endParaRPr lang="zh-CN" altLang="en-US" b="1" dirty="0"/>
          </a:p>
        </p:txBody>
      </p:sp>
      <p:sp>
        <p:nvSpPr>
          <p:cNvPr id="109" name="圆角矩形 108"/>
          <p:cNvSpPr/>
          <p:nvPr/>
        </p:nvSpPr>
        <p:spPr>
          <a:xfrm>
            <a:off x="1331640" y="5032921"/>
            <a:ext cx="1944216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259632" y="501317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愿给送养人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以下押金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251520" y="4931876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3419872" y="5032921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47864" y="50131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18" name="圆角矩形 117"/>
          <p:cNvSpPr/>
          <p:nvPr/>
        </p:nvSpPr>
        <p:spPr>
          <a:xfrm>
            <a:off x="1403648" y="546496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331640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20" name="圆角矩形 119"/>
          <p:cNvSpPr/>
          <p:nvPr/>
        </p:nvSpPr>
        <p:spPr>
          <a:xfrm>
            <a:off x="2411760" y="546496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339752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800</a:t>
            </a:r>
            <a:r>
              <a:rPr lang="zh-CN" altLang="en-US" sz="1400" dirty="0" smtClean="0"/>
              <a:t>以下</a:t>
            </a:r>
            <a:endParaRPr lang="zh-CN" altLang="en-US" sz="1400" dirty="0"/>
          </a:p>
        </p:txBody>
      </p:sp>
      <p:sp>
        <p:nvSpPr>
          <p:cNvPr id="122" name="圆角矩形 121"/>
          <p:cNvSpPr/>
          <p:nvPr/>
        </p:nvSpPr>
        <p:spPr>
          <a:xfrm>
            <a:off x="3419872" y="5464969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347864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不给押金</a:t>
            </a:r>
            <a:endParaRPr lang="zh-CN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3528" y="5939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无偿：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1331640" y="5969025"/>
            <a:ext cx="1296144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259632" y="594928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只接受无偿领养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251520" y="5867980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2771800" y="5969025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843808" y="59492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300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36" name="圆角矩形 135"/>
          <p:cNvSpPr/>
          <p:nvPr/>
        </p:nvSpPr>
        <p:spPr>
          <a:xfrm>
            <a:off x="1259632" y="6381328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331640" y="636158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38" name="圆角矩形 137"/>
          <p:cNvSpPr/>
          <p:nvPr/>
        </p:nvSpPr>
        <p:spPr>
          <a:xfrm>
            <a:off x="2771800" y="6381328"/>
            <a:ext cx="1440160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2843808" y="636158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</a:t>
            </a:r>
            <a:r>
              <a:rPr lang="en-US" altLang="zh-CN" sz="1400" dirty="0" smtClean="0"/>
              <a:t>800</a:t>
            </a:r>
            <a:r>
              <a:rPr lang="zh-CN" altLang="en-US" sz="1400" dirty="0" smtClean="0"/>
              <a:t>内小偿</a:t>
            </a:r>
            <a:endParaRPr lang="zh-CN" alt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004048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信息：</a:t>
            </a:r>
            <a:endParaRPr lang="zh-CN" altLang="en-US" b="1" dirty="0"/>
          </a:p>
        </p:txBody>
      </p:sp>
      <p:sp>
        <p:nvSpPr>
          <p:cNvPr id="141" name="圆角矩形 140"/>
          <p:cNvSpPr/>
          <p:nvPr/>
        </p:nvSpPr>
        <p:spPr>
          <a:xfrm>
            <a:off x="6012160" y="3458037"/>
            <a:ext cx="2808312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940152" y="343829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送养人如需，我可提供身份证复印</a:t>
            </a:r>
            <a:endParaRPr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4932040" y="3356992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5940152" y="3870340"/>
            <a:ext cx="288032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6012160" y="385059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我不提供身份证复印件</a:t>
            </a:r>
            <a:endParaRPr lang="zh-CN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04048" y="4437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回访：</a:t>
            </a:r>
            <a:endParaRPr lang="zh-CN" altLang="en-US" b="1" dirty="0"/>
          </a:p>
        </p:txBody>
      </p:sp>
      <p:sp>
        <p:nvSpPr>
          <p:cNvPr id="151" name="圆角矩形 150"/>
          <p:cNvSpPr/>
          <p:nvPr/>
        </p:nvSpPr>
        <p:spPr>
          <a:xfrm>
            <a:off x="5868144" y="4466149"/>
            <a:ext cx="1512168" cy="258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796136" y="44464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我只接受网络回访</a:t>
            </a:r>
            <a:endParaRPr lang="zh-CN" altLang="en-US" sz="1400" dirty="0"/>
          </a:p>
        </p:txBody>
      </p:sp>
      <p:sp>
        <p:nvSpPr>
          <p:cNvPr id="153" name="矩形 152"/>
          <p:cNvSpPr/>
          <p:nvPr/>
        </p:nvSpPr>
        <p:spPr>
          <a:xfrm>
            <a:off x="4932040" y="4365104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5868144" y="4878452"/>
            <a:ext cx="1584176" cy="2787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940152" y="485870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cxnSp>
        <p:nvCxnSpPr>
          <p:cNvPr id="159" name="曲线连接符 158"/>
          <p:cNvCxnSpPr/>
          <p:nvPr/>
        </p:nvCxnSpPr>
        <p:spPr>
          <a:xfrm rot="10800000" flipV="1">
            <a:off x="3779912" y="5661248"/>
            <a:ext cx="1152128" cy="10754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452320" y="4456857"/>
            <a:ext cx="1512168" cy="258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380312" y="443711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我只接受上门回访</a:t>
            </a:r>
            <a:endParaRPr lang="zh-CN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004048" y="54359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其他：</a:t>
            </a:r>
            <a:endParaRPr lang="zh-CN" alt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796136" y="549748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输入其他想法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4932040" y="5363924"/>
            <a:ext cx="4104456" cy="8733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5536" y="12594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狗大类：</a:t>
            </a:r>
            <a:endParaRPr lang="zh-CN" altLang="en-US" b="1" dirty="0"/>
          </a:p>
        </p:txBody>
      </p:sp>
      <p:sp>
        <p:nvSpPr>
          <p:cNvPr id="89" name="圆角矩形 88"/>
          <p:cNvSpPr/>
          <p:nvPr/>
        </p:nvSpPr>
        <p:spPr>
          <a:xfrm>
            <a:off x="1403648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475656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田园犬</a:t>
            </a:r>
            <a:endParaRPr lang="zh-CN" altLang="en-US" sz="1400" dirty="0"/>
          </a:p>
        </p:txBody>
      </p:sp>
      <p:sp>
        <p:nvSpPr>
          <p:cNvPr id="92" name="圆角矩形 91"/>
          <p:cNvSpPr/>
          <p:nvPr/>
        </p:nvSpPr>
        <p:spPr>
          <a:xfrm>
            <a:off x="2339752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411760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串串</a:t>
            </a:r>
            <a:endParaRPr lang="zh-CN" altLang="en-US" sz="1400" dirty="0"/>
          </a:p>
        </p:txBody>
      </p:sp>
      <p:sp>
        <p:nvSpPr>
          <p:cNvPr id="94" name="圆角矩形 93"/>
          <p:cNvSpPr/>
          <p:nvPr/>
        </p:nvSpPr>
        <p:spPr>
          <a:xfrm>
            <a:off x="3275856" y="128850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347864" y="12687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品种狗</a:t>
            </a:r>
            <a:endParaRPr lang="zh-CN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95536" y="256664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品种狗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细类：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1331640" y="2564904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403648" y="2545159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贵宾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2339752" y="2564904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411760" y="2545159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金毛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275856" y="2564904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347864" y="2545159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边牧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1331640" y="2977207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403648" y="2957462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萨摩耶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2339752" y="2977207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267744" y="295746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拉布拉多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3275856" y="2996952"/>
            <a:ext cx="792088" cy="26828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347864" y="2977207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更多</a:t>
            </a:r>
            <a:r>
              <a:rPr lang="en-US" altLang="zh-CN" sz="1400" dirty="0" smtClean="0">
                <a:solidFill>
                  <a:srgbClr val="0000FF"/>
                </a:solidFill>
              </a:rPr>
              <a:t>…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51520" y="1124744"/>
            <a:ext cx="4104456" cy="23042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1403648" y="1648545"/>
            <a:ext cx="1656184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691680" y="16288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品种或串串</a:t>
            </a:r>
            <a:endParaRPr lang="zh-CN" altLang="en-US" sz="1400" dirty="0"/>
          </a:p>
        </p:txBody>
      </p:sp>
      <p:sp>
        <p:nvSpPr>
          <p:cNvPr id="156" name="圆角矩形 155"/>
          <p:cNvSpPr/>
          <p:nvPr/>
        </p:nvSpPr>
        <p:spPr>
          <a:xfrm>
            <a:off x="3275856" y="1648545"/>
            <a:ext cx="792088" cy="268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347864" y="162880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都可以</a:t>
            </a:r>
            <a:endParaRPr lang="zh-CN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95536" y="20608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类别信息：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1403648" y="2089885"/>
            <a:ext cx="792088" cy="26828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1475656" y="2070140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小型犬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2411760" y="2089885"/>
            <a:ext cx="792088" cy="26828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2339752" y="2070140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大中型犬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347864" y="2089885"/>
            <a:ext cx="792088" cy="26828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419872" y="2070140"/>
            <a:ext cx="792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都可以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 cstate="print"/>
          <a:srcRect l="33150" t="90444" r="26930" b="-408"/>
          <a:stretch>
            <a:fillRect/>
          </a:stretch>
        </p:blipFill>
        <p:spPr bwMode="auto">
          <a:xfrm>
            <a:off x="5940152" y="6281936"/>
            <a:ext cx="230425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3347864" y="476672"/>
            <a:ext cx="792088" cy="75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3" name="直接箭头连接符 172"/>
          <p:cNvCxnSpPr/>
          <p:nvPr/>
        </p:nvCxnSpPr>
        <p:spPr>
          <a:xfrm>
            <a:off x="5508104" y="1052736"/>
            <a:ext cx="720080" cy="297324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4139952" y="734385"/>
            <a:ext cx="564063" cy="5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2" cstate="print"/>
          <a:srcRect l="72355" t="20699" r="3942" b="56883"/>
          <a:stretch>
            <a:fillRect/>
          </a:stretch>
        </p:blipFill>
        <p:spPr bwMode="auto">
          <a:xfrm>
            <a:off x="4728017" y="734385"/>
            <a:ext cx="564063" cy="5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6300192" y="105273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这里头像根据下面选择的品种，显示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zh-CN" altLang="en-US" b="1" dirty="0" smtClean="0">
                <a:solidFill>
                  <a:srgbClr val="00B0F0"/>
                </a:solidFill>
              </a:rPr>
              <a:t>个头像，比如这样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 l="25606" t="36611" r="27898" b="47696"/>
          <a:stretch>
            <a:fillRect/>
          </a:stretch>
        </p:blipFill>
        <p:spPr bwMode="auto">
          <a:xfrm>
            <a:off x="7164288" y="2147258"/>
            <a:ext cx="936104" cy="56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3" cstate="print"/>
          <a:srcRect l="5132" t="38641" r="76049" b="51736"/>
          <a:stretch>
            <a:fillRect/>
          </a:stretch>
        </p:blipFill>
        <p:spPr bwMode="auto">
          <a:xfrm>
            <a:off x="6372200" y="1988840"/>
            <a:ext cx="7920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420</Words>
  <Application>Microsoft Macintosh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Yu Gothic</vt:lpstr>
      <vt:lpstr>宋体</vt:lpstr>
      <vt:lpstr>Office 主题</vt:lpstr>
      <vt:lpstr>注册在养宠物信息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Huang Charlence</cp:lastModifiedBy>
  <cp:revision>6</cp:revision>
  <dcterms:created xsi:type="dcterms:W3CDTF">2018-04-21T09:14:31Z</dcterms:created>
  <dcterms:modified xsi:type="dcterms:W3CDTF">2018-04-24T12:35:51Z</dcterms:modified>
</cp:coreProperties>
</file>