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3"/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swald Medium"/>
      <p:regular r:id="rId24"/>
      <p:bold r:id="rId25"/>
    </p:embeddedFont>
    <p:embeddedFont>
      <p:font typeface="Roboto Th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PT Serif"/>
      <p:regular r:id="rId34"/>
      <p:bold r:id="rId35"/>
      <p:italic r:id="rId36"/>
      <p:boldItalic r:id="rId37"/>
    </p:embeddedFont>
    <p:embeddedFont>
      <p:font typeface="Fira Sans Extra Condensed Medium"/>
      <p:regular r:id="rId38"/>
      <p:bold r:id="rId39"/>
      <p:italic r:id="rId40"/>
      <p:boldItalic r:id="rId41"/>
    </p:embeddedFont>
    <p:embeddedFont>
      <p:font typeface="Fjalla One"/>
      <p:regular r:id="rId42"/>
    </p:embeddedFont>
    <p:embeddedFont>
      <p:font typeface="Thasadith"/>
      <p:regular r:id="rId43"/>
      <p:bold r:id="rId44"/>
      <p:italic r:id="rId45"/>
      <p:boldItalic r:id="rId46"/>
    </p:embeddedFont>
    <p:embeddedFont>
      <p:font typeface="Oswald SemiBold"/>
      <p:regular r:id="rId47"/>
      <p:bold r:id="rId48"/>
    </p:embeddedFont>
    <p:embeddedFont>
      <p:font typeface="Oswald"/>
      <p:regular r:id="rId49"/>
      <p:bold r:id="rId50"/>
    </p:embeddedFont>
    <p:embeddedFont>
      <p:font typeface="Marvel"/>
      <p:regular r:id="rId51"/>
      <p:bold r:id="rId52"/>
      <p:italic r:id="rId53"/>
      <p:boldItalic r:id="rId54"/>
    </p:embeddedFont>
    <p:embeddedFont>
      <p:font typeface="Open Sans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italic.fntdata"/><Relationship Id="rId42" Type="http://schemas.openxmlformats.org/officeDocument/2006/relationships/font" Target="fonts/FjallaOne-regular.fntdata"/><Relationship Id="rId41" Type="http://schemas.openxmlformats.org/officeDocument/2006/relationships/font" Target="fonts/FiraSansExtraCondensedMedium-boldItalic.fntdata"/><Relationship Id="rId44" Type="http://schemas.openxmlformats.org/officeDocument/2006/relationships/font" Target="fonts/Thasadith-bold.fntdata"/><Relationship Id="rId43" Type="http://schemas.openxmlformats.org/officeDocument/2006/relationships/font" Target="fonts/Thasadith-regular.fntdata"/><Relationship Id="rId46" Type="http://schemas.openxmlformats.org/officeDocument/2006/relationships/font" Target="fonts/Thasadith-boldItalic.fntdata"/><Relationship Id="rId45" Type="http://schemas.openxmlformats.org/officeDocument/2006/relationships/font" Target="fonts/Thasadith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OswaldSemiBold-bold.fntdata"/><Relationship Id="rId47" Type="http://schemas.openxmlformats.org/officeDocument/2006/relationships/font" Target="fonts/OswaldSemiBold-regular.fntdata"/><Relationship Id="rId4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PTSerif-bold.fntdata"/><Relationship Id="rId34" Type="http://schemas.openxmlformats.org/officeDocument/2006/relationships/font" Target="fonts/PTSerif-regular.fntdata"/><Relationship Id="rId37" Type="http://schemas.openxmlformats.org/officeDocument/2006/relationships/font" Target="fonts/PTSerif-boldItalic.fntdata"/><Relationship Id="rId36" Type="http://schemas.openxmlformats.org/officeDocument/2006/relationships/font" Target="fonts/PTSerif-italic.fntdata"/><Relationship Id="rId39" Type="http://schemas.openxmlformats.org/officeDocument/2006/relationships/font" Target="fonts/FiraSansExtraCondensedMedium-bold.fntdata"/><Relationship Id="rId38" Type="http://schemas.openxmlformats.org/officeDocument/2006/relationships/font" Target="fonts/FiraSansExtraCondensed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Medium-regular.fntdata"/><Relationship Id="rId23" Type="http://schemas.openxmlformats.org/officeDocument/2006/relationships/slide" Target="slides/slide18.xml"/><Relationship Id="rId26" Type="http://schemas.openxmlformats.org/officeDocument/2006/relationships/font" Target="fonts/RobotoThin-regular.fntdata"/><Relationship Id="rId25" Type="http://schemas.openxmlformats.org/officeDocument/2006/relationships/font" Target="fonts/OswaldMedium-bold.fntdata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29" Type="http://schemas.openxmlformats.org/officeDocument/2006/relationships/font" Target="fonts/RobotoThin-boldItalic.fntdata"/><Relationship Id="rId51" Type="http://schemas.openxmlformats.org/officeDocument/2006/relationships/font" Target="fonts/Marvel-regular.fntdata"/><Relationship Id="rId50" Type="http://schemas.openxmlformats.org/officeDocument/2006/relationships/font" Target="fonts/Oswald-bold.fntdata"/><Relationship Id="rId53" Type="http://schemas.openxmlformats.org/officeDocument/2006/relationships/font" Target="fonts/Marvel-italic.fntdata"/><Relationship Id="rId52" Type="http://schemas.openxmlformats.org/officeDocument/2006/relationships/font" Target="fonts/Marvel-bold.fntdata"/><Relationship Id="rId11" Type="http://schemas.openxmlformats.org/officeDocument/2006/relationships/slide" Target="slides/slide6.xml"/><Relationship Id="rId55" Type="http://schemas.openxmlformats.org/officeDocument/2006/relationships/font" Target="fonts/OpenSans-regular.fntdata"/><Relationship Id="rId10" Type="http://schemas.openxmlformats.org/officeDocument/2006/relationships/slide" Target="slides/slide5.xml"/><Relationship Id="rId54" Type="http://schemas.openxmlformats.org/officeDocument/2006/relationships/font" Target="fonts/Marvel-boldItalic.fntdata"/><Relationship Id="rId13" Type="http://schemas.openxmlformats.org/officeDocument/2006/relationships/slide" Target="slides/slide8.xml"/><Relationship Id="rId57" Type="http://schemas.openxmlformats.org/officeDocument/2006/relationships/font" Target="fonts/OpenSans-italic.fntdata"/><Relationship Id="rId12" Type="http://schemas.openxmlformats.org/officeDocument/2006/relationships/slide" Target="slides/slide7.xml"/><Relationship Id="rId56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4d32c62a7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4d32c62a7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24d32c62a7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24d32c62a7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4d32c62a7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4d32c62a7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24d32c62a7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24d32c62a7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4d32c62a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24d32c62a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modèle pré-entraîné, ici l’API REST « Text Analytics » de Microsoft Azure permet de détecter efficacement la langue d’un texte donné.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 requête est complète car :  Elle récupère la prédiction du modèle;  Elle permet de modifier facilement le texte pour lequel on veut prédire la langue.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4d32c62a7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24d32c62a7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4d32c62a7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4d32c62a7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25993c99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25993c99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5993c99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25993c99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4d32c62a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4d32c62a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4d32c62a7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4d32c62a7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a55b6131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a55b6131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4d32c62a7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4d32c62a7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24d32c62a7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24d32c62a7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4d32c62a7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24d32c62a7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4d32c62a7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4d32c62a7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4d32c62a7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24d32c62a7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 rot="936">
            <a:off x="720175" y="1081988"/>
            <a:ext cx="5506800" cy="24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 rot="1124">
            <a:off x="717050" y="3268762"/>
            <a:ext cx="5506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5187314" y="-8389"/>
            <a:ext cx="4051876" cy="5160397"/>
          </a:xfrm>
          <a:custGeom>
            <a:rect b="b" l="l" r="r" t="t"/>
            <a:pathLst>
              <a:path extrusionOk="0" h="160735" w="126207">
                <a:moveTo>
                  <a:pt x="0" y="0"/>
                </a:moveTo>
                <a:lnTo>
                  <a:pt x="78129" y="73152"/>
                </a:lnTo>
                <a:cubicBezTo>
                  <a:pt x="82391" y="77140"/>
                  <a:pt x="82391" y="83594"/>
                  <a:pt x="78129" y="87582"/>
                </a:cubicBezTo>
                <a:lnTo>
                  <a:pt x="0" y="160734"/>
                </a:lnTo>
                <a:lnTo>
                  <a:pt x="126206" y="160734"/>
                </a:lnTo>
                <a:lnTo>
                  <a:pt x="1262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187314" y="-8389"/>
            <a:ext cx="3452893" cy="5160397"/>
          </a:xfrm>
          <a:custGeom>
            <a:rect b="b" l="l" r="r" t="t"/>
            <a:pathLst>
              <a:path extrusionOk="0" h="160735" w="107550">
                <a:moveTo>
                  <a:pt x="0" y="0"/>
                </a:moveTo>
                <a:lnTo>
                  <a:pt x="78141" y="73152"/>
                </a:lnTo>
                <a:cubicBezTo>
                  <a:pt x="82403" y="77140"/>
                  <a:pt x="82403" y="83594"/>
                  <a:pt x="78141" y="87582"/>
                </a:cubicBezTo>
                <a:lnTo>
                  <a:pt x="12" y="160734"/>
                </a:lnTo>
                <a:lnTo>
                  <a:pt x="25158" y="160734"/>
                </a:lnTo>
                <a:lnTo>
                  <a:pt x="103299" y="87582"/>
                </a:lnTo>
                <a:cubicBezTo>
                  <a:pt x="107549" y="83594"/>
                  <a:pt x="107549" y="77140"/>
                  <a:pt x="103287" y="73152"/>
                </a:cubicBezTo>
                <a:lnTo>
                  <a:pt x="251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6841" y="-8389"/>
            <a:ext cx="1063061" cy="1253026"/>
          </a:xfrm>
          <a:custGeom>
            <a:rect b="b" l="l" r="r" t="t"/>
            <a:pathLst>
              <a:path extrusionOk="0" h="39029" w="33112">
                <a:moveTo>
                  <a:pt x="13288" y="0"/>
                </a:moveTo>
                <a:lnTo>
                  <a:pt x="477" y="15109"/>
                </a:lnTo>
                <a:lnTo>
                  <a:pt x="0" y="15669"/>
                </a:lnTo>
                <a:lnTo>
                  <a:pt x="0" y="39029"/>
                </a:lnTo>
                <a:lnTo>
                  <a:pt x="477" y="38481"/>
                </a:lnTo>
                <a:lnTo>
                  <a:pt x="331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-9505" y="3900106"/>
            <a:ext cx="1069931" cy="1251902"/>
          </a:xfrm>
          <a:custGeom>
            <a:rect b="b" l="l" r="r" t="t"/>
            <a:pathLst>
              <a:path extrusionOk="0" h="38994" w="33326">
                <a:moveTo>
                  <a:pt x="0" y="0"/>
                </a:moveTo>
                <a:lnTo>
                  <a:pt x="0" y="23348"/>
                </a:lnTo>
                <a:lnTo>
                  <a:pt x="476" y="23896"/>
                </a:lnTo>
                <a:lnTo>
                  <a:pt x="13371" y="38993"/>
                </a:lnTo>
                <a:lnTo>
                  <a:pt x="33326" y="38993"/>
                </a:lnTo>
                <a:lnTo>
                  <a:pt x="476" y="56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764050" y="1908397"/>
            <a:ext cx="3615900" cy="15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 flipH="1">
            <a:off x="3107550" y="3442900"/>
            <a:ext cx="29289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5"/>
          <p:cNvSpPr txBox="1"/>
          <p:nvPr>
            <p:ph hasCustomPrompt="1" idx="2" type="title"/>
          </p:nvPr>
        </p:nvSpPr>
        <p:spPr>
          <a:xfrm>
            <a:off x="2956950" y="946947"/>
            <a:ext cx="32301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66" name="Google Shape;66;p15"/>
          <p:cNvGrpSpPr/>
          <p:nvPr/>
        </p:nvGrpSpPr>
        <p:grpSpPr>
          <a:xfrm>
            <a:off x="-9550" y="-4750"/>
            <a:ext cx="9163053" cy="5157783"/>
            <a:chOff x="-9550" y="-4750"/>
            <a:chExt cx="9163053" cy="5157783"/>
          </a:xfrm>
        </p:grpSpPr>
        <p:sp>
          <p:nvSpPr>
            <p:cNvPr id="67" name="Google Shape;67;p15"/>
            <p:cNvSpPr/>
            <p:nvPr/>
          </p:nvSpPr>
          <p:spPr>
            <a:xfrm>
              <a:off x="-9550" y="3520500"/>
              <a:ext cx="1725490" cy="1623004"/>
            </a:xfrm>
            <a:custGeom>
              <a:rect b="b" l="l" r="r" t="t"/>
              <a:pathLst>
                <a:path extrusionOk="0" h="9739" w="10400">
                  <a:moveTo>
                    <a:pt x="0" y="1"/>
                  </a:moveTo>
                  <a:lnTo>
                    <a:pt x="0" y="4545"/>
                  </a:lnTo>
                  <a:lnTo>
                    <a:pt x="113" y="4651"/>
                  </a:lnTo>
                  <a:lnTo>
                    <a:pt x="5548" y="9739"/>
                  </a:lnTo>
                  <a:lnTo>
                    <a:pt x="10400" y="9739"/>
                  </a:lnTo>
                  <a:lnTo>
                    <a:pt x="113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9550" y="-2375"/>
              <a:ext cx="1734283" cy="1629252"/>
            </a:xfrm>
            <a:custGeom>
              <a:rect b="b" l="l" r="r" t="t"/>
              <a:pathLst>
                <a:path extrusionOk="0" h="9790" w="10453">
                  <a:moveTo>
                    <a:pt x="5601" y="1"/>
                  </a:moveTo>
                  <a:lnTo>
                    <a:pt x="113" y="5137"/>
                  </a:lnTo>
                  <a:lnTo>
                    <a:pt x="0" y="5245"/>
                  </a:lnTo>
                  <a:lnTo>
                    <a:pt x="0" y="9789"/>
                  </a:lnTo>
                  <a:lnTo>
                    <a:pt x="113" y="9681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9550" y="593588"/>
              <a:ext cx="2004721" cy="3961327"/>
            </a:xfrm>
            <a:custGeom>
              <a:rect b="b" l="l" r="r" t="t"/>
              <a:pathLst>
                <a:path extrusionOk="0" h="23876" w="12083">
                  <a:moveTo>
                    <a:pt x="0" y="0"/>
                  </a:moveTo>
                  <a:lnTo>
                    <a:pt x="0" y="23876"/>
                  </a:lnTo>
                  <a:lnTo>
                    <a:pt x="11265" y="13330"/>
                  </a:lnTo>
                  <a:cubicBezTo>
                    <a:pt x="12083" y="12560"/>
                    <a:pt x="12083" y="11316"/>
                    <a:pt x="11265" y="10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8555" y="1208800"/>
              <a:ext cx="1348537" cy="2730588"/>
            </a:xfrm>
            <a:custGeom>
              <a:rect b="b" l="l" r="r" t="t"/>
              <a:pathLst>
                <a:path extrusionOk="0" h="16458" w="8128">
                  <a:moveTo>
                    <a:pt x="1" y="0"/>
                  </a:moveTo>
                  <a:lnTo>
                    <a:pt x="1" y="16457"/>
                  </a:lnTo>
                  <a:lnTo>
                    <a:pt x="7308" y="9617"/>
                  </a:lnTo>
                  <a:cubicBezTo>
                    <a:pt x="8127" y="8852"/>
                    <a:pt x="8127" y="7608"/>
                    <a:pt x="7308" y="6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427975" y="-4750"/>
              <a:ext cx="1725526" cy="1628020"/>
            </a:xfrm>
            <a:custGeom>
              <a:rect b="b" l="l" r="r" t="t"/>
              <a:pathLst>
                <a:path extrusionOk="0" h="9739" w="10401">
                  <a:moveTo>
                    <a:pt x="1" y="1"/>
                  </a:moveTo>
                  <a:lnTo>
                    <a:pt x="10286" y="9631"/>
                  </a:lnTo>
                  <a:lnTo>
                    <a:pt x="10401" y="9739"/>
                  </a:lnTo>
                  <a:lnTo>
                    <a:pt x="10401" y="5195"/>
                  </a:lnTo>
                  <a:lnTo>
                    <a:pt x="10286" y="5089"/>
                  </a:lnTo>
                  <a:lnTo>
                    <a:pt x="48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419350" y="3516900"/>
              <a:ext cx="1734153" cy="1636133"/>
            </a:xfrm>
            <a:custGeom>
              <a:rect b="b" l="l" r="r" t="t"/>
              <a:pathLst>
                <a:path extrusionOk="0" h="9789" w="10453">
                  <a:moveTo>
                    <a:pt x="10453" y="0"/>
                  </a:moveTo>
                  <a:lnTo>
                    <a:pt x="10338" y="108"/>
                  </a:lnTo>
                  <a:lnTo>
                    <a:pt x="0" y="9789"/>
                  </a:lnTo>
                  <a:lnTo>
                    <a:pt x="4852" y="9789"/>
                  </a:lnTo>
                  <a:lnTo>
                    <a:pt x="10338" y="4652"/>
                  </a:lnTo>
                  <a:lnTo>
                    <a:pt x="10453" y="4544"/>
                  </a:lnTo>
                  <a:lnTo>
                    <a:pt x="10453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148766" y="589224"/>
              <a:ext cx="2004736" cy="3960863"/>
            </a:xfrm>
            <a:custGeom>
              <a:rect b="b" l="l" r="r" t="t"/>
              <a:pathLst>
                <a:path extrusionOk="0" h="23875" w="12084">
                  <a:moveTo>
                    <a:pt x="12084" y="1"/>
                  </a:moveTo>
                  <a:lnTo>
                    <a:pt x="821" y="10545"/>
                  </a:lnTo>
                  <a:cubicBezTo>
                    <a:pt x="1" y="11314"/>
                    <a:pt x="1" y="12559"/>
                    <a:pt x="821" y="13328"/>
                  </a:cubicBezTo>
                  <a:lnTo>
                    <a:pt x="12084" y="23874"/>
                  </a:lnTo>
                  <a:lnTo>
                    <a:pt x="12084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804078" y="1204556"/>
              <a:ext cx="1348269" cy="2729885"/>
            </a:xfrm>
            <a:custGeom>
              <a:rect b="b" l="l" r="r" t="t"/>
              <a:pathLst>
                <a:path extrusionOk="0" h="16455" w="8127">
                  <a:moveTo>
                    <a:pt x="8127" y="0"/>
                  </a:moveTo>
                  <a:lnTo>
                    <a:pt x="820" y="6841"/>
                  </a:lnTo>
                  <a:cubicBezTo>
                    <a:pt x="0" y="7605"/>
                    <a:pt x="0" y="8850"/>
                    <a:pt x="820" y="9614"/>
                  </a:cubicBezTo>
                  <a:lnTo>
                    <a:pt x="8127" y="16455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subTitle"/>
          </p:nvPr>
        </p:nvSpPr>
        <p:spPr>
          <a:xfrm flipH="1">
            <a:off x="720000" y="1189000"/>
            <a:ext cx="77040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>
            <a:off x="-9519" y="-19650"/>
            <a:ext cx="9163038" cy="5163149"/>
            <a:chOff x="-19050" y="-19650"/>
            <a:chExt cx="9163038" cy="5163149"/>
          </a:xfrm>
        </p:grpSpPr>
        <p:sp>
          <p:nvSpPr>
            <p:cNvPr id="80" name="Google Shape;80;p16"/>
            <p:cNvSpPr/>
            <p:nvPr/>
          </p:nvSpPr>
          <p:spPr>
            <a:xfrm>
              <a:off x="-19050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 flipH="1" rot="10800000">
              <a:off x="7788701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 flipH="1">
            <a:off x="5448350" y="1681594"/>
            <a:ext cx="15606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 flipH="1">
            <a:off x="5448350" y="1990770"/>
            <a:ext cx="3178800" cy="6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ctrTitle"/>
          </p:nvPr>
        </p:nvSpPr>
        <p:spPr>
          <a:xfrm flipH="1">
            <a:off x="5429300" y="3212900"/>
            <a:ext cx="15606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 flipH="1">
            <a:off x="5429300" y="3522244"/>
            <a:ext cx="3178800" cy="6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8" name="Google Shape;88;p17"/>
          <p:cNvSpPr/>
          <p:nvPr/>
        </p:nvSpPr>
        <p:spPr>
          <a:xfrm flipH="1">
            <a:off x="7804511" y="-19650"/>
            <a:ext cx="1351963" cy="1265779"/>
          </a:xfrm>
          <a:custGeom>
            <a:rect b="b" l="l" r="r" t="t"/>
            <a:pathLst>
              <a:path extrusionOk="0" h="9520" w="10168">
                <a:moveTo>
                  <a:pt x="4082" y="0"/>
                </a:moveTo>
                <a:lnTo>
                  <a:pt x="145" y="3687"/>
                </a:lnTo>
                <a:lnTo>
                  <a:pt x="1" y="3822"/>
                </a:lnTo>
                <a:lnTo>
                  <a:pt x="1" y="9519"/>
                </a:lnTo>
                <a:lnTo>
                  <a:pt x="145" y="9384"/>
                </a:lnTo>
                <a:lnTo>
                  <a:pt x="10167" y="0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rot="10800000">
            <a:off x="-6564" y="3874263"/>
            <a:ext cx="1355287" cy="1269236"/>
          </a:xfrm>
          <a:custGeom>
            <a:rect b="b" l="l" r="r" t="t"/>
            <a:pathLst>
              <a:path extrusionOk="0" h="9546" w="10193">
                <a:moveTo>
                  <a:pt x="0" y="1"/>
                </a:moveTo>
                <a:lnTo>
                  <a:pt x="10049" y="9410"/>
                </a:lnTo>
                <a:lnTo>
                  <a:pt x="10193" y="9545"/>
                </a:lnTo>
                <a:lnTo>
                  <a:pt x="10193" y="3846"/>
                </a:lnTo>
                <a:lnTo>
                  <a:pt x="10049" y="3710"/>
                </a:lnTo>
                <a:lnTo>
                  <a:pt x="6086" y="1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4"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8"/>
          <p:cNvGrpSpPr/>
          <p:nvPr/>
        </p:nvGrpSpPr>
        <p:grpSpPr>
          <a:xfrm flipH="1">
            <a:off x="-4519" y="-19650"/>
            <a:ext cx="9163038" cy="5163149"/>
            <a:chOff x="-19050" y="-19650"/>
            <a:chExt cx="9163038" cy="5163149"/>
          </a:xfrm>
        </p:grpSpPr>
        <p:sp>
          <p:nvSpPr>
            <p:cNvPr id="94" name="Google Shape;94;p18"/>
            <p:cNvSpPr/>
            <p:nvPr/>
          </p:nvSpPr>
          <p:spPr>
            <a:xfrm>
              <a:off x="-19050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 flipH="1" rot="10800000">
              <a:off x="7788701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8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subTitle"/>
          </p:nvPr>
        </p:nvSpPr>
        <p:spPr>
          <a:xfrm flipH="1">
            <a:off x="720000" y="1189000"/>
            <a:ext cx="77040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717075" y="-1010009"/>
            <a:ext cx="7709943" cy="7163438"/>
          </a:xfrm>
          <a:custGeom>
            <a:rect b="b" l="l" r="r" t="t"/>
            <a:pathLst>
              <a:path extrusionOk="0" h="82258" w="88531">
                <a:moveTo>
                  <a:pt x="44264" y="1"/>
                </a:moveTo>
                <a:cubicBezTo>
                  <a:pt x="43381" y="1"/>
                  <a:pt x="42499" y="316"/>
                  <a:pt x="41826" y="946"/>
                </a:cubicBezTo>
                <a:lnTo>
                  <a:pt x="1347" y="38845"/>
                </a:lnTo>
                <a:cubicBezTo>
                  <a:pt x="1" y="40104"/>
                  <a:pt x="1" y="42152"/>
                  <a:pt x="1347" y="43415"/>
                </a:cubicBezTo>
                <a:lnTo>
                  <a:pt x="41826" y="81311"/>
                </a:lnTo>
                <a:cubicBezTo>
                  <a:pt x="42499" y="81942"/>
                  <a:pt x="43381" y="82258"/>
                  <a:pt x="44264" y="82258"/>
                </a:cubicBezTo>
                <a:cubicBezTo>
                  <a:pt x="45147" y="82258"/>
                  <a:pt x="46030" y="81942"/>
                  <a:pt x="46705" y="81311"/>
                </a:cubicBezTo>
                <a:lnTo>
                  <a:pt x="87180" y="43411"/>
                </a:lnTo>
                <a:cubicBezTo>
                  <a:pt x="88530" y="42152"/>
                  <a:pt x="88530" y="40104"/>
                  <a:pt x="87180" y="38845"/>
                </a:cubicBezTo>
                <a:lnTo>
                  <a:pt x="46705" y="946"/>
                </a:lnTo>
                <a:cubicBezTo>
                  <a:pt x="46030" y="316"/>
                  <a:pt x="45147" y="1"/>
                  <a:pt x="44264" y="1"/>
                </a:cubicBezTo>
                <a:close/>
              </a:path>
            </a:pathLst>
          </a:custGeom>
          <a:solidFill>
            <a:schemeClr val="dk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7150" y="1022700"/>
            <a:ext cx="7709700" cy="30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hasadith"/>
              <a:buNone/>
              <a:defRPr sz="4800">
                <a:solidFill>
                  <a:schemeClr val="lt1"/>
                </a:solidFill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717075" y="-1010009"/>
            <a:ext cx="7709943" cy="7163438"/>
          </a:xfrm>
          <a:custGeom>
            <a:rect b="b" l="l" r="r" t="t"/>
            <a:pathLst>
              <a:path extrusionOk="0" h="82258" w="88531">
                <a:moveTo>
                  <a:pt x="44264" y="1"/>
                </a:moveTo>
                <a:cubicBezTo>
                  <a:pt x="43381" y="1"/>
                  <a:pt x="42499" y="316"/>
                  <a:pt x="41826" y="946"/>
                </a:cubicBezTo>
                <a:lnTo>
                  <a:pt x="1347" y="38845"/>
                </a:lnTo>
                <a:cubicBezTo>
                  <a:pt x="1" y="40104"/>
                  <a:pt x="1" y="42152"/>
                  <a:pt x="1347" y="43415"/>
                </a:cubicBezTo>
                <a:lnTo>
                  <a:pt x="41826" y="81311"/>
                </a:lnTo>
                <a:cubicBezTo>
                  <a:pt x="42499" y="81942"/>
                  <a:pt x="43381" y="82258"/>
                  <a:pt x="44264" y="82258"/>
                </a:cubicBezTo>
                <a:cubicBezTo>
                  <a:pt x="45147" y="82258"/>
                  <a:pt x="46030" y="81942"/>
                  <a:pt x="46705" y="81311"/>
                </a:cubicBezTo>
                <a:lnTo>
                  <a:pt x="87180" y="43411"/>
                </a:lnTo>
                <a:cubicBezTo>
                  <a:pt x="88530" y="42152"/>
                  <a:pt x="88530" y="40104"/>
                  <a:pt x="87180" y="38845"/>
                </a:cubicBezTo>
                <a:lnTo>
                  <a:pt x="46705" y="946"/>
                </a:lnTo>
                <a:cubicBezTo>
                  <a:pt x="46030" y="316"/>
                  <a:pt x="45147" y="1"/>
                  <a:pt x="44264" y="1"/>
                </a:cubicBezTo>
                <a:close/>
              </a:path>
            </a:pathLst>
          </a:custGeom>
          <a:solidFill>
            <a:schemeClr val="dk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1707000" y="1972750"/>
            <a:ext cx="5730000" cy="17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1707000" y="1428800"/>
            <a:ext cx="57300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10" name="Google Shape;110;p21"/>
          <p:cNvGrpSpPr/>
          <p:nvPr/>
        </p:nvGrpSpPr>
        <p:grpSpPr>
          <a:xfrm>
            <a:off x="-13609" y="-19650"/>
            <a:ext cx="9167128" cy="5163149"/>
            <a:chOff x="-13609" y="-19650"/>
            <a:chExt cx="9167128" cy="5163149"/>
          </a:xfrm>
        </p:grpSpPr>
        <p:sp>
          <p:nvSpPr>
            <p:cNvPr id="111" name="Google Shape;111;p21"/>
            <p:cNvSpPr/>
            <p:nvPr/>
          </p:nvSpPr>
          <p:spPr>
            <a:xfrm flipH="1">
              <a:off x="7797467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 rot="10800000">
              <a:off x="-13609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-9519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 flipH="1" rot="10800000">
              <a:off x="7798232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713000" y="1782000"/>
            <a:ext cx="2529600" cy="15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717075" y="-1010009"/>
            <a:ext cx="7709943" cy="7163438"/>
          </a:xfrm>
          <a:custGeom>
            <a:rect b="b" l="l" r="r" t="t"/>
            <a:pathLst>
              <a:path extrusionOk="0" h="82258" w="88531">
                <a:moveTo>
                  <a:pt x="44264" y="1"/>
                </a:moveTo>
                <a:cubicBezTo>
                  <a:pt x="43381" y="1"/>
                  <a:pt x="42499" y="316"/>
                  <a:pt x="41826" y="946"/>
                </a:cubicBezTo>
                <a:lnTo>
                  <a:pt x="1347" y="38845"/>
                </a:lnTo>
                <a:cubicBezTo>
                  <a:pt x="1" y="40104"/>
                  <a:pt x="1" y="42152"/>
                  <a:pt x="1347" y="43415"/>
                </a:cubicBezTo>
                <a:lnTo>
                  <a:pt x="41826" y="81311"/>
                </a:lnTo>
                <a:cubicBezTo>
                  <a:pt x="42499" y="81942"/>
                  <a:pt x="43381" y="82258"/>
                  <a:pt x="44264" y="82258"/>
                </a:cubicBezTo>
                <a:cubicBezTo>
                  <a:pt x="45147" y="82258"/>
                  <a:pt x="46030" y="81942"/>
                  <a:pt x="46705" y="81311"/>
                </a:cubicBezTo>
                <a:lnTo>
                  <a:pt x="87180" y="43411"/>
                </a:lnTo>
                <a:cubicBezTo>
                  <a:pt x="88530" y="42152"/>
                  <a:pt x="88530" y="40104"/>
                  <a:pt x="87180" y="38845"/>
                </a:cubicBezTo>
                <a:lnTo>
                  <a:pt x="46705" y="946"/>
                </a:lnTo>
                <a:cubicBezTo>
                  <a:pt x="46030" y="316"/>
                  <a:pt x="45147" y="1"/>
                  <a:pt x="44264" y="1"/>
                </a:cubicBezTo>
                <a:close/>
              </a:path>
            </a:pathLst>
          </a:custGeom>
          <a:solidFill>
            <a:schemeClr val="dk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hasCustomPrompt="1" type="title"/>
          </p:nvPr>
        </p:nvSpPr>
        <p:spPr>
          <a:xfrm rot="395">
            <a:off x="1958250" y="1695750"/>
            <a:ext cx="52275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 flipH="1">
            <a:off x="2393850" y="2854100"/>
            <a:ext cx="4356300" cy="5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hasCustomPrompt="1" type="title"/>
          </p:nvPr>
        </p:nvSpPr>
        <p:spPr>
          <a:xfrm flipH="1">
            <a:off x="7028858" y="1799122"/>
            <a:ext cx="1323600" cy="74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 flipH="1">
            <a:off x="2103287" y="2014077"/>
            <a:ext cx="23934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41063" y="2014077"/>
            <a:ext cx="23934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 flipH="1">
            <a:off x="2103287" y="3539477"/>
            <a:ext cx="23934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4641063" y="3539477"/>
            <a:ext cx="23934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5" type="subTitle"/>
          </p:nvPr>
        </p:nvSpPr>
        <p:spPr>
          <a:xfrm flipH="1">
            <a:off x="2109537" y="1661150"/>
            <a:ext cx="2393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6" type="subTitle"/>
          </p:nvPr>
        </p:nvSpPr>
        <p:spPr>
          <a:xfrm>
            <a:off x="4647313" y="1661150"/>
            <a:ext cx="2393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7" type="subTitle"/>
          </p:nvPr>
        </p:nvSpPr>
        <p:spPr>
          <a:xfrm flipH="1">
            <a:off x="2109537" y="3186575"/>
            <a:ext cx="2393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8" type="subTitle"/>
          </p:nvPr>
        </p:nvSpPr>
        <p:spPr>
          <a:xfrm>
            <a:off x="4647328" y="3186575"/>
            <a:ext cx="2393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b="1" sz="20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hasCustomPrompt="1" idx="9" type="title"/>
          </p:nvPr>
        </p:nvSpPr>
        <p:spPr>
          <a:xfrm>
            <a:off x="794958" y="3323997"/>
            <a:ext cx="1323600" cy="74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5"/>
          <p:cNvSpPr txBox="1"/>
          <p:nvPr>
            <p:ph hasCustomPrompt="1" idx="13" type="title"/>
          </p:nvPr>
        </p:nvSpPr>
        <p:spPr>
          <a:xfrm flipH="1">
            <a:off x="7033621" y="3323997"/>
            <a:ext cx="1323600" cy="74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5"/>
          <p:cNvSpPr txBox="1"/>
          <p:nvPr>
            <p:ph hasCustomPrompt="1" idx="14" type="title"/>
          </p:nvPr>
        </p:nvSpPr>
        <p:spPr>
          <a:xfrm>
            <a:off x="794958" y="1799122"/>
            <a:ext cx="1323600" cy="74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grpSp>
        <p:nvGrpSpPr>
          <p:cNvPr id="139" name="Google Shape;139;p25"/>
          <p:cNvGrpSpPr/>
          <p:nvPr/>
        </p:nvGrpSpPr>
        <p:grpSpPr>
          <a:xfrm flipH="1">
            <a:off x="-18609" y="-19650"/>
            <a:ext cx="9163038" cy="5163149"/>
            <a:chOff x="-19050" y="-19650"/>
            <a:chExt cx="9163038" cy="5163149"/>
          </a:xfrm>
        </p:grpSpPr>
        <p:sp>
          <p:nvSpPr>
            <p:cNvPr id="140" name="Google Shape;140;p25"/>
            <p:cNvSpPr/>
            <p:nvPr/>
          </p:nvSpPr>
          <p:spPr>
            <a:xfrm>
              <a:off x="-19050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 flipH="1" rot="10800000">
              <a:off x="7788701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5"/>
          <p:cNvSpPr txBox="1"/>
          <p:nvPr>
            <p:ph idx="15"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subTitle"/>
          </p:nvPr>
        </p:nvSpPr>
        <p:spPr>
          <a:xfrm flipH="1">
            <a:off x="716688" y="2375776"/>
            <a:ext cx="3466800" cy="11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6" name="Google Shape;146;p26"/>
          <p:cNvSpPr txBox="1"/>
          <p:nvPr>
            <p:ph idx="2" type="subTitle"/>
          </p:nvPr>
        </p:nvSpPr>
        <p:spPr>
          <a:xfrm flipH="1">
            <a:off x="4961038" y="2375775"/>
            <a:ext cx="3466800" cy="11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7" name="Google Shape;147;p26"/>
          <p:cNvSpPr txBox="1"/>
          <p:nvPr>
            <p:ph idx="3" type="subTitle"/>
          </p:nvPr>
        </p:nvSpPr>
        <p:spPr>
          <a:xfrm flipH="1">
            <a:off x="2234088" y="3439400"/>
            <a:ext cx="19494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b="1" sz="22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4" type="subTitle"/>
          </p:nvPr>
        </p:nvSpPr>
        <p:spPr>
          <a:xfrm flipH="1">
            <a:off x="4961038" y="3439400"/>
            <a:ext cx="19494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b="1" sz="22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hasadith"/>
              <a:buNone/>
              <a:defRPr sz="3000">
                <a:latin typeface="Thasadith"/>
                <a:ea typeface="Thasadith"/>
                <a:cs typeface="Thasadith"/>
                <a:sym typeface="Thasadith"/>
              </a:defRPr>
            </a:lvl9pPr>
          </a:lstStyle>
          <a:p/>
        </p:txBody>
      </p:sp>
      <p:grpSp>
        <p:nvGrpSpPr>
          <p:cNvPr id="149" name="Google Shape;149;p26"/>
          <p:cNvGrpSpPr/>
          <p:nvPr/>
        </p:nvGrpSpPr>
        <p:grpSpPr>
          <a:xfrm flipH="1">
            <a:off x="-4519" y="-18459"/>
            <a:ext cx="9163038" cy="5163149"/>
            <a:chOff x="-19050" y="-19650"/>
            <a:chExt cx="9163038" cy="5163149"/>
          </a:xfrm>
        </p:grpSpPr>
        <p:sp>
          <p:nvSpPr>
            <p:cNvPr id="150" name="Google Shape;150;p26"/>
            <p:cNvSpPr/>
            <p:nvPr/>
          </p:nvSpPr>
          <p:spPr>
            <a:xfrm>
              <a:off x="-19050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 flipH="1" rot="10800000">
              <a:off x="7788701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6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 flipH="1">
            <a:off x="6346700" y="2677140"/>
            <a:ext cx="176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2" type="ctrTitle"/>
          </p:nvPr>
        </p:nvSpPr>
        <p:spPr>
          <a:xfrm flipH="1">
            <a:off x="1045252" y="2677140"/>
            <a:ext cx="176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3" type="ctrTitle"/>
          </p:nvPr>
        </p:nvSpPr>
        <p:spPr>
          <a:xfrm flipH="1">
            <a:off x="3695976" y="2677140"/>
            <a:ext cx="176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800"/>
              <a:buNone/>
              <a:defRPr sz="18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 flipH="1">
            <a:off x="6025400" y="3098598"/>
            <a:ext cx="2403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27"/>
          <p:cNvSpPr txBox="1"/>
          <p:nvPr>
            <p:ph idx="4" type="subTitle"/>
          </p:nvPr>
        </p:nvSpPr>
        <p:spPr>
          <a:xfrm flipH="1">
            <a:off x="723952" y="3098598"/>
            <a:ext cx="2403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0" name="Google Shape;160;p27"/>
          <p:cNvSpPr txBox="1"/>
          <p:nvPr>
            <p:ph idx="5" type="subTitle"/>
          </p:nvPr>
        </p:nvSpPr>
        <p:spPr>
          <a:xfrm flipH="1">
            <a:off x="3374676" y="3098598"/>
            <a:ext cx="2403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161" name="Google Shape;161;p27"/>
          <p:cNvGrpSpPr/>
          <p:nvPr/>
        </p:nvGrpSpPr>
        <p:grpSpPr>
          <a:xfrm>
            <a:off x="-4519" y="-19650"/>
            <a:ext cx="9163038" cy="5163149"/>
            <a:chOff x="-4519" y="-19650"/>
            <a:chExt cx="9163038" cy="5163149"/>
          </a:xfrm>
        </p:grpSpPr>
        <p:sp>
          <p:nvSpPr>
            <p:cNvPr id="162" name="Google Shape;162;p27"/>
            <p:cNvSpPr/>
            <p:nvPr/>
          </p:nvSpPr>
          <p:spPr>
            <a:xfrm>
              <a:off x="-4519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 flipH="1" rot="10800000">
              <a:off x="7803232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7"/>
          <p:cNvSpPr txBox="1"/>
          <p:nvPr>
            <p:ph idx="6"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ctrTitle"/>
          </p:nvPr>
        </p:nvSpPr>
        <p:spPr>
          <a:xfrm flipH="1">
            <a:off x="6528352" y="1915222"/>
            <a:ext cx="1687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1" type="subTitle"/>
          </p:nvPr>
        </p:nvSpPr>
        <p:spPr>
          <a:xfrm flipH="1">
            <a:off x="6314602" y="2303853"/>
            <a:ext cx="21147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9" name="Google Shape;169;p28"/>
          <p:cNvSpPr txBox="1"/>
          <p:nvPr>
            <p:ph idx="2" type="ctrTitle"/>
          </p:nvPr>
        </p:nvSpPr>
        <p:spPr>
          <a:xfrm flipH="1">
            <a:off x="3549000" y="1915222"/>
            <a:ext cx="2045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3" type="subTitle"/>
          </p:nvPr>
        </p:nvSpPr>
        <p:spPr>
          <a:xfrm flipH="1">
            <a:off x="3514500" y="2303853"/>
            <a:ext cx="21147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28"/>
          <p:cNvSpPr txBox="1"/>
          <p:nvPr>
            <p:ph idx="4" type="ctrTitle"/>
          </p:nvPr>
        </p:nvSpPr>
        <p:spPr>
          <a:xfrm flipH="1">
            <a:off x="6528352" y="3764497"/>
            <a:ext cx="16872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5" type="subTitle"/>
          </p:nvPr>
        </p:nvSpPr>
        <p:spPr>
          <a:xfrm flipH="1">
            <a:off x="6314602" y="4115562"/>
            <a:ext cx="2114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3" name="Google Shape;173;p28"/>
          <p:cNvSpPr txBox="1"/>
          <p:nvPr>
            <p:ph idx="6" type="ctrTitle"/>
          </p:nvPr>
        </p:nvSpPr>
        <p:spPr>
          <a:xfrm flipH="1">
            <a:off x="941043" y="1915222"/>
            <a:ext cx="1687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7" type="subTitle"/>
          </p:nvPr>
        </p:nvSpPr>
        <p:spPr>
          <a:xfrm flipH="1">
            <a:off x="727293" y="2303853"/>
            <a:ext cx="21147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5" name="Google Shape;175;p28"/>
          <p:cNvSpPr txBox="1"/>
          <p:nvPr>
            <p:ph idx="8" type="ctrTitle"/>
          </p:nvPr>
        </p:nvSpPr>
        <p:spPr>
          <a:xfrm flipH="1">
            <a:off x="3728250" y="3764497"/>
            <a:ext cx="16872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9" type="subTitle"/>
          </p:nvPr>
        </p:nvSpPr>
        <p:spPr>
          <a:xfrm flipH="1">
            <a:off x="3514500" y="4115562"/>
            <a:ext cx="2114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7" name="Google Shape;177;p28"/>
          <p:cNvSpPr txBox="1"/>
          <p:nvPr>
            <p:ph idx="13" type="ctrTitle"/>
          </p:nvPr>
        </p:nvSpPr>
        <p:spPr>
          <a:xfrm flipH="1">
            <a:off x="941043" y="3764497"/>
            <a:ext cx="16872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4" type="subTitle"/>
          </p:nvPr>
        </p:nvSpPr>
        <p:spPr>
          <a:xfrm flipH="1">
            <a:off x="727293" y="4115562"/>
            <a:ext cx="2114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9" name="Google Shape;179;p28"/>
          <p:cNvSpPr txBox="1"/>
          <p:nvPr>
            <p:ph idx="15" type="title"/>
          </p:nvPr>
        </p:nvSpPr>
        <p:spPr>
          <a:xfrm>
            <a:off x="717075" y="385828"/>
            <a:ext cx="77100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0" name="Google Shape;180;p28"/>
          <p:cNvGrpSpPr/>
          <p:nvPr/>
        </p:nvGrpSpPr>
        <p:grpSpPr>
          <a:xfrm>
            <a:off x="-4519" y="-19650"/>
            <a:ext cx="9163038" cy="5163149"/>
            <a:chOff x="-4519" y="-19650"/>
            <a:chExt cx="9163038" cy="5163149"/>
          </a:xfrm>
        </p:grpSpPr>
        <p:sp>
          <p:nvSpPr>
            <p:cNvPr id="181" name="Google Shape;181;p28"/>
            <p:cNvSpPr/>
            <p:nvPr/>
          </p:nvSpPr>
          <p:spPr>
            <a:xfrm>
              <a:off x="-4519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 flipH="1" rot="10800000">
              <a:off x="7803232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8"/>
          <p:cNvSpPr txBox="1"/>
          <p:nvPr>
            <p:ph idx="16"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ctrTitle"/>
          </p:nvPr>
        </p:nvSpPr>
        <p:spPr>
          <a:xfrm flipH="1">
            <a:off x="5901200" y="3093250"/>
            <a:ext cx="1978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" type="subTitle"/>
          </p:nvPr>
        </p:nvSpPr>
        <p:spPr>
          <a:xfrm flipH="1">
            <a:off x="5886788" y="3477387"/>
            <a:ext cx="2114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8" name="Google Shape;188;p29"/>
          <p:cNvSpPr txBox="1"/>
          <p:nvPr>
            <p:ph idx="2" type="ctrTitle"/>
          </p:nvPr>
        </p:nvSpPr>
        <p:spPr>
          <a:xfrm flipH="1">
            <a:off x="5905850" y="1408050"/>
            <a:ext cx="1978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3" type="subTitle"/>
          </p:nvPr>
        </p:nvSpPr>
        <p:spPr>
          <a:xfrm flipH="1">
            <a:off x="5886788" y="1822246"/>
            <a:ext cx="2114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0" name="Google Shape;190;p29"/>
          <p:cNvSpPr txBox="1"/>
          <p:nvPr>
            <p:ph idx="4" type="ctrTitle"/>
          </p:nvPr>
        </p:nvSpPr>
        <p:spPr>
          <a:xfrm flipH="1">
            <a:off x="1833000" y="1400875"/>
            <a:ext cx="1978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5" type="subTitle"/>
          </p:nvPr>
        </p:nvSpPr>
        <p:spPr>
          <a:xfrm flipH="1">
            <a:off x="1832999" y="1822246"/>
            <a:ext cx="2114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2" name="Google Shape;192;p29"/>
          <p:cNvSpPr txBox="1"/>
          <p:nvPr>
            <p:ph idx="6" type="ctrTitle"/>
          </p:nvPr>
        </p:nvSpPr>
        <p:spPr>
          <a:xfrm flipH="1">
            <a:off x="1833000" y="3126325"/>
            <a:ext cx="19785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7D9F9"/>
              </a:buClr>
              <a:buSzPts val="1400"/>
              <a:buNone/>
              <a:defRPr sz="1400">
                <a:solidFill>
                  <a:srgbClr val="77D9F9"/>
                </a:solidFill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7" type="subTitle"/>
          </p:nvPr>
        </p:nvSpPr>
        <p:spPr>
          <a:xfrm flipH="1">
            <a:off x="1832999" y="3477387"/>
            <a:ext cx="21147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4" name="Google Shape;194;p29"/>
          <p:cNvSpPr/>
          <p:nvPr/>
        </p:nvSpPr>
        <p:spPr>
          <a:xfrm flipH="1">
            <a:off x="7806556" y="-19650"/>
            <a:ext cx="1351963" cy="1265779"/>
          </a:xfrm>
          <a:custGeom>
            <a:rect b="b" l="l" r="r" t="t"/>
            <a:pathLst>
              <a:path extrusionOk="0" h="9520" w="10168">
                <a:moveTo>
                  <a:pt x="4082" y="0"/>
                </a:moveTo>
                <a:lnTo>
                  <a:pt x="145" y="3687"/>
                </a:lnTo>
                <a:lnTo>
                  <a:pt x="1" y="3822"/>
                </a:lnTo>
                <a:lnTo>
                  <a:pt x="1" y="9519"/>
                </a:lnTo>
                <a:lnTo>
                  <a:pt x="145" y="9384"/>
                </a:lnTo>
                <a:lnTo>
                  <a:pt x="10167" y="0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 rot="10800000">
            <a:off x="-4519" y="3874263"/>
            <a:ext cx="1355287" cy="1269236"/>
          </a:xfrm>
          <a:custGeom>
            <a:rect b="b" l="l" r="r" t="t"/>
            <a:pathLst>
              <a:path extrusionOk="0" h="9546" w="10193">
                <a:moveTo>
                  <a:pt x="0" y="1"/>
                </a:moveTo>
                <a:lnTo>
                  <a:pt x="10049" y="9410"/>
                </a:lnTo>
                <a:lnTo>
                  <a:pt x="10193" y="9545"/>
                </a:lnTo>
                <a:lnTo>
                  <a:pt x="10193" y="3846"/>
                </a:lnTo>
                <a:lnTo>
                  <a:pt x="10049" y="3710"/>
                </a:lnTo>
                <a:lnTo>
                  <a:pt x="6086" y="1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8"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hasCustomPrompt="1" type="title"/>
          </p:nvPr>
        </p:nvSpPr>
        <p:spPr>
          <a:xfrm>
            <a:off x="1217407" y="1601350"/>
            <a:ext cx="1486500" cy="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200" name="Google Shape;200;p30"/>
          <p:cNvSpPr txBox="1"/>
          <p:nvPr>
            <p:ph hasCustomPrompt="1" idx="2" type="title"/>
          </p:nvPr>
        </p:nvSpPr>
        <p:spPr>
          <a:xfrm>
            <a:off x="3606300" y="2355298"/>
            <a:ext cx="1931400" cy="9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 flipH="1">
            <a:off x="3666450" y="3253061"/>
            <a:ext cx="18111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3" type="subTitle"/>
          </p:nvPr>
        </p:nvSpPr>
        <p:spPr>
          <a:xfrm flipH="1">
            <a:off x="1055101" y="2289775"/>
            <a:ext cx="18111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hasCustomPrompt="1" idx="4" type="title"/>
          </p:nvPr>
        </p:nvSpPr>
        <p:spPr>
          <a:xfrm>
            <a:off x="6335250" y="1601350"/>
            <a:ext cx="1702800" cy="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jalla One"/>
              <a:buNone/>
              <a:defRPr sz="48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30"/>
          <p:cNvSpPr txBox="1"/>
          <p:nvPr>
            <p:ph idx="5" type="subTitle"/>
          </p:nvPr>
        </p:nvSpPr>
        <p:spPr>
          <a:xfrm flipH="1">
            <a:off x="6281100" y="2289775"/>
            <a:ext cx="18111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30"/>
          <p:cNvSpPr/>
          <p:nvPr/>
        </p:nvSpPr>
        <p:spPr>
          <a:xfrm>
            <a:off x="-6564" y="-19650"/>
            <a:ext cx="1351963" cy="1265779"/>
          </a:xfrm>
          <a:custGeom>
            <a:rect b="b" l="l" r="r" t="t"/>
            <a:pathLst>
              <a:path extrusionOk="0" h="9520" w="10168">
                <a:moveTo>
                  <a:pt x="4082" y="0"/>
                </a:moveTo>
                <a:lnTo>
                  <a:pt x="145" y="3687"/>
                </a:lnTo>
                <a:lnTo>
                  <a:pt x="1" y="3822"/>
                </a:lnTo>
                <a:lnTo>
                  <a:pt x="1" y="9519"/>
                </a:lnTo>
                <a:lnTo>
                  <a:pt x="145" y="9384"/>
                </a:lnTo>
                <a:lnTo>
                  <a:pt x="10167" y="0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 flipH="1" rot="10800000">
            <a:off x="7801187" y="3874263"/>
            <a:ext cx="1355287" cy="1269236"/>
          </a:xfrm>
          <a:custGeom>
            <a:rect b="b" l="l" r="r" t="t"/>
            <a:pathLst>
              <a:path extrusionOk="0" h="9546" w="10193">
                <a:moveTo>
                  <a:pt x="0" y="1"/>
                </a:moveTo>
                <a:lnTo>
                  <a:pt x="10049" y="9410"/>
                </a:lnTo>
                <a:lnTo>
                  <a:pt x="10193" y="9545"/>
                </a:lnTo>
                <a:lnTo>
                  <a:pt x="10193" y="3846"/>
                </a:lnTo>
                <a:lnTo>
                  <a:pt x="10049" y="3710"/>
                </a:lnTo>
                <a:lnTo>
                  <a:pt x="6086" y="1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>
            <p:ph idx="6"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0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>
            <a:off x="-6564" y="-19650"/>
            <a:ext cx="1351963" cy="1265779"/>
          </a:xfrm>
          <a:custGeom>
            <a:rect b="b" l="l" r="r" t="t"/>
            <a:pathLst>
              <a:path extrusionOk="0" h="9520" w="10168">
                <a:moveTo>
                  <a:pt x="4082" y="0"/>
                </a:moveTo>
                <a:lnTo>
                  <a:pt x="145" y="3687"/>
                </a:lnTo>
                <a:lnTo>
                  <a:pt x="1" y="3822"/>
                </a:lnTo>
                <a:lnTo>
                  <a:pt x="1" y="9519"/>
                </a:lnTo>
                <a:lnTo>
                  <a:pt x="145" y="9384"/>
                </a:lnTo>
                <a:lnTo>
                  <a:pt x="10167" y="0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 flipH="1" rot="10800000">
            <a:off x="7801187" y="3874263"/>
            <a:ext cx="1355287" cy="1269236"/>
          </a:xfrm>
          <a:custGeom>
            <a:rect b="b" l="l" r="r" t="t"/>
            <a:pathLst>
              <a:path extrusionOk="0" h="9546" w="10193">
                <a:moveTo>
                  <a:pt x="0" y="1"/>
                </a:moveTo>
                <a:lnTo>
                  <a:pt x="10049" y="9410"/>
                </a:lnTo>
                <a:lnTo>
                  <a:pt x="10193" y="9545"/>
                </a:lnTo>
                <a:lnTo>
                  <a:pt x="10193" y="3846"/>
                </a:lnTo>
                <a:lnTo>
                  <a:pt x="10049" y="3710"/>
                </a:lnTo>
                <a:lnTo>
                  <a:pt x="6086" y="1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17150" y="1243325"/>
            <a:ext cx="77097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⯁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16" name="Google Shape;216;p32"/>
          <p:cNvGrpSpPr/>
          <p:nvPr/>
        </p:nvGrpSpPr>
        <p:grpSpPr>
          <a:xfrm>
            <a:off x="-6564" y="-19650"/>
            <a:ext cx="9163038" cy="5163149"/>
            <a:chOff x="-6564" y="-19650"/>
            <a:chExt cx="9163038" cy="5163149"/>
          </a:xfrm>
        </p:grpSpPr>
        <p:sp>
          <p:nvSpPr>
            <p:cNvPr id="217" name="Google Shape;217;p32"/>
            <p:cNvSpPr/>
            <p:nvPr/>
          </p:nvSpPr>
          <p:spPr>
            <a:xfrm>
              <a:off x="-6564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 flipH="1" rot="10800000">
              <a:off x="7801187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2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17150" y="1243325"/>
            <a:ext cx="7709700" cy="3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⯁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3" name="Google Shape;223;p33"/>
          <p:cNvGrpSpPr/>
          <p:nvPr/>
        </p:nvGrpSpPr>
        <p:grpSpPr>
          <a:xfrm flipH="1">
            <a:off x="-6564" y="-19650"/>
            <a:ext cx="9163038" cy="5163149"/>
            <a:chOff x="-6564" y="-19650"/>
            <a:chExt cx="9163038" cy="5163149"/>
          </a:xfrm>
        </p:grpSpPr>
        <p:sp>
          <p:nvSpPr>
            <p:cNvPr id="224" name="Google Shape;224;p33"/>
            <p:cNvSpPr/>
            <p:nvPr/>
          </p:nvSpPr>
          <p:spPr>
            <a:xfrm>
              <a:off x="-6564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 flipH="1" rot="10800000">
              <a:off x="7801187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33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1680750" y="1571625"/>
            <a:ext cx="5782500" cy="25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◆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◆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◆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◆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●"/>
              <a:defRPr/>
            </a:lvl9pPr>
          </a:lstStyle>
          <a:p/>
        </p:txBody>
      </p:sp>
      <p:sp>
        <p:nvSpPr>
          <p:cNvPr id="230" name="Google Shape;230;p34"/>
          <p:cNvSpPr/>
          <p:nvPr/>
        </p:nvSpPr>
        <p:spPr>
          <a:xfrm>
            <a:off x="-4519" y="-19650"/>
            <a:ext cx="1351963" cy="1265779"/>
          </a:xfrm>
          <a:custGeom>
            <a:rect b="b" l="l" r="r" t="t"/>
            <a:pathLst>
              <a:path extrusionOk="0" h="9520" w="10168">
                <a:moveTo>
                  <a:pt x="4082" y="0"/>
                </a:moveTo>
                <a:lnTo>
                  <a:pt x="145" y="3687"/>
                </a:lnTo>
                <a:lnTo>
                  <a:pt x="1" y="3822"/>
                </a:lnTo>
                <a:lnTo>
                  <a:pt x="1" y="9519"/>
                </a:lnTo>
                <a:lnTo>
                  <a:pt x="145" y="9384"/>
                </a:lnTo>
                <a:lnTo>
                  <a:pt x="10167" y="0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 flipH="1" rot="10800000">
            <a:off x="7803232" y="3874263"/>
            <a:ext cx="1355287" cy="1269236"/>
          </a:xfrm>
          <a:custGeom>
            <a:rect b="b" l="l" r="r" t="t"/>
            <a:pathLst>
              <a:path extrusionOk="0" h="9546" w="10193">
                <a:moveTo>
                  <a:pt x="0" y="1"/>
                </a:moveTo>
                <a:lnTo>
                  <a:pt x="10049" y="9410"/>
                </a:lnTo>
                <a:lnTo>
                  <a:pt x="10193" y="9545"/>
                </a:lnTo>
                <a:lnTo>
                  <a:pt x="10193" y="3846"/>
                </a:lnTo>
                <a:lnTo>
                  <a:pt x="10049" y="3710"/>
                </a:lnTo>
                <a:lnTo>
                  <a:pt x="6086" y="1"/>
                </a:lnTo>
                <a:close/>
              </a:path>
            </a:pathLst>
          </a:custGeom>
          <a:solidFill>
            <a:srgbClr val="77D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35"/>
          <p:cNvGrpSpPr/>
          <p:nvPr/>
        </p:nvGrpSpPr>
        <p:grpSpPr>
          <a:xfrm flipH="1">
            <a:off x="-13609" y="-19650"/>
            <a:ext cx="9163038" cy="5163149"/>
            <a:chOff x="-19050" y="-19650"/>
            <a:chExt cx="9163038" cy="5163149"/>
          </a:xfrm>
        </p:grpSpPr>
        <p:sp>
          <p:nvSpPr>
            <p:cNvPr id="236" name="Google Shape;236;p35"/>
            <p:cNvSpPr/>
            <p:nvPr/>
          </p:nvSpPr>
          <p:spPr>
            <a:xfrm>
              <a:off x="-19050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 flipH="1" rot="10800000">
              <a:off x="7788701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7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36"/>
          <p:cNvGrpSpPr/>
          <p:nvPr/>
        </p:nvGrpSpPr>
        <p:grpSpPr>
          <a:xfrm>
            <a:off x="-13609" y="-19650"/>
            <a:ext cx="9163038" cy="5163149"/>
            <a:chOff x="-19050" y="-19650"/>
            <a:chExt cx="9163038" cy="5163149"/>
          </a:xfrm>
        </p:grpSpPr>
        <p:sp>
          <p:nvSpPr>
            <p:cNvPr id="242" name="Google Shape;242;p36"/>
            <p:cNvSpPr/>
            <p:nvPr/>
          </p:nvSpPr>
          <p:spPr>
            <a:xfrm>
              <a:off x="-19050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 flipH="1" rot="10800000">
              <a:off x="7788701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6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7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7"/>
          <p:cNvGrpSpPr/>
          <p:nvPr/>
        </p:nvGrpSpPr>
        <p:grpSpPr>
          <a:xfrm>
            <a:off x="-4519" y="-19650"/>
            <a:ext cx="9163038" cy="5163149"/>
            <a:chOff x="-4519" y="-19650"/>
            <a:chExt cx="9163038" cy="5163149"/>
          </a:xfrm>
        </p:grpSpPr>
        <p:sp>
          <p:nvSpPr>
            <p:cNvPr id="248" name="Google Shape;248;p37"/>
            <p:cNvSpPr/>
            <p:nvPr/>
          </p:nvSpPr>
          <p:spPr>
            <a:xfrm>
              <a:off x="-4519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flipH="1" rot="10800000">
              <a:off x="7803232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10791" y="2436175"/>
            <a:ext cx="2907300" cy="6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54" name="Google Shape;254;p38"/>
          <p:cNvGrpSpPr/>
          <p:nvPr/>
        </p:nvGrpSpPr>
        <p:grpSpPr>
          <a:xfrm flipH="1">
            <a:off x="-4519" y="-19650"/>
            <a:ext cx="9163038" cy="5163149"/>
            <a:chOff x="-19050" y="-19650"/>
            <a:chExt cx="9163038" cy="5163149"/>
          </a:xfrm>
        </p:grpSpPr>
        <p:sp>
          <p:nvSpPr>
            <p:cNvPr id="255" name="Google Shape;255;p38"/>
            <p:cNvSpPr/>
            <p:nvPr/>
          </p:nvSpPr>
          <p:spPr>
            <a:xfrm>
              <a:off x="-19050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 flipH="1" rot="10800000">
              <a:off x="7788701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2895788" y="1880575"/>
            <a:ext cx="3352500" cy="15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0" name="Google Shape;260;p39"/>
          <p:cNvSpPr txBox="1"/>
          <p:nvPr>
            <p:ph idx="1" type="subTitle"/>
          </p:nvPr>
        </p:nvSpPr>
        <p:spPr>
          <a:xfrm flipH="1">
            <a:off x="2895712" y="3415075"/>
            <a:ext cx="3352500" cy="7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1" name="Google Shape;261;p39"/>
          <p:cNvSpPr txBox="1"/>
          <p:nvPr>
            <p:ph hasCustomPrompt="1" idx="2" type="title"/>
          </p:nvPr>
        </p:nvSpPr>
        <p:spPr>
          <a:xfrm>
            <a:off x="2895787" y="919125"/>
            <a:ext cx="33525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idx="1" type="subTitle"/>
          </p:nvPr>
        </p:nvSpPr>
        <p:spPr>
          <a:xfrm>
            <a:off x="5131063" y="1825575"/>
            <a:ext cx="28911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40"/>
          <p:cNvSpPr txBox="1"/>
          <p:nvPr>
            <p:ph type="title"/>
          </p:nvPr>
        </p:nvSpPr>
        <p:spPr>
          <a:xfrm>
            <a:off x="3212988" y="690525"/>
            <a:ext cx="48186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0"/>
          <p:cNvSpPr txBox="1"/>
          <p:nvPr/>
        </p:nvSpPr>
        <p:spPr>
          <a:xfrm>
            <a:off x="4250575" y="2934250"/>
            <a:ext cx="3764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41"/>
          <p:cNvGrpSpPr/>
          <p:nvPr/>
        </p:nvGrpSpPr>
        <p:grpSpPr>
          <a:xfrm>
            <a:off x="-9550" y="-4750"/>
            <a:ext cx="9163053" cy="5157783"/>
            <a:chOff x="-9550" y="-4750"/>
            <a:chExt cx="9163053" cy="5157783"/>
          </a:xfrm>
        </p:grpSpPr>
        <p:sp>
          <p:nvSpPr>
            <p:cNvPr id="270" name="Google Shape;270;p41"/>
            <p:cNvSpPr/>
            <p:nvPr/>
          </p:nvSpPr>
          <p:spPr>
            <a:xfrm>
              <a:off x="-9550" y="3520500"/>
              <a:ext cx="1725490" cy="1623004"/>
            </a:xfrm>
            <a:custGeom>
              <a:rect b="b" l="l" r="r" t="t"/>
              <a:pathLst>
                <a:path extrusionOk="0" h="9739" w="10400">
                  <a:moveTo>
                    <a:pt x="0" y="1"/>
                  </a:moveTo>
                  <a:lnTo>
                    <a:pt x="0" y="4545"/>
                  </a:lnTo>
                  <a:lnTo>
                    <a:pt x="113" y="4651"/>
                  </a:lnTo>
                  <a:lnTo>
                    <a:pt x="5548" y="9739"/>
                  </a:lnTo>
                  <a:lnTo>
                    <a:pt x="10400" y="9739"/>
                  </a:lnTo>
                  <a:lnTo>
                    <a:pt x="113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-9550" y="-2375"/>
              <a:ext cx="1734283" cy="1629252"/>
            </a:xfrm>
            <a:custGeom>
              <a:rect b="b" l="l" r="r" t="t"/>
              <a:pathLst>
                <a:path extrusionOk="0" h="9790" w="10453">
                  <a:moveTo>
                    <a:pt x="5601" y="1"/>
                  </a:moveTo>
                  <a:lnTo>
                    <a:pt x="113" y="5137"/>
                  </a:lnTo>
                  <a:lnTo>
                    <a:pt x="0" y="5245"/>
                  </a:lnTo>
                  <a:lnTo>
                    <a:pt x="0" y="9789"/>
                  </a:lnTo>
                  <a:lnTo>
                    <a:pt x="113" y="9681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-9550" y="593588"/>
              <a:ext cx="2004721" cy="3961327"/>
            </a:xfrm>
            <a:custGeom>
              <a:rect b="b" l="l" r="r" t="t"/>
              <a:pathLst>
                <a:path extrusionOk="0" h="23876" w="12083">
                  <a:moveTo>
                    <a:pt x="0" y="0"/>
                  </a:moveTo>
                  <a:lnTo>
                    <a:pt x="0" y="23876"/>
                  </a:lnTo>
                  <a:lnTo>
                    <a:pt x="11265" y="13330"/>
                  </a:lnTo>
                  <a:cubicBezTo>
                    <a:pt x="12083" y="12560"/>
                    <a:pt x="12083" y="11316"/>
                    <a:pt x="11265" y="10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-8555" y="1208800"/>
              <a:ext cx="1348537" cy="2730588"/>
            </a:xfrm>
            <a:custGeom>
              <a:rect b="b" l="l" r="r" t="t"/>
              <a:pathLst>
                <a:path extrusionOk="0" h="16458" w="8128">
                  <a:moveTo>
                    <a:pt x="1" y="0"/>
                  </a:moveTo>
                  <a:lnTo>
                    <a:pt x="1" y="16457"/>
                  </a:lnTo>
                  <a:lnTo>
                    <a:pt x="7308" y="9617"/>
                  </a:lnTo>
                  <a:cubicBezTo>
                    <a:pt x="8127" y="8852"/>
                    <a:pt x="8127" y="7608"/>
                    <a:pt x="7308" y="6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7427975" y="-4750"/>
              <a:ext cx="1725526" cy="1628020"/>
            </a:xfrm>
            <a:custGeom>
              <a:rect b="b" l="l" r="r" t="t"/>
              <a:pathLst>
                <a:path extrusionOk="0" h="9739" w="10401">
                  <a:moveTo>
                    <a:pt x="1" y="1"/>
                  </a:moveTo>
                  <a:lnTo>
                    <a:pt x="10286" y="9631"/>
                  </a:lnTo>
                  <a:lnTo>
                    <a:pt x="10401" y="9739"/>
                  </a:lnTo>
                  <a:lnTo>
                    <a:pt x="10401" y="5195"/>
                  </a:lnTo>
                  <a:lnTo>
                    <a:pt x="10286" y="5089"/>
                  </a:lnTo>
                  <a:lnTo>
                    <a:pt x="48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7419350" y="3516900"/>
              <a:ext cx="1734153" cy="1636133"/>
            </a:xfrm>
            <a:custGeom>
              <a:rect b="b" l="l" r="r" t="t"/>
              <a:pathLst>
                <a:path extrusionOk="0" h="9789" w="10453">
                  <a:moveTo>
                    <a:pt x="10453" y="0"/>
                  </a:moveTo>
                  <a:lnTo>
                    <a:pt x="10338" y="108"/>
                  </a:lnTo>
                  <a:lnTo>
                    <a:pt x="0" y="9789"/>
                  </a:lnTo>
                  <a:lnTo>
                    <a:pt x="4852" y="9789"/>
                  </a:lnTo>
                  <a:lnTo>
                    <a:pt x="10338" y="4652"/>
                  </a:lnTo>
                  <a:lnTo>
                    <a:pt x="10453" y="4544"/>
                  </a:lnTo>
                  <a:lnTo>
                    <a:pt x="10453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7148766" y="589224"/>
              <a:ext cx="2004736" cy="3960863"/>
            </a:xfrm>
            <a:custGeom>
              <a:rect b="b" l="l" r="r" t="t"/>
              <a:pathLst>
                <a:path extrusionOk="0" h="23875" w="12084">
                  <a:moveTo>
                    <a:pt x="12084" y="1"/>
                  </a:moveTo>
                  <a:lnTo>
                    <a:pt x="821" y="10545"/>
                  </a:lnTo>
                  <a:cubicBezTo>
                    <a:pt x="1" y="11314"/>
                    <a:pt x="1" y="12559"/>
                    <a:pt x="821" y="13328"/>
                  </a:cubicBezTo>
                  <a:lnTo>
                    <a:pt x="12084" y="23874"/>
                  </a:lnTo>
                  <a:lnTo>
                    <a:pt x="12084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7804078" y="1204556"/>
              <a:ext cx="1348269" cy="2729885"/>
            </a:xfrm>
            <a:custGeom>
              <a:rect b="b" l="l" r="r" t="t"/>
              <a:pathLst>
                <a:path extrusionOk="0" h="16455" w="8127">
                  <a:moveTo>
                    <a:pt x="8127" y="0"/>
                  </a:moveTo>
                  <a:lnTo>
                    <a:pt x="820" y="6841"/>
                  </a:lnTo>
                  <a:cubicBezTo>
                    <a:pt x="0" y="7605"/>
                    <a:pt x="0" y="8850"/>
                    <a:pt x="820" y="9614"/>
                  </a:cubicBezTo>
                  <a:lnTo>
                    <a:pt x="8127" y="16455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_1_3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2"/>
          <p:cNvGrpSpPr/>
          <p:nvPr/>
        </p:nvGrpSpPr>
        <p:grpSpPr>
          <a:xfrm>
            <a:off x="-13609" y="-19650"/>
            <a:ext cx="9167128" cy="5163149"/>
            <a:chOff x="-13609" y="-19650"/>
            <a:chExt cx="9167128" cy="5163149"/>
          </a:xfrm>
        </p:grpSpPr>
        <p:sp>
          <p:nvSpPr>
            <p:cNvPr id="281" name="Google Shape;281;p42"/>
            <p:cNvSpPr/>
            <p:nvPr/>
          </p:nvSpPr>
          <p:spPr>
            <a:xfrm flipH="1">
              <a:off x="7797467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2"/>
            <p:cNvSpPr/>
            <p:nvPr/>
          </p:nvSpPr>
          <p:spPr>
            <a:xfrm rot="10800000">
              <a:off x="-13609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2"/>
            <p:cNvSpPr/>
            <p:nvPr/>
          </p:nvSpPr>
          <p:spPr>
            <a:xfrm>
              <a:off x="-9519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2"/>
            <p:cNvSpPr/>
            <p:nvPr/>
          </p:nvSpPr>
          <p:spPr>
            <a:xfrm flipH="1" rot="10800000">
              <a:off x="7798232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6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43"/>
          <p:cNvGrpSpPr/>
          <p:nvPr/>
        </p:nvGrpSpPr>
        <p:grpSpPr>
          <a:xfrm flipH="1">
            <a:off x="-4519" y="-19650"/>
            <a:ext cx="9163038" cy="5163149"/>
            <a:chOff x="-19050" y="-19650"/>
            <a:chExt cx="9163038" cy="5163149"/>
          </a:xfrm>
        </p:grpSpPr>
        <p:sp>
          <p:nvSpPr>
            <p:cNvPr id="288" name="Google Shape;288;p43"/>
            <p:cNvSpPr/>
            <p:nvPr/>
          </p:nvSpPr>
          <p:spPr>
            <a:xfrm>
              <a:off x="-19050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3"/>
            <p:cNvSpPr/>
            <p:nvPr/>
          </p:nvSpPr>
          <p:spPr>
            <a:xfrm flipH="1" rot="10800000">
              <a:off x="7788701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16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44"/>
          <p:cNvGrpSpPr/>
          <p:nvPr/>
        </p:nvGrpSpPr>
        <p:grpSpPr>
          <a:xfrm>
            <a:off x="-4519" y="-19650"/>
            <a:ext cx="9163038" cy="5163149"/>
            <a:chOff x="-19050" y="-19650"/>
            <a:chExt cx="9163038" cy="5163149"/>
          </a:xfrm>
        </p:grpSpPr>
        <p:sp>
          <p:nvSpPr>
            <p:cNvPr id="293" name="Google Shape;293;p44"/>
            <p:cNvSpPr/>
            <p:nvPr/>
          </p:nvSpPr>
          <p:spPr>
            <a:xfrm>
              <a:off x="-19050" y="-19650"/>
              <a:ext cx="1351963" cy="1265779"/>
            </a:xfrm>
            <a:custGeom>
              <a:rect b="b" l="l" r="r" t="t"/>
              <a:pathLst>
                <a:path extrusionOk="0" h="9520" w="10168">
                  <a:moveTo>
                    <a:pt x="4082" y="0"/>
                  </a:moveTo>
                  <a:lnTo>
                    <a:pt x="145" y="3687"/>
                  </a:lnTo>
                  <a:lnTo>
                    <a:pt x="1" y="3822"/>
                  </a:lnTo>
                  <a:lnTo>
                    <a:pt x="1" y="9519"/>
                  </a:lnTo>
                  <a:lnTo>
                    <a:pt x="145" y="9384"/>
                  </a:lnTo>
                  <a:lnTo>
                    <a:pt x="10167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4"/>
            <p:cNvSpPr/>
            <p:nvPr/>
          </p:nvSpPr>
          <p:spPr>
            <a:xfrm flipH="1" rot="10800000">
              <a:off x="7788701" y="3874263"/>
              <a:ext cx="1355287" cy="1269236"/>
            </a:xfrm>
            <a:custGeom>
              <a:rect b="b" l="l" r="r" t="t"/>
              <a:pathLst>
                <a:path extrusionOk="0" h="9546" w="10193">
                  <a:moveTo>
                    <a:pt x="0" y="1"/>
                  </a:moveTo>
                  <a:lnTo>
                    <a:pt x="10049" y="9410"/>
                  </a:lnTo>
                  <a:lnTo>
                    <a:pt x="10193" y="9545"/>
                  </a:lnTo>
                  <a:lnTo>
                    <a:pt x="10193" y="3846"/>
                  </a:lnTo>
                  <a:lnTo>
                    <a:pt x="10049" y="3710"/>
                  </a:lnTo>
                  <a:lnTo>
                    <a:pt x="6086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6_1_1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45"/>
          <p:cNvGrpSpPr/>
          <p:nvPr/>
        </p:nvGrpSpPr>
        <p:grpSpPr>
          <a:xfrm>
            <a:off x="-9550" y="-2375"/>
            <a:ext cx="2004721" cy="5145879"/>
            <a:chOff x="-9550" y="-2375"/>
            <a:chExt cx="2004721" cy="5145879"/>
          </a:xfrm>
        </p:grpSpPr>
        <p:sp>
          <p:nvSpPr>
            <p:cNvPr id="298" name="Google Shape;298;p45"/>
            <p:cNvSpPr/>
            <p:nvPr/>
          </p:nvSpPr>
          <p:spPr>
            <a:xfrm>
              <a:off x="-9550" y="3520500"/>
              <a:ext cx="1725490" cy="1623004"/>
            </a:xfrm>
            <a:custGeom>
              <a:rect b="b" l="l" r="r" t="t"/>
              <a:pathLst>
                <a:path extrusionOk="0" h="9739" w="10400">
                  <a:moveTo>
                    <a:pt x="0" y="1"/>
                  </a:moveTo>
                  <a:lnTo>
                    <a:pt x="0" y="4545"/>
                  </a:lnTo>
                  <a:lnTo>
                    <a:pt x="113" y="4651"/>
                  </a:lnTo>
                  <a:lnTo>
                    <a:pt x="5548" y="9739"/>
                  </a:lnTo>
                  <a:lnTo>
                    <a:pt x="10400" y="9739"/>
                  </a:lnTo>
                  <a:lnTo>
                    <a:pt x="113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-9550" y="-2375"/>
              <a:ext cx="1734283" cy="1629252"/>
            </a:xfrm>
            <a:custGeom>
              <a:rect b="b" l="l" r="r" t="t"/>
              <a:pathLst>
                <a:path extrusionOk="0" h="9790" w="10453">
                  <a:moveTo>
                    <a:pt x="5601" y="1"/>
                  </a:moveTo>
                  <a:lnTo>
                    <a:pt x="113" y="5137"/>
                  </a:lnTo>
                  <a:lnTo>
                    <a:pt x="0" y="5245"/>
                  </a:lnTo>
                  <a:lnTo>
                    <a:pt x="0" y="9789"/>
                  </a:lnTo>
                  <a:lnTo>
                    <a:pt x="113" y="9681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-9550" y="593588"/>
              <a:ext cx="2004721" cy="3961327"/>
            </a:xfrm>
            <a:custGeom>
              <a:rect b="b" l="l" r="r" t="t"/>
              <a:pathLst>
                <a:path extrusionOk="0" h="23876" w="12083">
                  <a:moveTo>
                    <a:pt x="0" y="0"/>
                  </a:moveTo>
                  <a:lnTo>
                    <a:pt x="0" y="23876"/>
                  </a:lnTo>
                  <a:lnTo>
                    <a:pt x="11265" y="13330"/>
                  </a:lnTo>
                  <a:cubicBezTo>
                    <a:pt x="12083" y="12560"/>
                    <a:pt x="12083" y="11316"/>
                    <a:pt x="11265" y="10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-8555" y="1208800"/>
              <a:ext cx="1348537" cy="2730588"/>
            </a:xfrm>
            <a:custGeom>
              <a:rect b="b" l="l" r="r" t="t"/>
              <a:pathLst>
                <a:path extrusionOk="0" h="16458" w="8128">
                  <a:moveTo>
                    <a:pt x="1" y="0"/>
                  </a:moveTo>
                  <a:lnTo>
                    <a:pt x="1" y="16457"/>
                  </a:lnTo>
                  <a:lnTo>
                    <a:pt x="7308" y="9617"/>
                  </a:lnTo>
                  <a:cubicBezTo>
                    <a:pt x="8127" y="8852"/>
                    <a:pt x="8127" y="7608"/>
                    <a:pt x="7308" y="6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16_1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46"/>
          <p:cNvGrpSpPr/>
          <p:nvPr/>
        </p:nvGrpSpPr>
        <p:grpSpPr>
          <a:xfrm flipH="1">
            <a:off x="7143725" y="-2375"/>
            <a:ext cx="2004721" cy="5145879"/>
            <a:chOff x="-9550" y="-2375"/>
            <a:chExt cx="2004721" cy="5145879"/>
          </a:xfrm>
        </p:grpSpPr>
        <p:sp>
          <p:nvSpPr>
            <p:cNvPr id="305" name="Google Shape;305;p46"/>
            <p:cNvSpPr/>
            <p:nvPr/>
          </p:nvSpPr>
          <p:spPr>
            <a:xfrm>
              <a:off x="-9550" y="3520500"/>
              <a:ext cx="1725490" cy="1623004"/>
            </a:xfrm>
            <a:custGeom>
              <a:rect b="b" l="l" r="r" t="t"/>
              <a:pathLst>
                <a:path extrusionOk="0" h="9739" w="10400">
                  <a:moveTo>
                    <a:pt x="0" y="1"/>
                  </a:moveTo>
                  <a:lnTo>
                    <a:pt x="0" y="4545"/>
                  </a:lnTo>
                  <a:lnTo>
                    <a:pt x="113" y="4651"/>
                  </a:lnTo>
                  <a:lnTo>
                    <a:pt x="5548" y="9739"/>
                  </a:lnTo>
                  <a:lnTo>
                    <a:pt x="10400" y="9739"/>
                  </a:lnTo>
                  <a:lnTo>
                    <a:pt x="113" y="1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6"/>
            <p:cNvSpPr/>
            <p:nvPr/>
          </p:nvSpPr>
          <p:spPr>
            <a:xfrm>
              <a:off x="-9550" y="-2375"/>
              <a:ext cx="1734283" cy="1629252"/>
            </a:xfrm>
            <a:custGeom>
              <a:rect b="b" l="l" r="r" t="t"/>
              <a:pathLst>
                <a:path extrusionOk="0" h="9790" w="10453">
                  <a:moveTo>
                    <a:pt x="5601" y="1"/>
                  </a:moveTo>
                  <a:lnTo>
                    <a:pt x="113" y="5137"/>
                  </a:lnTo>
                  <a:lnTo>
                    <a:pt x="0" y="5245"/>
                  </a:lnTo>
                  <a:lnTo>
                    <a:pt x="0" y="9789"/>
                  </a:lnTo>
                  <a:lnTo>
                    <a:pt x="113" y="9681"/>
                  </a:lnTo>
                  <a:lnTo>
                    <a:pt x="10453" y="1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6"/>
            <p:cNvSpPr/>
            <p:nvPr/>
          </p:nvSpPr>
          <p:spPr>
            <a:xfrm>
              <a:off x="-9550" y="593588"/>
              <a:ext cx="2004721" cy="3961327"/>
            </a:xfrm>
            <a:custGeom>
              <a:rect b="b" l="l" r="r" t="t"/>
              <a:pathLst>
                <a:path extrusionOk="0" h="23876" w="12083">
                  <a:moveTo>
                    <a:pt x="0" y="0"/>
                  </a:moveTo>
                  <a:lnTo>
                    <a:pt x="0" y="23876"/>
                  </a:lnTo>
                  <a:lnTo>
                    <a:pt x="11265" y="13330"/>
                  </a:lnTo>
                  <a:cubicBezTo>
                    <a:pt x="12083" y="12560"/>
                    <a:pt x="12083" y="11316"/>
                    <a:pt x="11265" y="10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6"/>
            <p:cNvSpPr/>
            <p:nvPr/>
          </p:nvSpPr>
          <p:spPr>
            <a:xfrm>
              <a:off x="-8555" y="1208800"/>
              <a:ext cx="1348537" cy="2730588"/>
            </a:xfrm>
            <a:custGeom>
              <a:rect b="b" l="l" r="r" t="t"/>
              <a:pathLst>
                <a:path extrusionOk="0" h="16458" w="8128">
                  <a:moveTo>
                    <a:pt x="1" y="0"/>
                  </a:moveTo>
                  <a:lnTo>
                    <a:pt x="1" y="16457"/>
                  </a:lnTo>
                  <a:lnTo>
                    <a:pt x="7308" y="9617"/>
                  </a:lnTo>
                  <a:cubicBezTo>
                    <a:pt x="8127" y="8852"/>
                    <a:pt x="8127" y="7608"/>
                    <a:pt x="7308" y="68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529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3000"/>
              <a:buFont typeface="Fjalla One"/>
              <a:buNone/>
              <a:defRPr b="1" sz="3000">
                <a:solidFill>
                  <a:srgbClr val="152946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b="1" sz="2400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b="1" sz="2400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b="1" sz="2400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b="1" sz="2400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b="1" sz="2400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b="1" sz="2400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b="1" sz="2400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52946"/>
              </a:buClr>
              <a:buSzPts val="2400"/>
              <a:buFont typeface="Marvel"/>
              <a:buNone/>
              <a:defRPr b="1" sz="2400">
                <a:solidFill>
                  <a:srgbClr val="152946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" type="subTitle"/>
          </p:nvPr>
        </p:nvSpPr>
        <p:spPr>
          <a:xfrm>
            <a:off x="728525" y="2052575"/>
            <a:ext cx="8022600" cy="622800"/>
          </a:xfrm>
          <a:prstGeom prst="rect">
            <a:avLst/>
          </a:prstGeom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DÉTECTION DE LA LANGUE AVEC LES SERVICES COGNITIFS </a:t>
            </a:r>
            <a:endParaRPr b="1" sz="24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5" name="Google Shape;315;p47"/>
          <p:cNvGrpSpPr/>
          <p:nvPr/>
        </p:nvGrpSpPr>
        <p:grpSpPr>
          <a:xfrm>
            <a:off x="-1765072" y="3198207"/>
            <a:ext cx="10787812" cy="3283202"/>
            <a:chOff x="711150" y="1559663"/>
            <a:chExt cx="7721575" cy="2350013"/>
          </a:xfrm>
        </p:grpSpPr>
        <p:sp>
          <p:nvSpPr>
            <p:cNvPr id="316" name="Google Shape;316;p47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7" name="Google Shape;317;p47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7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7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7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7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7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47"/>
          <p:cNvGrpSpPr/>
          <p:nvPr/>
        </p:nvGrpSpPr>
        <p:grpSpPr>
          <a:xfrm>
            <a:off x="-1280239" y="3426804"/>
            <a:ext cx="10790078" cy="2519041"/>
            <a:chOff x="710288" y="2137750"/>
            <a:chExt cx="7723197" cy="1803050"/>
          </a:xfrm>
        </p:grpSpPr>
        <p:sp>
          <p:nvSpPr>
            <p:cNvPr id="330" name="Google Shape;330;p47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31" name="Google Shape;331;p47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7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43" name="Google Shape;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850" y="43725"/>
            <a:ext cx="3327953" cy="22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5" y="300150"/>
            <a:ext cx="7369749" cy="43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6"/>
          <p:cNvSpPr/>
          <p:nvPr/>
        </p:nvSpPr>
        <p:spPr>
          <a:xfrm>
            <a:off x="233150" y="362350"/>
            <a:ext cx="7245900" cy="258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6"/>
          <p:cNvSpPr/>
          <p:nvPr/>
        </p:nvSpPr>
        <p:spPr>
          <a:xfrm>
            <a:off x="233150" y="3051500"/>
            <a:ext cx="7245900" cy="88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6"/>
          <p:cNvSpPr/>
          <p:nvPr/>
        </p:nvSpPr>
        <p:spPr>
          <a:xfrm>
            <a:off x="249450" y="4077050"/>
            <a:ext cx="7245900" cy="48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6"/>
          <p:cNvSpPr txBox="1"/>
          <p:nvPr/>
        </p:nvSpPr>
        <p:spPr>
          <a:xfrm>
            <a:off x="7840950" y="1039825"/>
            <a:ext cx="140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Fonction qui permet la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détection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 de la langue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56"/>
          <p:cNvSpPr txBox="1"/>
          <p:nvPr/>
        </p:nvSpPr>
        <p:spPr>
          <a:xfrm>
            <a:off x="7917175" y="3035400"/>
            <a:ext cx="126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Texte à analyser et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requêtes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fonction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détection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 azure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56"/>
          <p:cNvSpPr txBox="1"/>
          <p:nvPr/>
        </p:nvSpPr>
        <p:spPr>
          <a:xfrm>
            <a:off x="7849675" y="3938600"/>
            <a:ext cx="133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Affichage du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résultat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 avec la langue 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détecté</a:t>
            </a: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 et le score de confiance </a:t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8" name="Google Shape;508;p56"/>
          <p:cNvCxnSpPr/>
          <p:nvPr/>
        </p:nvCxnSpPr>
        <p:spPr>
          <a:xfrm>
            <a:off x="7487275" y="1479850"/>
            <a:ext cx="353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56"/>
          <p:cNvCxnSpPr/>
          <p:nvPr/>
        </p:nvCxnSpPr>
        <p:spPr>
          <a:xfrm>
            <a:off x="7479050" y="3510000"/>
            <a:ext cx="353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56"/>
          <p:cNvCxnSpPr/>
          <p:nvPr/>
        </p:nvCxnSpPr>
        <p:spPr>
          <a:xfrm>
            <a:off x="7487275" y="4317650"/>
            <a:ext cx="353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56"/>
          <p:cNvSpPr/>
          <p:nvPr/>
        </p:nvSpPr>
        <p:spPr>
          <a:xfrm>
            <a:off x="632125" y="1047750"/>
            <a:ext cx="1991700" cy="173100"/>
          </a:xfrm>
          <a:prstGeom prst="rect">
            <a:avLst/>
          </a:prstGeom>
          <a:solidFill>
            <a:srgbClr val="202124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576675"/>
            <a:ext cx="8839204" cy="2641403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7"/>
          <p:cNvSpPr txBox="1"/>
          <p:nvPr/>
        </p:nvSpPr>
        <p:spPr>
          <a:xfrm>
            <a:off x="82450" y="3376225"/>
            <a:ext cx="8839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Fonction </a:t>
            </a:r>
            <a:r>
              <a:rPr b="1"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main()</a:t>
            </a:r>
            <a:r>
              <a:rPr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qui permet regrouper les instructions que l'on veut utiliser dans le cas d'une exécution directe du module</a:t>
            </a:r>
            <a:endParaRPr i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Cette fonction contient le module </a:t>
            </a:r>
            <a:r>
              <a:rPr b="1"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argparse</a:t>
            </a:r>
            <a:r>
              <a:rPr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qui permet d'exécuter le fichier en ligne de commande.</a:t>
            </a:r>
            <a:endParaRPr i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Dans ce programme, l’utilisateur à deux possibilités :</a:t>
            </a:r>
            <a:endParaRPr i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detector.py </a:t>
            </a:r>
            <a:r>
              <a:rPr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(affichage du résultat d’un texte tiré aléatoirement du dataset parmi les 5 langues les plus parlées)</a:t>
            </a:r>
            <a:endParaRPr i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detector.py --text</a:t>
            </a:r>
            <a:r>
              <a:rPr i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“Texte choisi par l’utilisateur” (affichage du résultat d’un texte choisi par l’utilisateur)</a:t>
            </a:r>
            <a:endParaRPr i="1"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4" name="Google Shape;5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9025"/>
            <a:ext cx="8664899" cy="38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8"/>
          <p:cNvSpPr txBox="1"/>
          <p:nvPr/>
        </p:nvSpPr>
        <p:spPr>
          <a:xfrm>
            <a:off x="720000" y="366934"/>
            <a:ext cx="77040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Deux </a:t>
            </a:r>
            <a:r>
              <a:rPr b="1" lang="en" sz="24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méthodes</a:t>
            </a:r>
            <a:r>
              <a:rPr b="1" lang="en" sz="24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 - même </a:t>
            </a:r>
            <a:r>
              <a:rPr b="1" lang="en" sz="24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résultat</a:t>
            </a:r>
            <a:endParaRPr b="1" sz="24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/>
          <p:nvPr/>
        </p:nvSpPr>
        <p:spPr>
          <a:xfrm>
            <a:off x="0" y="1878350"/>
            <a:ext cx="9144000" cy="156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9"/>
          <p:cNvSpPr txBox="1"/>
          <p:nvPr>
            <p:ph type="title"/>
          </p:nvPr>
        </p:nvSpPr>
        <p:spPr>
          <a:xfrm>
            <a:off x="2221575" y="2418950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DÉMONSTRATION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532" name="Google Shape;532;p59"/>
          <p:cNvGrpSpPr/>
          <p:nvPr/>
        </p:nvGrpSpPr>
        <p:grpSpPr>
          <a:xfrm>
            <a:off x="759287" y="2370661"/>
            <a:ext cx="676922" cy="577795"/>
            <a:chOff x="-3137650" y="2067900"/>
            <a:chExt cx="291450" cy="256775"/>
          </a:xfrm>
        </p:grpSpPr>
        <p:sp>
          <p:nvSpPr>
            <p:cNvPr id="533" name="Google Shape;533;p59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9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9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0"/>
          <p:cNvSpPr/>
          <p:nvPr/>
        </p:nvSpPr>
        <p:spPr>
          <a:xfrm>
            <a:off x="0" y="1878350"/>
            <a:ext cx="9144000" cy="156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0"/>
          <p:cNvSpPr txBox="1"/>
          <p:nvPr>
            <p:ph type="title"/>
          </p:nvPr>
        </p:nvSpPr>
        <p:spPr>
          <a:xfrm>
            <a:off x="2503200" y="2506400"/>
            <a:ext cx="4137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SYNTHÈSE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543" name="Google Shape;543;p60"/>
          <p:cNvGrpSpPr/>
          <p:nvPr/>
        </p:nvGrpSpPr>
        <p:grpSpPr>
          <a:xfrm>
            <a:off x="4139726" y="1317659"/>
            <a:ext cx="864561" cy="917565"/>
            <a:chOff x="-10019125" y="2490075"/>
            <a:chExt cx="333975" cy="354450"/>
          </a:xfrm>
        </p:grpSpPr>
        <p:sp>
          <p:nvSpPr>
            <p:cNvPr id="544" name="Google Shape;544;p60"/>
            <p:cNvSpPr/>
            <p:nvPr/>
          </p:nvSpPr>
          <p:spPr>
            <a:xfrm>
              <a:off x="-10019125" y="2490850"/>
              <a:ext cx="333975" cy="353675"/>
            </a:xfrm>
            <a:custGeom>
              <a:rect b="b" l="l" r="r" t="t"/>
              <a:pathLst>
                <a:path extrusionOk="0" h="14147" w="13359">
                  <a:moveTo>
                    <a:pt x="7184" y="1670"/>
                  </a:moveTo>
                  <a:cubicBezTo>
                    <a:pt x="7405" y="1670"/>
                    <a:pt x="7625" y="1859"/>
                    <a:pt x="7625" y="2048"/>
                  </a:cubicBezTo>
                  <a:lnTo>
                    <a:pt x="7625" y="4191"/>
                  </a:lnTo>
                  <a:cubicBezTo>
                    <a:pt x="7499" y="4128"/>
                    <a:pt x="7342" y="4096"/>
                    <a:pt x="7184" y="4096"/>
                  </a:cubicBezTo>
                  <a:cubicBezTo>
                    <a:pt x="7027" y="4096"/>
                    <a:pt x="6900" y="4128"/>
                    <a:pt x="6743" y="4191"/>
                  </a:cubicBezTo>
                  <a:lnTo>
                    <a:pt x="6743" y="2048"/>
                  </a:lnTo>
                  <a:cubicBezTo>
                    <a:pt x="6743" y="1828"/>
                    <a:pt x="6932" y="1670"/>
                    <a:pt x="7184" y="1670"/>
                  </a:cubicBezTo>
                  <a:close/>
                  <a:moveTo>
                    <a:pt x="8791" y="788"/>
                  </a:moveTo>
                  <a:cubicBezTo>
                    <a:pt x="8980" y="788"/>
                    <a:pt x="9200" y="977"/>
                    <a:pt x="9200" y="1229"/>
                  </a:cubicBezTo>
                  <a:lnTo>
                    <a:pt x="9200" y="5356"/>
                  </a:lnTo>
                  <a:cubicBezTo>
                    <a:pt x="9200" y="5608"/>
                    <a:pt x="9389" y="5797"/>
                    <a:pt x="9610" y="5797"/>
                  </a:cubicBezTo>
                  <a:cubicBezTo>
                    <a:pt x="9862" y="5797"/>
                    <a:pt x="10019" y="5608"/>
                    <a:pt x="10019" y="5356"/>
                  </a:cubicBezTo>
                  <a:lnTo>
                    <a:pt x="10019" y="2048"/>
                  </a:lnTo>
                  <a:cubicBezTo>
                    <a:pt x="10019" y="1828"/>
                    <a:pt x="10209" y="1670"/>
                    <a:pt x="10398" y="1670"/>
                  </a:cubicBezTo>
                  <a:cubicBezTo>
                    <a:pt x="10618" y="1670"/>
                    <a:pt x="10807" y="1859"/>
                    <a:pt x="10807" y="2048"/>
                  </a:cubicBezTo>
                  <a:lnTo>
                    <a:pt x="10807" y="5356"/>
                  </a:lnTo>
                  <a:cubicBezTo>
                    <a:pt x="10807" y="5608"/>
                    <a:pt x="10996" y="5797"/>
                    <a:pt x="11185" y="5797"/>
                  </a:cubicBezTo>
                  <a:cubicBezTo>
                    <a:pt x="11406" y="5797"/>
                    <a:pt x="11626" y="5608"/>
                    <a:pt x="11626" y="5356"/>
                  </a:cubicBezTo>
                  <a:lnTo>
                    <a:pt x="11626" y="4537"/>
                  </a:lnTo>
                  <a:cubicBezTo>
                    <a:pt x="11626" y="4285"/>
                    <a:pt x="11815" y="4096"/>
                    <a:pt x="12036" y="4096"/>
                  </a:cubicBezTo>
                  <a:cubicBezTo>
                    <a:pt x="12256" y="4096"/>
                    <a:pt x="12414" y="4285"/>
                    <a:pt x="12414" y="4537"/>
                  </a:cubicBezTo>
                  <a:lnTo>
                    <a:pt x="12414" y="8696"/>
                  </a:lnTo>
                  <a:cubicBezTo>
                    <a:pt x="12414" y="9389"/>
                    <a:pt x="11878" y="9925"/>
                    <a:pt x="11154" y="9925"/>
                  </a:cubicBezTo>
                  <a:lnTo>
                    <a:pt x="9925" y="9925"/>
                  </a:lnTo>
                  <a:lnTo>
                    <a:pt x="9925" y="7845"/>
                  </a:lnTo>
                  <a:cubicBezTo>
                    <a:pt x="9925" y="7184"/>
                    <a:pt x="9389" y="6617"/>
                    <a:pt x="8665" y="6617"/>
                  </a:cubicBezTo>
                  <a:cubicBezTo>
                    <a:pt x="8507" y="6617"/>
                    <a:pt x="8413" y="6648"/>
                    <a:pt x="8287" y="6711"/>
                  </a:cubicBezTo>
                  <a:cubicBezTo>
                    <a:pt x="8413" y="6585"/>
                    <a:pt x="8413" y="1891"/>
                    <a:pt x="8413" y="1229"/>
                  </a:cubicBezTo>
                  <a:cubicBezTo>
                    <a:pt x="8413" y="977"/>
                    <a:pt x="8602" y="788"/>
                    <a:pt x="8791" y="788"/>
                  </a:cubicBezTo>
                  <a:close/>
                  <a:moveTo>
                    <a:pt x="5483" y="4096"/>
                  </a:moveTo>
                  <a:cubicBezTo>
                    <a:pt x="5735" y="4096"/>
                    <a:pt x="5892" y="4254"/>
                    <a:pt x="5924" y="4506"/>
                  </a:cubicBezTo>
                  <a:lnTo>
                    <a:pt x="5924" y="8696"/>
                  </a:lnTo>
                  <a:cubicBezTo>
                    <a:pt x="5924" y="8948"/>
                    <a:pt x="6113" y="9105"/>
                    <a:pt x="6302" y="9105"/>
                  </a:cubicBezTo>
                  <a:cubicBezTo>
                    <a:pt x="6554" y="9105"/>
                    <a:pt x="6743" y="8885"/>
                    <a:pt x="6743" y="8696"/>
                  </a:cubicBezTo>
                  <a:lnTo>
                    <a:pt x="6743" y="5356"/>
                  </a:lnTo>
                  <a:cubicBezTo>
                    <a:pt x="6743" y="5136"/>
                    <a:pt x="6932" y="4915"/>
                    <a:pt x="7153" y="4915"/>
                  </a:cubicBezTo>
                  <a:cubicBezTo>
                    <a:pt x="7342" y="4915"/>
                    <a:pt x="7562" y="5136"/>
                    <a:pt x="7562" y="5356"/>
                  </a:cubicBezTo>
                  <a:lnTo>
                    <a:pt x="7562" y="8696"/>
                  </a:lnTo>
                  <a:cubicBezTo>
                    <a:pt x="7562" y="8948"/>
                    <a:pt x="7783" y="9105"/>
                    <a:pt x="7972" y="9105"/>
                  </a:cubicBezTo>
                  <a:cubicBezTo>
                    <a:pt x="8161" y="9105"/>
                    <a:pt x="8350" y="8885"/>
                    <a:pt x="8350" y="8696"/>
                  </a:cubicBezTo>
                  <a:lnTo>
                    <a:pt x="8350" y="7877"/>
                  </a:lnTo>
                  <a:cubicBezTo>
                    <a:pt x="8350" y="7656"/>
                    <a:pt x="8570" y="7436"/>
                    <a:pt x="8759" y="7436"/>
                  </a:cubicBezTo>
                  <a:cubicBezTo>
                    <a:pt x="8948" y="7436"/>
                    <a:pt x="9137" y="7656"/>
                    <a:pt x="9137" y="7877"/>
                  </a:cubicBezTo>
                  <a:lnTo>
                    <a:pt x="9137" y="12035"/>
                  </a:lnTo>
                  <a:cubicBezTo>
                    <a:pt x="9137" y="12728"/>
                    <a:pt x="8602" y="13264"/>
                    <a:pt x="7940" y="13264"/>
                  </a:cubicBezTo>
                  <a:lnTo>
                    <a:pt x="3403" y="13264"/>
                  </a:lnTo>
                  <a:cubicBezTo>
                    <a:pt x="2994" y="13264"/>
                    <a:pt x="2647" y="13075"/>
                    <a:pt x="2427" y="12791"/>
                  </a:cubicBezTo>
                  <a:cubicBezTo>
                    <a:pt x="915" y="10523"/>
                    <a:pt x="1009" y="10649"/>
                    <a:pt x="1009" y="10586"/>
                  </a:cubicBezTo>
                  <a:cubicBezTo>
                    <a:pt x="915" y="10429"/>
                    <a:pt x="915" y="10208"/>
                    <a:pt x="1104" y="10051"/>
                  </a:cubicBezTo>
                  <a:cubicBezTo>
                    <a:pt x="1189" y="9980"/>
                    <a:pt x="1280" y="9947"/>
                    <a:pt x="1370" y="9947"/>
                  </a:cubicBezTo>
                  <a:cubicBezTo>
                    <a:pt x="1479" y="9947"/>
                    <a:pt x="1584" y="9995"/>
                    <a:pt x="1671" y="10082"/>
                  </a:cubicBezTo>
                  <a:lnTo>
                    <a:pt x="2742" y="11153"/>
                  </a:lnTo>
                  <a:cubicBezTo>
                    <a:pt x="2818" y="11230"/>
                    <a:pt x="2918" y="11271"/>
                    <a:pt x="3005" y="11271"/>
                  </a:cubicBezTo>
                  <a:cubicBezTo>
                    <a:pt x="3062" y="11271"/>
                    <a:pt x="3114" y="11254"/>
                    <a:pt x="3151" y="11216"/>
                  </a:cubicBezTo>
                  <a:cubicBezTo>
                    <a:pt x="3340" y="11153"/>
                    <a:pt x="3403" y="11027"/>
                    <a:pt x="3403" y="10838"/>
                  </a:cubicBezTo>
                  <a:lnTo>
                    <a:pt x="3403" y="5356"/>
                  </a:lnTo>
                  <a:cubicBezTo>
                    <a:pt x="3403" y="5136"/>
                    <a:pt x="3592" y="4915"/>
                    <a:pt x="3845" y="4915"/>
                  </a:cubicBezTo>
                  <a:cubicBezTo>
                    <a:pt x="4065" y="4915"/>
                    <a:pt x="4223" y="5136"/>
                    <a:pt x="4223" y="5356"/>
                  </a:cubicBezTo>
                  <a:lnTo>
                    <a:pt x="4223" y="8696"/>
                  </a:lnTo>
                  <a:cubicBezTo>
                    <a:pt x="4223" y="8948"/>
                    <a:pt x="4412" y="9105"/>
                    <a:pt x="4664" y="9105"/>
                  </a:cubicBezTo>
                  <a:cubicBezTo>
                    <a:pt x="4884" y="9105"/>
                    <a:pt x="5105" y="8885"/>
                    <a:pt x="5105" y="8696"/>
                  </a:cubicBezTo>
                  <a:lnTo>
                    <a:pt x="5105" y="4537"/>
                  </a:lnTo>
                  <a:cubicBezTo>
                    <a:pt x="5105" y="4285"/>
                    <a:pt x="5294" y="4096"/>
                    <a:pt x="5483" y="4096"/>
                  </a:cubicBezTo>
                  <a:close/>
                  <a:moveTo>
                    <a:pt x="8822" y="1"/>
                  </a:moveTo>
                  <a:cubicBezTo>
                    <a:pt x="8255" y="1"/>
                    <a:pt x="7783" y="410"/>
                    <a:pt x="7657" y="914"/>
                  </a:cubicBezTo>
                  <a:cubicBezTo>
                    <a:pt x="7499" y="883"/>
                    <a:pt x="7342" y="820"/>
                    <a:pt x="7184" y="820"/>
                  </a:cubicBezTo>
                  <a:cubicBezTo>
                    <a:pt x="6522" y="820"/>
                    <a:pt x="5955" y="1387"/>
                    <a:pt x="5955" y="2048"/>
                  </a:cubicBezTo>
                  <a:lnTo>
                    <a:pt x="5955" y="3340"/>
                  </a:lnTo>
                  <a:cubicBezTo>
                    <a:pt x="5829" y="3309"/>
                    <a:pt x="5672" y="3277"/>
                    <a:pt x="5514" y="3277"/>
                  </a:cubicBezTo>
                  <a:cubicBezTo>
                    <a:pt x="4947" y="3277"/>
                    <a:pt x="4475" y="3655"/>
                    <a:pt x="4349" y="4191"/>
                  </a:cubicBezTo>
                  <a:cubicBezTo>
                    <a:pt x="4191" y="4128"/>
                    <a:pt x="4034" y="4096"/>
                    <a:pt x="3876" y="4096"/>
                  </a:cubicBezTo>
                  <a:cubicBezTo>
                    <a:pt x="3214" y="4096"/>
                    <a:pt x="2616" y="4663"/>
                    <a:pt x="2616" y="5356"/>
                  </a:cubicBezTo>
                  <a:lnTo>
                    <a:pt x="2616" y="9862"/>
                  </a:lnTo>
                  <a:lnTo>
                    <a:pt x="2269" y="9483"/>
                  </a:lnTo>
                  <a:cubicBezTo>
                    <a:pt x="2025" y="9239"/>
                    <a:pt x="1712" y="9121"/>
                    <a:pt x="1398" y="9121"/>
                  </a:cubicBezTo>
                  <a:cubicBezTo>
                    <a:pt x="1105" y="9121"/>
                    <a:pt x="811" y="9223"/>
                    <a:pt x="568" y="9420"/>
                  </a:cubicBezTo>
                  <a:cubicBezTo>
                    <a:pt x="95" y="9862"/>
                    <a:pt x="1" y="10555"/>
                    <a:pt x="379" y="11059"/>
                  </a:cubicBezTo>
                  <a:lnTo>
                    <a:pt x="1797" y="13264"/>
                  </a:lnTo>
                  <a:cubicBezTo>
                    <a:pt x="2175" y="13831"/>
                    <a:pt x="2805" y="14146"/>
                    <a:pt x="3435" y="14146"/>
                  </a:cubicBezTo>
                  <a:lnTo>
                    <a:pt x="7972" y="14146"/>
                  </a:lnTo>
                  <a:cubicBezTo>
                    <a:pt x="9106" y="14146"/>
                    <a:pt x="10051" y="13201"/>
                    <a:pt x="10051" y="12035"/>
                  </a:cubicBezTo>
                  <a:lnTo>
                    <a:pt x="10051" y="10807"/>
                  </a:lnTo>
                  <a:lnTo>
                    <a:pt x="11280" y="10807"/>
                  </a:lnTo>
                  <a:cubicBezTo>
                    <a:pt x="12414" y="10807"/>
                    <a:pt x="13359" y="9862"/>
                    <a:pt x="13359" y="8696"/>
                  </a:cubicBezTo>
                  <a:lnTo>
                    <a:pt x="13359" y="4537"/>
                  </a:lnTo>
                  <a:cubicBezTo>
                    <a:pt x="13359" y="3876"/>
                    <a:pt x="12823" y="3309"/>
                    <a:pt x="12130" y="3309"/>
                  </a:cubicBezTo>
                  <a:cubicBezTo>
                    <a:pt x="11973" y="3309"/>
                    <a:pt x="11878" y="3340"/>
                    <a:pt x="11752" y="3372"/>
                  </a:cubicBezTo>
                  <a:lnTo>
                    <a:pt x="11752" y="2048"/>
                  </a:lnTo>
                  <a:cubicBezTo>
                    <a:pt x="11752" y="1387"/>
                    <a:pt x="11185" y="820"/>
                    <a:pt x="10492" y="820"/>
                  </a:cubicBezTo>
                  <a:cubicBezTo>
                    <a:pt x="10335" y="820"/>
                    <a:pt x="10177" y="883"/>
                    <a:pt x="10019" y="914"/>
                  </a:cubicBezTo>
                  <a:cubicBezTo>
                    <a:pt x="9862" y="410"/>
                    <a:pt x="9389" y="1"/>
                    <a:pt x="8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0"/>
            <p:cNvSpPr/>
            <p:nvPr/>
          </p:nvSpPr>
          <p:spPr>
            <a:xfrm>
              <a:off x="-10016750" y="2491050"/>
              <a:ext cx="63825" cy="61850"/>
            </a:xfrm>
            <a:custGeom>
              <a:rect b="b" l="l" r="r" t="t"/>
              <a:pathLst>
                <a:path extrusionOk="0" h="2474" w="2553">
                  <a:moveTo>
                    <a:pt x="457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0" y="276"/>
                    <a:pt x="0" y="560"/>
                    <a:pt x="158" y="717"/>
                  </a:cubicBezTo>
                  <a:lnTo>
                    <a:pt x="1796" y="2355"/>
                  </a:lnTo>
                  <a:cubicBezTo>
                    <a:pt x="1891" y="2434"/>
                    <a:pt x="2001" y="2474"/>
                    <a:pt x="2107" y="2474"/>
                  </a:cubicBezTo>
                  <a:cubicBezTo>
                    <a:pt x="2214" y="2474"/>
                    <a:pt x="2316" y="2434"/>
                    <a:pt x="2395" y="2355"/>
                  </a:cubicBezTo>
                  <a:cubicBezTo>
                    <a:pt x="2552" y="2198"/>
                    <a:pt x="2552" y="1914"/>
                    <a:pt x="2395" y="1757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0"/>
            <p:cNvSpPr/>
            <p:nvPr/>
          </p:nvSpPr>
          <p:spPr>
            <a:xfrm>
              <a:off x="-9933275" y="2490075"/>
              <a:ext cx="20525" cy="63025"/>
            </a:xfrm>
            <a:custGeom>
              <a:rect b="b" l="l" r="r" t="t"/>
              <a:pathLst>
                <a:path extrusionOk="0" h="2521" w="821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2079"/>
                  </a:lnTo>
                  <a:cubicBezTo>
                    <a:pt x="1" y="2331"/>
                    <a:pt x="221" y="2520"/>
                    <a:pt x="442" y="2520"/>
                  </a:cubicBezTo>
                  <a:cubicBezTo>
                    <a:pt x="631" y="2520"/>
                    <a:pt x="820" y="2331"/>
                    <a:pt x="820" y="2079"/>
                  </a:cubicBezTo>
                  <a:lnTo>
                    <a:pt x="820" y="441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0"/>
            <p:cNvSpPr/>
            <p:nvPr/>
          </p:nvSpPr>
          <p:spPr>
            <a:xfrm>
              <a:off x="-10015975" y="2573550"/>
              <a:ext cx="63050" cy="20500"/>
            </a:xfrm>
            <a:custGeom>
              <a:rect b="b" l="l" r="r" t="t"/>
              <a:pathLst>
                <a:path extrusionOk="0" h="820" w="2522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31"/>
                    <a:pt x="190" y="820"/>
                    <a:pt x="442" y="820"/>
                  </a:cubicBezTo>
                  <a:lnTo>
                    <a:pt x="2080" y="820"/>
                  </a:lnTo>
                  <a:cubicBezTo>
                    <a:pt x="2332" y="820"/>
                    <a:pt x="2521" y="631"/>
                    <a:pt x="2521" y="442"/>
                  </a:cubicBezTo>
                  <a:cubicBezTo>
                    <a:pt x="2521" y="190"/>
                    <a:pt x="2332" y="1"/>
                    <a:pt x="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1"/>
          <p:cNvSpPr/>
          <p:nvPr/>
        </p:nvSpPr>
        <p:spPr>
          <a:xfrm>
            <a:off x="0" y="218675"/>
            <a:ext cx="9144000" cy="118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1"/>
          <p:cNvSpPr txBox="1"/>
          <p:nvPr/>
        </p:nvSpPr>
        <p:spPr>
          <a:xfrm>
            <a:off x="498600" y="1693913"/>
            <a:ext cx="831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 modèle pré-entraîné, ici l’API REST «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Text Analytics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» de Microsoft Azure permet de détecter efficacement la langue d’un texte donné.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 requête est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complète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car: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Elle récupère la prédiction du modèle;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Elle permet de modifier facilement le texte pour lequel on veut prédire la langue.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 requête est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sécurisée,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car la clé de connexion (de même que le chemin de l’endpoint) n’est pas visible dans le script.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 requête est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présentable,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car le script de la requête est contenu dans un seul fichier qui permet de lancer en une fois toutes les instructions permettant la prédiction pour une entrée donnée.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61"/>
          <p:cNvSpPr txBox="1"/>
          <p:nvPr>
            <p:ph type="title"/>
          </p:nvPr>
        </p:nvSpPr>
        <p:spPr>
          <a:xfrm>
            <a:off x="2503200" y="572975"/>
            <a:ext cx="4137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CONCLUSION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556" name="Google Shape;556;p61"/>
          <p:cNvGrpSpPr/>
          <p:nvPr/>
        </p:nvGrpSpPr>
        <p:grpSpPr>
          <a:xfrm>
            <a:off x="4326146" y="91786"/>
            <a:ext cx="491711" cy="481201"/>
            <a:chOff x="-10019125" y="2490075"/>
            <a:chExt cx="333975" cy="354450"/>
          </a:xfrm>
        </p:grpSpPr>
        <p:sp>
          <p:nvSpPr>
            <p:cNvPr id="557" name="Google Shape;557;p61"/>
            <p:cNvSpPr/>
            <p:nvPr/>
          </p:nvSpPr>
          <p:spPr>
            <a:xfrm>
              <a:off x="-10019125" y="2490850"/>
              <a:ext cx="333975" cy="353675"/>
            </a:xfrm>
            <a:custGeom>
              <a:rect b="b" l="l" r="r" t="t"/>
              <a:pathLst>
                <a:path extrusionOk="0" h="14147" w="13359">
                  <a:moveTo>
                    <a:pt x="7184" y="1670"/>
                  </a:moveTo>
                  <a:cubicBezTo>
                    <a:pt x="7405" y="1670"/>
                    <a:pt x="7625" y="1859"/>
                    <a:pt x="7625" y="2048"/>
                  </a:cubicBezTo>
                  <a:lnTo>
                    <a:pt x="7625" y="4191"/>
                  </a:lnTo>
                  <a:cubicBezTo>
                    <a:pt x="7499" y="4128"/>
                    <a:pt x="7342" y="4096"/>
                    <a:pt x="7184" y="4096"/>
                  </a:cubicBezTo>
                  <a:cubicBezTo>
                    <a:pt x="7027" y="4096"/>
                    <a:pt x="6900" y="4128"/>
                    <a:pt x="6743" y="4191"/>
                  </a:cubicBezTo>
                  <a:lnTo>
                    <a:pt x="6743" y="2048"/>
                  </a:lnTo>
                  <a:cubicBezTo>
                    <a:pt x="6743" y="1828"/>
                    <a:pt x="6932" y="1670"/>
                    <a:pt x="7184" y="1670"/>
                  </a:cubicBezTo>
                  <a:close/>
                  <a:moveTo>
                    <a:pt x="8791" y="788"/>
                  </a:moveTo>
                  <a:cubicBezTo>
                    <a:pt x="8980" y="788"/>
                    <a:pt x="9200" y="977"/>
                    <a:pt x="9200" y="1229"/>
                  </a:cubicBezTo>
                  <a:lnTo>
                    <a:pt x="9200" y="5356"/>
                  </a:lnTo>
                  <a:cubicBezTo>
                    <a:pt x="9200" y="5608"/>
                    <a:pt x="9389" y="5797"/>
                    <a:pt x="9610" y="5797"/>
                  </a:cubicBezTo>
                  <a:cubicBezTo>
                    <a:pt x="9862" y="5797"/>
                    <a:pt x="10019" y="5608"/>
                    <a:pt x="10019" y="5356"/>
                  </a:cubicBezTo>
                  <a:lnTo>
                    <a:pt x="10019" y="2048"/>
                  </a:lnTo>
                  <a:cubicBezTo>
                    <a:pt x="10019" y="1828"/>
                    <a:pt x="10209" y="1670"/>
                    <a:pt x="10398" y="1670"/>
                  </a:cubicBezTo>
                  <a:cubicBezTo>
                    <a:pt x="10618" y="1670"/>
                    <a:pt x="10807" y="1859"/>
                    <a:pt x="10807" y="2048"/>
                  </a:cubicBezTo>
                  <a:lnTo>
                    <a:pt x="10807" y="5356"/>
                  </a:lnTo>
                  <a:cubicBezTo>
                    <a:pt x="10807" y="5608"/>
                    <a:pt x="10996" y="5797"/>
                    <a:pt x="11185" y="5797"/>
                  </a:cubicBezTo>
                  <a:cubicBezTo>
                    <a:pt x="11406" y="5797"/>
                    <a:pt x="11626" y="5608"/>
                    <a:pt x="11626" y="5356"/>
                  </a:cubicBezTo>
                  <a:lnTo>
                    <a:pt x="11626" y="4537"/>
                  </a:lnTo>
                  <a:cubicBezTo>
                    <a:pt x="11626" y="4285"/>
                    <a:pt x="11815" y="4096"/>
                    <a:pt x="12036" y="4096"/>
                  </a:cubicBezTo>
                  <a:cubicBezTo>
                    <a:pt x="12256" y="4096"/>
                    <a:pt x="12414" y="4285"/>
                    <a:pt x="12414" y="4537"/>
                  </a:cubicBezTo>
                  <a:lnTo>
                    <a:pt x="12414" y="8696"/>
                  </a:lnTo>
                  <a:cubicBezTo>
                    <a:pt x="12414" y="9389"/>
                    <a:pt x="11878" y="9925"/>
                    <a:pt x="11154" y="9925"/>
                  </a:cubicBezTo>
                  <a:lnTo>
                    <a:pt x="9925" y="9925"/>
                  </a:lnTo>
                  <a:lnTo>
                    <a:pt x="9925" y="7845"/>
                  </a:lnTo>
                  <a:cubicBezTo>
                    <a:pt x="9925" y="7184"/>
                    <a:pt x="9389" y="6617"/>
                    <a:pt x="8665" y="6617"/>
                  </a:cubicBezTo>
                  <a:cubicBezTo>
                    <a:pt x="8507" y="6617"/>
                    <a:pt x="8413" y="6648"/>
                    <a:pt x="8287" y="6711"/>
                  </a:cubicBezTo>
                  <a:cubicBezTo>
                    <a:pt x="8413" y="6585"/>
                    <a:pt x="8413" y="1891"/>
                    <a:pt x="8413" y="1229"/>
                  </a:cubicBezTo>
                  <a:cubicBezTo>
                    <a:pt x="8413" y="977"/>
                    <a:pt x="8602" y="788"/>
                    <a:pt x="8791" y="788"/>
                  </a:cubicBezTo>
                  <a:close/>
                  <a:moveTo>
                    <a:pt x="5483" y="4096"/>
                  </a:moveTo>
                  <a:cubicBezTo>
                    <a:pt x="5735" y="4096"/>
                    <a:pt x="5892" y="4254"/>
                    <a:pt x="5924" y="4506"/>
                  </a:cubicBezTo>
                  <a:lnTo>
                    <a:pt x="5924" y="8696"/>
                  </a:lnTo>
                  <a:cubicBezTo>
                    <a:pt x="5924" y="8948"/>
                    <a:pt x="6113" y="9105"/>
                    <a:pt x="6302" y="9105"/>
                  </a:cubicBezTo>
                  <a:cubicBezTo>
                    <a:pt x="6554" y="9105"/>
                    <a:pt x="6743" y="8885"/>
                    <a:pt x="6743" y="8696"/>
                  </a:cubicBezTo>
                  <a:lnTo>
                    <a:pt x="6743" y="5356"/>
                  </a:lnTo>
                  <a:cubicBezTo>
                    <a:pt x="6743" y="5136"/>
                    <a:pt x="6932" y="4915"/>
                    <a:pt x="7153" y="4915"/>
                  </a:cubicBezTo>
                  <a:cubicBezTo>
                    <a:pt x="7342" y="4915"/>
                    <a:pt x="7562" y="5136"/>
                    <a:pt x="7562" y="5356"/>
                  </a:cubicBezTo>
                  <a:lnTo>
                    <a:pt x="7562" y="8696"/>
                  </a:lnTo>
                  <a:cubicBezTo>
                    <a:pt x="7562" y="8948"/>
                    <a:pt x="7783" y="9105"/>
                    <a:pt x="7972" y="9105"/>
                  </a:cubicBezTo>
                  <a:cubicBezTo>
                    <a:pt x="8161" y="9105"/>
                    <a:pt x="8350" y="8885"/>
                    <a:pt x="8350" y="8696"/>
                  </a:cubicBezTo>
                  <a:lnTo>
                    <a:pt x="8350" y="7877"/>
                  </a:lnTo>
                  <a:cubicBezTo>
                    <a:pt x="8350" y="7656"/>
                    <a:pt x="8570" y="7436"/>
                    <a:pt x="8759" y="7436"/>
                  </a:cubicBezTo>
                  <a:cubicBezTo>
                    <a:pt x="8948" y="7436"/>
                    <a:pt x="9137" y="7656"/>
                    <a:pt x="9137" y="7877"/>
                  </a:cubicBezTo>
                  <a:lnTo>
                    <a:pt x="9137" y="12035"/>
                  </a:lnTo>
                  <a:cubicBezTo>
                    <a:pt x="9137" y="12728"/>
                    <a:pt x="8602" y="13264"/>
                    <a:pt x="7940" y="13264"/>
                  </a:cubicBezTo>
                  <a:lnTo>
                    <a:pt x="3403" y="13264"/>
                  </a:lnTo>
                  <a:cubicBezTo>
                    <a:pt x="2994" y="13264"/>
                    <a:pt x="2647" y="13075"/>
                    <a:pt x="2427" y="12791"/>
                  </a:cubicBezTo>
                  <a:cubicBezTo>
                    <a:pt x="915" y="10523"/>
                    <a:pt x="1009" y="10649"/>
                    <a:pt x="1009" y="10586"/>
                  </a:cubicBezTo>
                  <a:cubicBezTo>
                    <a:pt x="915" y="10429"/>
                    <a:pt x="915" y="10208"/>
                    <a:pt x="1104" y="10051"/>
                  </a:cubicBezTo>
                  <a:cubicBezTo>
                    <a:pt x="1189" y="9980"/>
                    <a:pt x="1280" y="9947"/>
                    <a:pt x="1370" y="9947"/>
                  </a:cubicBezTo>
                  <a:cubicBezTo>
                    <a:pt x="1479" y="9947"/>
                    <a:pt x="1584" y="9995"/>
                    <a:pt x="1671" y="10082"/>
                  </a:cubicBezTo>
                  <a:lnTo>
                    <a:pt x="2742" y="11153"/>
                  </a:lnTo>
                  <a:cubicBezTo>
                    <a:pt x="2818" y="11230"/>
                    <a:pt x="2918" y="11271"/>
                    <a:pt x="3005" y="11271"/>
                  </a:cubicBezTo>
                  <a:cubicBezTo>
                    <a:pt x="3062" y="11271"/>
                    <a:pt x="3114" y="11254"/>
                    <a:pt x="3151" y="11216"/>
                  </a:cubicBezTo>
                  <a:cubicBezTo>
                    <a:pt x="3340" y="11153"/>
                    <a:pt x="3403" y="11027"/>
                    <a:pt x="3403" y="10838"/>
                  </a:cubicBezTo>
                  <a:lnTo>
                    <a:pt x="3403" y="5356"/>
                  </a:lnTo>
                  <a:cubicBezTo>
                    <a:pt x="3403" y="5136"/>
                    <a:pt x="3592" y="4915"/>
                    <a:pt x="3845" y="4915"/>
                  </a:cubicBezTo>
                  <a:cubicBezTo>
                    <a:pt x="4065" y="4915"/>
                    <a:pt x="4223" y="5136"/>
                    <a:pt x="4223" y="5356"/>
                  </a:cubicBezTo>
                  <a:lnTo>
                    <a:pt x="4223" y="8696"/>
                  </a:lnTo>
                  <a:cubicBezTo>
                    <a:pt x="4223" y="8948"/>
                    <a:pt x="4412" y="9105"/>
                    <a:pt x="4664" y="9105"/>
                  </a:cubicBezTo>
                  <a:cubicBezTo>
                    <a:pt x="4884" y="9105"/>
                    <a:pt x="5105" y="8885"/>
                    <a:pt x="5105" y="8696"/>
                  </a:cubicBezTo>
                  <a:lnTo>
                    <a:pt x="5105" y="4537"/>
                  </a:lnTo>
                  <a:cubicBezTo>
                    <a:pt x="5105" y="4285"/>
                    <a:pt x="5294" y="4096"/>
                    <a:pt x="5483" y="4096"/>
                  </a:cubicBezTo>
                  <a:close/>
                  <a:moveTo>
                    <a:pt x="8822" y="1"/>
                  </a:moveTo>
                  <a:cubicBezTo>
                    <a:pt x="8255" y="1"/>
                    <a:pt x="7783" y="410"/>
                    <a:pt x="7657" y="914"/>
                  </a:cubicBezTo>
                  <a:cubicBezTo>
                    <a:pt x="7499" y="883"/>
                    <a:pt x="7342" y="820"/>
                    <a:pt x="7184" y="820"/>
                  </a:cubicBezTo>
                  <a:cubicBezTo>
                    <a:pt x="6522" y="820"/>
                    <a:pt x="5955" y="1387"/>
                    <a:pt x="5955" y="2048"/>
                  </a:cubicBezTo>
                  <a:lnTo>
                    <a:pt x="5955" y="3340"/>
                  </a:lnTo>
                  <a:cubicBezTo>
                    <a:pt x="5829" y="3309"/>
                    <a:pt x="5672" y="3277"/>
                    <a:pt x="5514" y="3277"/>
                  </a:cubicBezTo>
                  <a:cubicBezTo>
                    <a:pt x="4947" y="3277"/>
                    <a:pt x="4475" y="3655"/>
                    <a:pt x="4349" y="4191"/>
                  </a:cubicBezTo>
                  <a:cubicBezTo>
                    <a:pt x="4191" y="4128"/>
                    <a:pt x="4034" y="4096"/>
                    <a:pt x="3876" y="4096"/>
                  </a:cubicBezTo>
                  <a:cubicBezTo>
                    <a:pt x="3214" y="4096"/>
                    <a:pt x="2616" y="4663"/>
                    <a:pt x="2616" y="5356"/>
                  </a:cubicBezTo>
                  <a:lnTo>
                    <a:pt x="2616" y="9862"/>
                  </a:lnTo>
                  <a:lnTo>
                    <a:pt x="2269" y="9483"/>
                  </a:lnTo>
                  <a:cubicBezTo>
                    <a:pt x="2025" y="9239"/>
                    <a:pt x="1712" y="9121"/>
                    <a:pt x="1398" y="9121"/>
                  </a:cubicBezTo>
                  <a:cubicBezTo>
                    <a:pt x="1105" y="9121"/>
                    <a:pt x="811" y="9223"/>
                    <a:pt x="568" y="9420"/>
                  </a:cubicBezTo>
                  <a:cubicBezTo>
                    <a:pt x="95" y="9862"/>
                    <a:pt x="1" y="10555"/>
                    <a:pt x="379" y="11059"/>
                  </a:cubicBezTo>
                  <a:lnTo>
                    <a:pt x="1797" y="13264"/>
                  </a:lnTo>
                  <a:cubicBezTo>
                    <a:pt x="2175" y="13831"/>
                    <a:pt x="2805" y="14146"/>
                    <a:pt x="3435" y="14146"/>
                  </a:cubicBezTo>
                  <a:lnTo>
                    <a:pt x="7972" y="14146"/>
                  </a:lnTo>
                  <a:cubicBezTo>
                    <a:pt x="9106" y="14146"/>
                    <a:pt x="10051" y="13201"/>
                    <a:pt x="10051" y="12035"/>
                  </a:cubicBezTo>
                  <a:lnTo>
                    <a:pt x="10051" y="10807"/>
                  </a:lnTo>
                  <a:lnTo>
                    <a:pt x="11280" y="10807"/>
                  </a:lnTo>
                  <a:cubicBezTo>
                    <a:pt x="12414" y="10807"/>
                    <a:pt x="13359" y="9862"/>
                    <a:pt x="13359" y="8696"/>
                  </a:cubicBezTo>
                  <a:lnTo>
                    <a:pt x="13359" y="4537"/>
                  </a:lnTo>
                  <a:cubicBezTo>
                    <a:pt x="13359" y="3876"/>
                    <a:pt x="12823" y="3309"/>
                    <a:pt x="12130" y="3309"/>
                  </a:cubicBezTo>
                  <a:cubicBezTo>
                    <a:pt x="11973" y="3309"/>
                    <a:pt x="11878" y="3340"/>
                    <a:pt x="11752" y="3372"/>
                  </a:cubicBezTo>
                  <a:lnTo>
                    <a:pt x="11752" y="2048"/>
                  </a:lnTo>
                  <a:cubicBezTo>
                    <a:pt x="11752" y="1387"/>
                    <a:pt x="11185" y="820"/>
                    <a:pt x="10492" y="820"/>
                  </a:cubicBezTo>
                  <a:cubicBezTo>
                    <a:pt x="10335" y="820"/>
                    <a:pt x="10177" y="883"/>
                    <a:pt x="10019" y="914"/>
                  </a:cubicBezTo>
                  <a:cubicBezTo>
                    <a:pt x="9862" y="410"/>
                    <a:pt x="9389" y="1"/>
                    <a:pt x="88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61"/>
            <p:cNvSpPr/>
            <p:nvPr/>
          </p:nvSpPr>
          <p:spPr>
            <a:xfrm>
              <a:off x="-10016750" y="2491050"/>
              <a:ext cx="63825" cy="61850"/>
            </a:xfrm>
            <a:custGeom>
              <a:rect b="b" l="l" r="r" t="t"/>
              <a:pathLst>
                <a:path extrusionOk="0" h="2474" w="2553">
                  <a:moveTo>
                    <a:pt x="457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0" y="276"/>
                    <a:pt x="0" y="560"/>
                    <a:pt x="158" y="717"/>
                  </a:cubicBezTo>
                  <a:lnTo>
                    <a:pt x="1796" y="2355"/>
                  </a:lnTo>
                  <a:cubicBezTo>
                    <a:pt x="1891" y="2434"/>
                    <a:pt x="2001" y="2474"/>
                    <a:pt x="2107" y="2474"/>
                  </a:cubicBezTo>
                  <a:cubicBezTo>
                    <a:pt x="2214" y="2474"/>
                    <a:pt x="2316" y="2434"/>
                    <a:pt x="2395" y="2355"/>
                  </a:cubicBezTo>
                  <a:cubicBezTo>
                    <a:pt x="2552" y="2198"/>
                    <a:pt x="2552" y="1914"/>
                    <a:pt x="2395" y="1757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61"/>
            <p:cNvSpPr/>
            <p:nvPr/>
          </p:nvSpPr>
          <p:spPr>
            <a:xfrm>
              <a:off x="-9933275" y="2490075"/>
              <a:ext cx="20525" cy="63025"/>
            </a:xfrm>
            <a:custGeom>
              <a:rect b="b" l="l" r="r" t="t"/>
              <a:pathLst>
                <a:path extrusionOk="0" h="2521" w="821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2079"/>
                  </a:lnTo>
                  <a:cubicBezTo>
                    <a:pt x="1" y="2331"/>
                    <a:pt x="221" y="2520"/>
                    <a:pt x="442" y="2520"/>
                  </a:cubicBezTo>
                  <a:cubicBezTo>
                    <a:pt x="631" y="2520"/>
                    <a:pt x="820" y="2331"/>
                    <a:pt x="820" y="2079"/>
                  </a:cubicBezTo>
                  <a:lnTo>
                    <a:pt x="820" y="441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61"/>
            <p:cNvSpPr/>
            <p:nvPr/>
          </p:nvSpPr>
          <p:spPr>
            <a:xfrm>
              <a:off x="-10015975" y="2573550"/>
              <a:ext cx="63050" cy="20500"/>
            </a:xfrm>
            <a:custGeom>
              <a:rect b="b" l="l" r="r" t="t"/>
              <a:pathLst>
                <a:path extrusionOk="0" h="820" w="2522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31"/>
                    <a:pt x="190" y="820"/>
                    <a:pt x="442" y="820"/>
                  </a:cubicBezTo>
                  <a:lnTo>
                    <a:pt x="2080" y="820"/>
                  </a:lnTo>
                  <a:cubicBezTo>
                    <a:pt x="2332" y="820"/>
                    <a:pt x="2521" y="631"/>
                    <a:pt x="2521" y="442"/>
                  </a:cubicBezTo>
                  <a:cubicBezTo>
                    <a:pt x="2521" y="190"/>
                    <a:pt x="2332" y="1"/>
                    <a:pt x="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62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0" y="271150"/>
            <a:ext cx="4041325" cy="404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7" name="Google Shape;567;p62"/>
          <p:cNvGrpSpPr/>
          <p:nvPr/>
        </p:nvGrpSpPr>
        <p:grpSpPr>
          <a:xfrm>
            <a:off x="-1974997" y="2048932"/>
            <a:ext cx="10787812" cy="3283202"/>
            <a:chOff x="711150" y="1559663"/>
            <a:chExt cx="7721575" cy="2350013"/>
          </a:xfrm>
        </p:grpSpPr>
        <p:sp>
          <p:nvSpPr>
            <p:cNvPr id="568" name="Google Shape;568;p62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9" name="Google Shape;569;p6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6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6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6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6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6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6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6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6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6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6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6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62"/>
          <p:cNvGrpSpPr/>
          <p:nvPr/>
        </p:nvGrpSpPr>
        <p:grpSpPr>
          <a:xfrm>
            <a:off x="-1490164" y="2277529"/>
            <a:ext cx="10790078" cy="2519041"/>
            <a:chOff x="710288" y="2137750"/>
            <a:chExt cx="7723197" cy="1803050"/>
          </a:xfrm>
        </p:grpSpPr>
        <p:sp>
          <p:nvSpPr>
            <p:cNvPr id="582" name="Google Shape;582;p62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83" name="Google Shape;583;p6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6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6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6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6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6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6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6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6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6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6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6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62"/>
          <p:cNvSpPr/>
          <p:nvPr/>
        </p:nvSpPr>
        <p:spPr>
          <a:xfrm>
            <a:off x="2947900" y="1414425"/>
            <a:ext cx="5935200" cy="156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2"/>
          <p:cNvSpPr txBox="1"/>
          <p:nvPr>
            <p:ph idx="1" type="subTitle"/>
          </p:nvPr>
        </p:nvSpPr>
        <p:spPr>
          <a:xfrm>
            <a:off x="3267550" y="1833575"/>
            <a:ext cx="5295900" cy="622800"/>
          </a:xfrm>
          <a:prstGeom prst="rect">
            <a:avLst/>
          </a:prstGeom>
          <a:ln>
            <a:noFill/>
          </a:ln>
        </p:spPr>
        <p:txBody>
          <a:bodyPr anchorCtr="0" anchor="ctr" bIns="91425" lIns="11430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QUESTIONS / RÉPONSES</a:t>
            </a:r>
            <a:r>
              <a:rPr b="1" lang="en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8" name="Google Shape;598;p62"/>
          <p:cNvSpPr/>
          <p:nvPr/>
        </p:nvSpPr>
        <p:spPr>
          <a:xfrm>
            <a:off x="3496565" y="1805590"/>
            <a:ext cx="816617" cy="678763"/>
          </a:xfrm>
          <a:custGeom>
            <a:rect b="b" l="l" r="r" t="t"/>
            <a:pathLst>
              <a:path extrusionOk="0" h="11721" w="11752">
                <a:moveTo>
                  <a:pt x="6490" y="662"/>
                </a:moveTo>
                <a:cubicBezTo>
                  <a:pt x="6711" y="662"/>
                  <a:pt x="6868" y="820"/>
                  <a:pt x="6868" y="1009"/>
                </a:cubicBezTo>
                <a:lnTo>
                  <a:pt x="6868" y="1355"/>
                </a:lnTo>
                <a:lnTo>
                  <a:pt x="5167" y="1355"/>
                </a:lnTo>
                <a:cubicBezTo>
                  <a:pt x="4600" y="1355"/>
                  <a:pt x="4127" y="1828"/>
                  <a:pt x="4127" y="2395"/>
                </a:cubicBezTo>
                <a:lnTo>
                  <a:pt x="4127" y="2773"/>
                </a:lnTo>
                <a:lnTo>
                  <a:pt x="3088" y="2773"/>
                </a:lnTo>
                <a:cubicBezTo>
                  <a:pt x="2993" y="2773"/>
                  <a:pt x="2867" y="2836"/>
                  <a:pt x="2836" y="2899"/>
                </a:cubicBezTo>
                <a:lnTo>
                  <a:pt x="2048" y="3687"/>
                </a:lnTo>
                <a:lnTo>
                  <a:pt x="2048" y="3151"/>
                </a:lnTo>
                <a:cubicBezTo>
                  <a:pt x="2048" y="2931"/>
                  <a:pt x="1891" y="2773"/>
                  <a:pt x="1702" y="2773"/>
                </a:cubicBezTo>
                <a:lnTo>
                  <a:pt x="1040" y="2773"/>
                </a:lnTo>
                <a:cubicBezTo>
                  <a:pt x="819" y="2773"/>
                  <a:pt x="662" y="2616"/>
                  <a:pt x="662" y="2427"/>
                </a:cubicBezTo>
                <a:lnTo>
                  <a:pt x="662" y="1009"/>
                </a:lnTo>
                <a:cubicBezTo>
                  <a:pt x="662" y="820"/>
                  <a:pt x="819" y="662"/>
                  <a:pt x="1040" y="662"/>
                </a:cubicBezTo>
                <a:close/>
                <a:moveTo>
                  <a:pt x="10649" y="1986"/>
                </a:moveTo>
                <a:cubicBezTo>
                  <a:pt x="10838" y="1986"/>
                  <a:pt x="10995" y="2143"/>
                  <a:pt x="10995" y="2364"/>
                </a:cubicBezTo>
                <a:lnTo>
                  <a:pt x="10995" y="3781"/>
                </a:lnTo>
                <a:cubicBezTo>
                  <a:pt x="10995" y="3970"/>
                  <a:pt x="10838" y="4128"/>
                  <a:pt x="10649" y="4128"/>
                </a:cubicBezTo>
                <a:lnTo>
                  <a:pt x="8601" y="4128"/>
                </a:lnTo>
                <a:cubicBezTo>
                  <a:pt x="8412" y="4128"/>
                  <a:pt x="8255" y="4285"/>
                  <a:pt x="8255" y="4474"/>
                </a:cubicBezTo>
                <a:lnTo>
                  <a:pt x="8255" y="5041"/>
                </a:lnTo>
                <a:lnTo>
                  <a:pt x="7404" y="4191"/>
                </a:lnTo>
                <a:cubicBezTo>
                  <a:pt x="7372" y="4159"/>
                  <a:pt x="7246" y="4128"/>
                  <a:pt x="7183" y="4128"/>
                </a:cubicBezTo>
                <a:lnTo>
                  <a:pt x="5136" y="4128"/>
                </a:lnTo>
                <a:cubicBezTo>
                  <a:pt x="4947" y="4128"/>
                  <a:pt x="4789" y="3970"/>
                  <a:pt x="4789" y="3781"/>
                </a:cubicBezTo>
                <a:lnTo>
                  <a:pt x="4789" y="2364"/>
                </a:lnTo>
                <a:cubicBezTo>
                  <a:pt x="4789" y="2143"/>
                  <a:pt x="4947" y="1986"/>
                  <a:pt x="5136" y="1986"/>
                </a:cubicBezTo>
                <a:close/>
                <a:moveTo>
                  <a:pt x="3088" y="6207"/>
                </a:moveTo>
                <a:cubicBezTo>
                  <a:pt x="3623" y="6207"/>
                  <a:pt x="4096" y="6680"/>
                  <a:pt x="4096" y="7247"/>
                </a:cubicBezTo>
                <a:cubicBezTo>
                  <a:pt x="4096" y="7782"/>
                  <a:pt x="3623" y="8255"/>
                  <a:pt x="3088" y="8255"/>
                </a:cubicBezTo>
                <a:cubicBezTo>
                  <a:pt x="2521" y="8255"/>
                  <a:pt x="2048" y="7782"/>
                  <a:pt x="2048" y="7247"/>
                </a:cubicBezTo>
                <a:cubicBezTo>
                  <a:pt x="2048" y="6648"/>
                  <a:pt x="2489" y="6207"/>
                  <a:pt x="3088" y="6207"/>
                </a:cubicBezTo>
                <a:close/>
                <a:moveTo>
                  <a:pt x="8601" y="6207"/>
                </a:moveTo>
                <a:cubicBezTo>
                  <a:pt x="9137" y="6207"/>
                  <a:pt x="9609" y="6648"/>
                  <a:pt x="9609" y="7247"/>
                </a:cubicBezTo>
                <a:cubicBezTo>
                  <a:pt x="9609" y="7782"/>
                  <a:pt x="9137" y="8255"/>
                  <a:pt x="8601" y="8255"/>
                </a:cubicBezTo>
                <a:cubicBezTo>
                  <a:pt x="8003" y="8255"/>
                  <a:pt x="7530" y="7782"/>
                  <a:pt x="7530" y="7247"/>
                </a:cubicBezTo>
                <a:cubicBezTo>
                  <a:pt x="7530" y="6680"/>
                  <a:pt x="8003" y="6207"/>
                  <a:pt x="8601" y="6207"/>
                </a:cubicBezTo>
                <a:close/>
                <a:moveTo>
                  <a:pt x="3749" y="8980"/>
                </a:moveTo>
                <a:cubicBezTo>
                  <a:pt x="4695" y="8980"/>
                  <a:pt x="5451" y="9704"/>
                  <a:pt x="5451" y="10649"/>
                </a:cubicBezTo>
                <a:lnTo>
                  <a:pt x="5451" y="11027"/>
                </a:lnTo>
                <a:lnTo>
                  <a:pt x="630" y="11027"/>
                </a:lnTo>
                <a:lnTo>
                  <a:pt x="630" y="10649"/>
                </a:lnTo>
                <a:lnTo>
                  <a:pt x="662" y="10649"/>
                </a:lnTo>
                <a:cubicBezTo>
                  <a:pt x="662" y="9704"/>
                  <a:pt x="1418" y="8980"/>
                  <a:pt x="2363" y="8980"/>
                </a:cubicBezTo>
                <a:close/>
                <a:moveTo>
                  <a:pt x="9369" y="8976"/>
                </a:moveTo>
                <a:cubicBezTo>
                  <a:pt x="10266" y="8976"/>
                  <a:pt x="10995" y="9740"/>
                  <a:pt x="10995" y="10649"/>
                </a:cubicBezTo>
                <a:lnTo>
                  <a:pt x="10995" y="11027"/>
                </a:lnTo>
                <a:lnTo>
                  <a:pt x="6144" y="11027"/>
                </a:lnTo>
                <a:lnTo>
                  <a:pt x="6144" y="10649"/>
                </a:lnTo>
                <a:cubicBezTo>
                  <a:pt x="6144" y="9704"/>
                  <a:pt x="6900" y="8980"/>
                  <a:pt x="7845" y="8980"/>
                </a:cubicBezTo>
                <a:lnTo>
                  <a:pt x="9263" y="8980"/>
                </a:lnTo>
                <a:cubicBezTo>
                  <a:pt x="9298" y="8977"/>
                  <a:pt x="9334" y="8976"/>
                  <a:pt x="9369" y="8976"/>
                </a:cubicBezTo>
                <a:close/>
                <a:moveTo>
                  <a:pt x="1040" y="1"/>
                </a:moveTo>
                <a:cubicBezTo>
                  <a:pt x="473" y="1"/>
                  <a:pt x="0" y="473"/>
                  <a:pt x="0" y="1009"/>
                </a:cubicBezTo>
                <a:lnTo>
                  <a:pt x="0" y="2427"/>
                </a:lnTo>
                <a:cubicBezTo>
                  <a:pt x="0" y="2994"/>
                  <a:pt x="473" y="3466"/>
                  <a:pt x="1040" y="3466"/>
                </a:cubicBezTo>
                <a:lnTo>
                  <a:pt x="1386" y="3466"/>
                </a:lnTo>
                <a:lnTo>
                  <a:pt x="1386" y="4474"/>
                </a:lnTo>
                <a:cubicBezTo>
                  <a:pt x="1386" y="4688"/>
                  <a:pt x="1546" y="4829"/>
                  <a:pt x="1727" y="4829"/>
                </a:cubicBezTo>
                <a:cubicBezTo>
                  <a:pt x="1813" y="4829"/>
                  <a:pt x="1904" y="4797"/>
                  <a:pt x="1985" y="4726"/>
                </a:cubicBezTo>
                <a:lnTo>
                  <a:pt x="3245" y="3466"/>
                </a:lnTo>
                <a:lnTo>
                  <a:pt x="4096" y="3466"/>
                </a:lnTo>
                <a:lnTo>
                  <a:pt x="4096" y="3813"/>
                </a:lnTo>
                <a:cubicBezTo>
                  <a:pt x="4096" y="4348"/>
                  <a:pt x="4568" y="4821"/>
                  <a:pt x="5136" y="4821"/>
                </a:cubicBezTo>
                <a:lnTo>
                  <a:pt x="7057" y="4821"/>
                </a:lnTo>
                <a:lnTo>
                  <a:pt x="7908" y="5672"/>
                </a:lnTo>
                <a:cubicBezTo>
                  <a:pt x="7341" y="5924"/>
                  <a:pt x="6868" y="6522"/>
                  <a:pt x="6868" y="7247"/>
                </a:cubicBezTo>
                <a:cubicBezTo>
                  <a:pt x="6868" y="7625"/>
                  <a:pt x="7026" y="8034"/>
                  <a:pt x="7278" y="8349"/>
                </a:cubicBezTo>
                <a:cubicBezTo>
                  <a:pt x="6648" y="8507"/>
                  <a:pt x="6144" y="8885"/>
                  <a:pt x="5829" y="9452"/>
                </a:cubicBezTo>
                <a:cubicBezTo>
                  <a:pt x="5514" y="8917"/>
                  <a:pt x="5010" y="8539"/>
                  <a:pt x="4411" y="8381"/>
                </a:cubicBezTo>
                <a:cubicBezTo>
                  <a:pt x="4663" y="8066"/>
                  <a:pt x="4821" y="7719"/>
                  <a:pt x="4821" y="7278"/>
                </a:cubicBezTo>
                <a:cubicBezTo>
                  <a:pt x="4821" y="6333"/>
                  <a:pt x="4064" y="5577"/>
                  <a:pt x="3119" y="5577"/>
                </a:cubicBezTo>
                <a:cubicBezTo>
                  <a:pt x="2174" y="5577"/>
                  <a:pt x="1418" y="6333"/>
                  <a:pt x="1418" y="7278"/>
                </a:cubicBezTo>
                <a:cubicBezTo>
                  <a:pt x="1418" y="7719"/>
                  <a:pt x="1576" y="8097"/>
                  <a:pt x="1828" y="8381"/>
                </a:cubicBezTo>
                <a:cubicBezTo>
                  <a:pt x="788" y="8665"/>
                  <a:pt x="32" y="9610"/>
                  <a:pt x="32" y="10712"/>
                </a:cubicBezTo>
                <a:lnTo>
                  <a:pt x="32" y="11374"/>
                </a:lnTo>
                <a:cubicBezTo>
                  <a:pt x="32" y="11563"/>
                  <a:pt x="189" y="11721"/>
                  <a:pt x="410" y="11721"/>
                </a:cubicBezTo>
                <a:lnTo>
                  <a:pt x="11374" y="11721"/>
                </a:lnTo>
                <a:cubicBezTo>
                  <a:pt x="11594" y="11721"/>
                  <a:pt x="11752" y="11563"/>
                  <a:pt x="11752" y="11374"/>
                </a:cubicBezTo>
                <a:lnTo>
                  <a:pt x="11752" y="10712"/>
                </a:lnTo>
                <a:cubicBezTo>
                  <a:pt x="11752" y="9610"/>
                  <a:pt x="10995" y="8665"/>
                  <a:pt x="9956" y="8381"/>
                </a:cubicBezTo>
                <a:cubicBezTo>
                  <a:pt x="10208" y="8066"/>
                  <a:pt x="10365" y="7719"/>
                  <a:pt x="10365" y="7278"/>
                </a:cubicBezTo>
                <a:cubicBezTo>
                  <a:pt x="10365" y="6459"/>
                  <a:pt x="9767" y="5735"/>
                  <a:pt x="8979" y="5577"/>
                </a:cubicBezTo>
                <a:lnTo>
                  <a:pt x="8979" y="4884"/>
                </a:lnTo>
                <a:lnTo>
                  <a:pt x="10649" y="4884"/>
                </a:lnTo>
                <a:lnTo>
                  <a:pt x="10649" y="4821"/>
                </a:lnTo>
                <a:cubicBezTo>
                  <a:pt x="11185" y="4821"/>
                  <a:pt x="11657" y="4348"/>
                  <a:pt x="11657" y="3813"/>
                </a:cubicBezTo>
                <a:lnTo>
                  <a:pt x="11657" y="2395"/>
                </a:lnTo>
                <a:cubicBezTo>
                  <a:pt x="11657" y="1828"/>
                  <a:pt x="11185" y="1355"/>
                  <a:pt x="10649" y="1355"/>
                </a:cubicBezTo>
                <a:lnTo>
                  <a:pt x="7530" y="1355"/>
                </a:lnTo>
                <a:lnTo>
                  <a:pt x="7530" y="1009"/>
                </a:lnTo>
                <a:cubicBezTo>
                  <a:pt x="7530" y="473"/>
                  <a:pt x="7057" y="1"/>
                  <a:pt x="64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3"/>
          <p:cNvSpPr/>
          <p:nvPr/>
        </p:nvSpPr>
        <p:spPr>
          <a:xfrm>
            <a:off x="0" y="2077488"/>
            <a:ext cx="9144000" cy="1189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3"/>
          <p:cNvSpPr txBox="1"/>
          <p:nvPr>
            <p:ph type="title"/>
          </p:nvPr>
        </p:nvSpPr>
        <p:spPr>
          <a:xfrm>
            <a:off x="2464675" y="2431788"/>
            <a:ext cx="4137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Annexes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05" name="Google Shape;605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63"/>
          <p:cNvSpPr/>
          <p:nvPr/>
        </p:nvSpPr>
        <p:spPr>
          <a:xfrm>
            <a:off x="4259130" y="1876208"/>
            <a:ext cx="548689" cy="555581"/>
          </a:xfrm>
          <a:custGeom>
            <a:rect b="b" l="l" r="r" t="t"/>
            <a:pathLst>
              <a:path extrusionOk="0" h="12091" w="11941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2" name="Google Shape;61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1" y="364175"/>
            <a:ext cx="2951675" cy="44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776" y="277075"/>
            <a:ext cx="6101487" cy="4415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64"/>
          <p:cNvCxnSpPr/>
          <p:nvPr/>
        </p:nvCxnSpPr>
        <p:spPr>
          <a:xfrm>
            <a:off x="3003775" y="277075"/>
            <a:ext cx="0" cy="4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>
            <p:ph idx="6" type="title"/>
          </p:nvPr>
        </p:nvSpPr>
        <p:spPr>
          <a:xfrm>
            <a:off x="720000" y="411609"/>
            <a:ext cx="77040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0" name="Google Shape;350;p48"/>
          <p:cNvSpPr txBox="1"/>
          <p:nvPr>
            <p:ph type="ctrTitle"/>
          </p:nvPr>
        </p:nvSpPr>
        <p:spPr>
          <a:xfrm flipH="1">
            <a:off x="6874075" y="2804940"/>
            <a:ext cx="176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3D85C6"/>
                </a:solidFill>
                <a:latin typeface="Oswald Medium"/>
                <a:ea typeface="Oswald Medium"/>
                <a:cs typeface="Oswald Medium"/>
                <a:sym typeface="Oswald Medium"/>
              </a:rPr>
              <a:t>Démo</a:t>
            </a:r>
            <a:endParaRPr b="0">
              <a:solidFill>
                <a:srgbClr val="3D85C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51" name="Google Shape;351;p48"/>
          <p:cNvSpPr txBox="1"/>
          <p:nvPr>
            <p:ph idx="2" type="ctrTitle"/>
          </p:nvPr>
        </p:nvSpPr>
        <p:spPr>
          <a:xfrm flipH="1">
            <a:off x="560402" y="2804940"/>
            <a:ext cx="176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3D85C6"/>
                </a:solidFill>
                <a:latin typeface="Oswald Medium"/>
                <a:ea typeface="Oswald Medium"/>
                <a:cs typeface="Oswald Medium"/>
                <a:sym typeface="Oswald Medium"/>
              </a:rPr>
              <a:t>Présentation du projet</a:t>
            </a:r>
            <a:endParaRPr b="0">
              <a:solidFill>
                <a:srgbClr val="3D85C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52" name="Google Shape;352;p48"/>
          <p:cNvSpPr txBox="1"/>
          <p:nvPr>
            <p:ph idx="3" type="ctrTitle"/>
          </p:nvPr>
        </p:nvSpPr>
        <p:spPr>
          <a:xfrm flipH="1">
            <a:off x="2730163" y="2804940"/>
            <a:ext cx="176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3D85C6"/>
                </a:solidFill>
                <a:latin typeface="Oswald Medium"/>
                <a:ea typeface="Oswald Medium"/>
                <a:cs typeface="Oswald Medium"/>
                <a:sym typeface="Oswald Medium"/>
              </a:rPr>
              <a:t>Azure : service cognitifs</a:t>
            </a:r>
            <a:endParaRPr b="0">
              <a:solidFill>
                <a:srgbClr val="3D85C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353" name="Google Shape;353;p48"/>
          <p:cNvGrpSpPr/>
          <p:nvPr/>
        </p:nvGrpSpPr>
        <p:grpSpPr>
          <a:xfrm>
            <a:off x="1106804" y="2099631"/>
            <a:ext cx="560474" cy="561945"/>
            <a:chOff x="-25104475" y="2340425"/>
            <a:chExt cx="295375" cy="296150"/>
          </a:xfrm>
        </p:grpSpPr>
        <p:sp>
          <p:nvSpPr>
            <p:cNvPr id="354" name="Google Shape;354;p48"/>
            <p:cNvSpPr/>
            <p:nvPr/>
          </p:nvSpPr>
          <p:spPr>
            <a:xfrm>
              <a:off x="-25104475" y="2340425"/>
              <a:ext cx="225275" cy="296150"/>
            </a:xfrm>
            <a:custGeom>
              <a:rect b="b" l="l" r="r" t="t"/>
              <a:pathLst>
                <a:path extrusionOk="0" h="11846" w="9011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-25001300" y="23750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-25070600" y="2444375"/>
              <a:ext cx="87450" cy="86675"/>
            </a:xfrm>
            <a:custGeom>
              <a:rect b="b" l="l" r="r" t="t"/>
              <a:pathLst>
                <a:path extrusionOk="0" h="3467" w="3498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-24966650" y="24790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-24966650" y="244437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-24966650" y="2513700"/>
              <a:ext cx="52025" cy="17350"/>
            </a:xfrm>
            <a:custGeom>
              <a:rect b="b" l="l" r="r" t="t"/>
              <a:pathLst>
                <a:path extrusionOk="0" h="694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-25071400" y="2549125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-25071400" y="2583800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8"/>
            <p:cNvSpPr/>
            <p:nvPr/>
          </p:nvSpPr>
          <p:spPr>
            <a:xfrm>
              <a:off x="-24862675" y="2375850"/>
              <a:ext cx="53575" cy="260725"/>
            </a:xfrm>
            <a:custGeom>
              <a:rect b="b" l="l" r="r" t="t"/>
              <a:pathLst>
                <a:path extrusionOk="0" h="10429" w="2143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48"/>
          <p:cNvSpPr txBox="1"/>
          <p:nvPr>
            <p:ph idx="3" type="ctrTitle"/>
          </p:nvPr>
        </p:nvSpPr>
        <p:spPr>
          <a:xfrm flipH="1">
            <a:off x="4713725" y="2804950"/>
            <a:ext cx="2068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3D85C6"/>
                </a:solidFill>
                <a:latin typeface="Oswald Medium"/>
                <a:ea typeface="Oswald Medium"/>
                <a:cs typeface="Oswald Medium"/>
                <a:sym typeface="Oswald Medium"/>
              </a:rPr>
              <a:t>Script et résultats</a:t>
            </a:r>
            <a:endParaRPr b="0">
              <a:solidFill>
                <a:srgbClr val="3D85C6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364" name="Google Shape;364;p48"/>
          <p:cNvGrpSpPr/>
          <p:nvPr/>
        </p:nvGrpSpPr>
        <p:grpSpPr>
          <a:xfrm>
            <a:off x="5554095" y="2083690"/>
            <a:ext cx="560471" cy="577805"/>
            <a:chOff x="-39783425" y="2337925"/>
            <a:chExt cx="275700" cy="318350"/>
          </a:xfrm>
        </p:grpSpPr>
        <p:sp>
          <p:nvSpPr>
            <p:cNvPr id="365" name="Google Shape;365;p48"/>
            <p:cNvSpPr/>
            <p:nvPr/>
          </p:nvSpPr>
          <p:spPr>
            <a:xfrm>
              <a:off x="-39739325" y="2468600"/>
              <a:ext cx="194575" cy="148500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8"/>
            <p:cNvSpPr/>
            <p:nvPr/>
          </p:nvSpPr>
          <p:spPr>
            <a:xfrm>
              <a:off x="-39783425" y="233792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48"/>
          <p:cNvGrpSpPr/>
          <p:nvPr/>
        </p:nvGrpSpPr>
        <p:grpSpPr>
          <a:xfrm>
            <a:off x="7416112" y="2091711"/>
            <a:ext cx="676922" cy="577795"/>
            <a:chOff x="-3137650" y="2067900"/>
            <a:chExt cx="291450" cy="256775"/>
          </a:xfrm>
        </p:grpSpPr>
        <p:sp>
          <p:nvSpPr>
            <p:cNvPr id="368" name="Google Shape;368;p48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8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8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663" y="1969573"/>
            <a:ext cx="806050" cy="8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/>
          <p:nvPr/>
        </p:nvSpPr>
        <p:spPr>
          <a:xfrm>
            <a:off x="0" y="1878350"/>
            <a:ext cx="9144000" cy="156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9"/>
          <p:cNvSpPr txBox="1"/>
          <p:nvPr>
            <p:ph type="title"/>
          </p:nvPr>
        </p:nvSpPr>
        <p:spPr>
          <a:xfrm>
            <a:off x="2221575" y="2418950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PRÉSENTATION DU PROJET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379" name="Google Shape;379;p49"/>
          <p:cNvGrpSpPr/>
          <p:nvPr/>
        </p:nvGrpSpPr>
        <p:grpSpPr>
          <a:xfrm>
            <a:off x="1036579" y="2378581"/>
            <a:ext cx="560474" cy="561945"/>
            <a:chOff x="-25104475" y="2340425"/>
            <a:chExt cx="295375" cy="296150"/>
          </a:xfrm>
        </p:grpSpPr>
        <p:sp>
          <p:nvSpPr>
            <p:cNvPr id="380" name="Google Shape;380;p49"/>
            <p:cNvSpPr/>
            <p:nvPr/>
          </p:nvSpPr>
          <p:spPr>
            <a:xfrm>
              <a:off x="-25104475" y="2340425"/>
              <a:ext cx="225275" cy="296150"/>
            </a:xfrm>
            <a:custGeom>
              <a:rect b="b" l="l" r="r" t="t"/>
              <a:pathLst>
                <a:path extrusionOk="0" h="11846" w="9011">
                  <a:moveTo>
                    <a:pt x="4474" y="693"/>
                  </a:moveTo>
                  <a:cubicBezTo>
                    <a:pt x="5041" y="693"/>
                    <a:pt x="5514" y="1166"/>
                    <a:pt x="5514" y="1733"/>
                  </a:cubicBezTo>
                  <a:cubicBezTo>
                    <a:pt x="5514" y="1922"/>
                    <a:pt x="5671" y="2079"/>
                    <a:pt x="5860" y="2079"/>
                  </a:cubicBezTo>
                  <a:lnTo>
                    <a:pt x="6585" y="2079"/>
                  </a:lnTo>
                  <a:cubicBezTo>
                    <a:pt x="6774" y="2079"/>
                    <a:pt x="6931" y="2237"/>
                    <a:pt x="6931" y="2426"/>
                  </a:cubicBezTo>
                  <a:lnTo>
                    <a:pt x="6931" y="2804"/>
                  </a:lnTo>
                  <a:lnTo>
                    <a:pt x="2080" y="2804"/>
                  </a:lnTo>
                  <a:lnTo>
                    <a:pt x="2080" y="2426"/>
                  </a:lnTo>
                  <a:cubicBezTo>
                    <a:pt x="2048" y="2237"/>
                    <a:pt x="2206" y="2079"/>
                    <a:pt x="2395" y="2079"/>
                  </a:cubicBezTo>
                  <a:lnTo>
                    <a:pt x="3119" y="2079"/>
                  </a:lnTo>
                  <a:cubicBezTo>
                    <a:pt x="3308" y="2079"/>
                    <a:pt x="3466" y="1922"/>
                    <a:pt x="3466" y="1733"/>
                  </a:cubicBezTo>
                  <a:cubicBezTo>
                    <a:pt x="3466" y="1134"/>
                    <a:pt x="3939" y="693"/>
                    <a:pt x="4474" y="693"/>
                  </a:cubicBezTo>
                  <a:close/>
                  <a:moveTo>
                    <a:pt x="8003" y="2804"/>
                  </a:moveTo>
                  <a:cubicBezTo>
                    <a:pt x="8192" y="2804"/>
                    <a:pt x="8349" y="2962"/>
                    <a:pt x="8349" y="3151"/>
                  </a:cubicBezTo>
                  <a:lnTo>
                    <a:pt x="8349" y="10838"/>
                  </a:lnTo>
                  <a:lnTo>
                    <a:pt x="8286" y="10838"/>
                  </a:lnTo>
                  <a:cubicBezTo>
                    <a:pt x="8286" y="11027"/>
                    <a:pt x="8129" y="11184"/>
                    <a:pt x="7940" y="11184"/>
                  </a:cubicBezTo>
                  <a:lnTo>
                    <a:pt x="1009" y="11184"/>
                  </a:lnTo>
                  <a:cubicBezTo>
                    <a:pt x="820" y="11184"/>
                    <a:pt x="662" y="11027"/>
                    <a:pt x="662" y="10838"/>
                  </a:cubicBezTo>
                  <a:lnTo>
                    <a:pt x="662" y="3151"/>
                  </a:lnTo>
                  <a:cubicBezTo>
                    <a:pt x="662" y="2962"/>
                    <a:pt x="820" y="2804"/>
                    <a:pt x="1009" y="2804"/>
                  </a:cubicBezTo>
                  <a:lnTo>
                    <a:pt x="1355" y="2804"/>
                  </a:lnTo>
                  <a:lnTo>
                    <a:pt x="1355" y="3151"/>
                  </a:lnTo>
                  <a:cubicBezTo>
                    <a:pt x="1355" y="3340"/>
                    <a:pt x="1544" y="3497"/>
                    <a:pt x="1733" y="3497"/>
                  </a:cubicBezTo>
                  <a:lnTo>
                    <a:pt x="7278" y="3497"/>
                  </a:lnTo>
                  <a:cubicBezTo>
                    <a:pt x="7467" y="3497"/>
                    <a:pt x="7625" y="3340"/>
                    <a:pt x="7625" y="3151"/>
                  </a:cubicBezTo>
                  <a:lnTo>
                    <a:pt x="7625" y="2804"/>
                  </a:lnTo>
                  <a:close/>
                  <a:moveTo>
                    <a:pt x="4474" y="0"/>
                  </a:moveTo>
                  <a:cubicBezTo>
                    <a:pt x="3655" y="0"/>
                    <a:pt x="2930" y="599"/>
                    <a:pt x="2773" y="1386"/>
                  </a:cubicBezTo>
                  <a:lnTo>
                    <a:pt x="2395" y="1386"/>
                  </a:lnTo>
                  <a:cubicBezTo>
                    <a:pt x="1954" y="1386"/>
                    <a:pt x="1576" y="1638"/>
                    <a:pt x="1418" y="2079"/>
                  </a:cubicBezTo>
                  <a:lnTo>
                    <a:pt x="1009" y="2079"/>
                  </a:lnTo>
                  <a:cubicBezTo>
                    <a:pt x="410" y="2079"/>
                    <a:pt x="0" y="2552"/>
                    <a:pt x="0" y="3119"/>
                  </a:cubicBezTo>
                  <a:lnTo>
                    <a:pt x="0" y="10838"/>
                  </a:lnTo>
                  <a:cubicBezTo>
                    <a:pt x="0" y="11405"/>
                    <a:pt x="473" y="11846"/>
                    <a:pt x="1009" y="11846"/>
                  </a:cubicBezTo>
                  <a:lnTo>
                    <a:pt x="7940" y="11846"/>
                  </a:lnTo>
                  <a:cubicBezTo>
                    <a:pt x="8538" y="11846"/>
                    <a:pt x="8979" y="11373"/>
                    <a:pt x="8979" y="10838"/>
                  </a:cubicBezTo>
                  <a:lnTo>
                    <a:pt x="8979" y="3151"/>
                  </a:lnTo>
                  <a:cubicBezTo>
                    <a:pt x="9011" y="2552"/>
                    <a:pt x="8538" y="2079"/>
                    <a:pt x="7940" y="2079"/>
                  </a:cubicBezTo>
                  <a:lnTo>
                    <a:pt x="7562" y="2079"/>
                  </a:lnTo>
                  <a:cubicBezTo>
                    <a:pt x="7404" y="1701"/>
                    <a:pt x="7026" y="1386"/>
                    <a:pt x="6553" y="1386"/>
                  </a:cubicBezTo>
                  <a:lnTo>
                    <a:pt x="6175" y="1386"/>
                  </a:lnTo>
                  <a:cubicBezTo>
                    <a:pt x="6018" y="599"/>
                    <a:pt x="5293" y="0"/>
                    <a:pt x="4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9"/>
            <p:cNvSpPr/>
            <p:nvPr/>
          </p:nvSpPr>
          <p:spPr>
            <a:xfrm>
              <a:off x="-25001300" y="23750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5" y="536"/>
                    <a:pt x="725" y="347"/>
                  </a:cubicBez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9"/>
            <p:cNvSpPr/>
            <p:nvPr/>
          </p:nvSpPr>
          <p:spPr>
            <a:xfrm>
              <a:off x="-25070600" y="2444375"/>
              <a:ext cx="87450" cy="86675"/>
            </a:xfrm>
            <a:custGeom>
              <a:rect b="b" l="l" r="r" t="t"/>
              <a:pathLst>
                <a:path extrusionOk="0" h="3467" w="3498">
                  <a:moveTo>
                    <a:pt x="2773" y="725"/>
                  </a:moveTo>
                  <a:lnTo>
                    <a:pt x="2773" y="2805"/>
                  </a:lnTo>
                  <a:lnTo>
                    <a:pt x="693" y="2805"/>
                  </a:lnTo>
                  <a:lnTo>
                    <a:pt x="693" y="725"/>
                  </a:lnTo>
                  <a:close/>
                  <a:moveTo>
                    <a:pt x="378" y="1"/>
                  </a:moveTo>
                  <a:cubicBezTo>
                    <a:pt x="189" y="1"/>
                    <a:pt x="0" y="158"/>
                    <a:pt x="0" y="379"/>
                  </a:cubicBezTo>
                  <a:lnTo>
                    <a:pt x="0" y="3120"/>
                  </a:lnTo>
                  <a:cubicBezTo>
                    <a:pt x="0" y="3309"/>
                    <a:pt x="189" y="3466"/>
                    <a:pt x="378" y="3466"/>
                  </a:cubicBezTo>
                  <a:lnTo>
                    <a:pt x="3119" y="3466"/>
                  </a:lnTo>
                  <a:cubicBezTo>
                    <a:pt x="3340" y="3466"/>
                    <a:pt x="3497" y="3309"/>
                    <a:pt x="3497" y="3120"/>
                  </a:cubicBezTo>
                  <a:lnTo>
                    <a:pt x="3497" y="379"/>
                  </a:lnTo>
                  <a:cubicBezTo>
                    <a:pt x="3497" y="158"/>
                    <a:pt x="3340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9"/>
            <p:cNvSpPr/>
            <p:nvPr/>
          </p:nvSpPr>
          <p:spPr>
            <a:xfrm>
              <a:off x="-24966650" y="24790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1734" y="726"/>
                  </a:lnTo>
                  <a:cubicBezTo>
                    <a:pt x="1923" y="726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9"/>
            <p:cNvSpPr/>
            <p:nvPr/>
          </p:nvSpPr>
          <p:spPr>
            <a:xfrm>
              <a:off x="-24966650" y="244437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9"/>
            <p:cNvSpPr/>
            <p:nvPr/>
          </p:nvSpPr>
          <p:spPr>
            <a:xfrm>
              <a:off x="-24966650" y="2513700"/>
              <a:ext cx="52025" cy="17350"/>
            </a:xfrm>
            <a:custGeom>
              <a:rect b="b" l="l" r="r" t="t"/>
              <a:pathLst>
                <a:path extrusionOk="0" h="694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34" y="693"/>
                  </a:lnTo>
                  <a:cubicBezTo>
                    <a:pt x="1923" y="693"/>
                    <a:pt x="2080" y="536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9"/>
            <p:cNvSpPr/>
            <p:nvPr/>
          </p:nvSpPr>
          <p:spPr>
            <a:xfrm>
              <a:off x="-25071400" y="2549125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5924" y="694"/>
                  </a:lnTo>
                  <a:cubicBezTo>
                    <a:pt x="6113" y="694"/>
                    <a:pt x="6270" y="536"/>
                    <a:pt x="6270" y="347"/>
                  </a:cubicBezTo>
                  <a:cubicBezTo>
                    <a:pt x="6270" y="158"/>
                    <a:pt x="6113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-25071400" y="2583800"/>
              <a:ext cx="156775" cy="17350"/>
            </a:xfrm>
            <a:custGeom>
              <a:rect b="b" l="l" r="r" t="t"/>
              <a:pathLst>
                <a:path extrusionOk="0" h="694" w="6271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5924" y="693"/>
                  </a:lnTo>
                  <a:cubicBezTo>
                    <a:pt x="6113" y="693"/>
                    <a:pt x="6270" y="536"/>
                    <a:pt x="6270" y="347"/>
                  </a:cubicBezTo>
                  <a:cubicBezTo>
                    <a:pt x="6270" y="158"/>
                    <a:pt x="6113" y="0"/>
                    <a:pt x="59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9"/>
            <p:cNvSpPr/>
            <p:nvPr/>
          </p:nvSpPr>
          <p:spPr>
            <a:xfrm>
              <a:off x="-24862675" y="2375850"/>
              <a:ext cx="53575" cy="260725"/>
            </a:xfrm>
            <a:custGeom>
              <a:rect b="b" l="l" r="r" t="t"/>
              <a:pathLst>
                <a:path extrusionOk="0" h="10429" w="2143">
                  <a:moveTo>
                    <a:pt x="1103" y="1103"/>
                  </a:moveTo>
                  <a:lnTo>
                    <a:pt x="1481" y="1797"/>
                  </a:lnTo>
                  <a:lnTo>
                    <a:pt x="1481" y="7625"/>
                  </a:lnTo>
                  <a:lnTo>
                    <a:pt x="757" y="7625"/>
                  </a:lnTo>
                  <a:lnTo>
                    <a:pt x="757" y="1797"/>
                  </a:lnTo>
                  <a:lnTo>
                    <a:pt x="1103" y="1103"/>
                  </a:lnTo>
                  <a:close/>
                  <a:moveTo>
                    <a:pt x="1481" y="8255"/>
                  </a:moveTo>
                  <a:lnTo>
                    <a:pt x="1481" y="9358"/>
                  </a:lnTo>
                  <a:cubicBezTo>
                    <a:pt x="1450" y="9578"/>
                    <a:pt x="1324" y="9736"/>
                    <a:pt x="1103" y="9736"/>
                  </a:cubicBezTo>
                  <a:cubicBezTo>
                    <a:pt x="914" y="9736"/>
                    <a:pt x="757" y="9578"/>
                    <a:pt x="757" y="9358"/>
                  </a:cubicBezTo>
                  <a:lnTo>
                    <a:pt x="757" y="8255"/>
                  </a:lnTo>
                  <a:close/>
                  <a:moveTo>
                    <a:pt x="1072" y="1"/>
                  </a:moveTo>
                  <a:cubicBezTo>
                    <a:pt x="946" y="1"/>
                    <a:pt x="820" y="64"/>
                    <a:pt x="757" y="190"/>
                  </a:cubicBezTo>
                  <a:lnTo>
                    <a:pt x="32" y="1576"/>
                  </a:lnTo>
                  <a:cubicBezTo>
                    <a:pt x="0" y="1608"/>
                    <a:pt x="0" y="1702"/>
                    <a:pt x="0" y="1734"/>
                  </a:cubicBezTo>
                  <a:lnTo>
                    <a:pt x="0" y="9421"/>
                  </a:lnTo>
                  <a:cubicBezTo>
                    <a:pt x="0" y="9988"/>
                    <a:pt x="473" y="10429"/>
                    <a:pt x="1040" y="10429"/>
                  </a:cubicBezTo>
                  <a:cubicBezTo>
                    <a:pt x="1607" y="10429"/>
                    <a:pt x="2048" y="9956"/>
                    <a:pt x="2048" y="9421"/>
                  </a:cubicBezTo>
                  <a:lnTo>
                    <a:pt x="2048" y="1734"/>
                  </a:lnTo>
                  <a:cubicBezTo>
                    <a:pt x="2143" y="1639"/>
                    <a:pt x="2143" y="1608"/>
                    <a:pt x="2111" y="1576"/>
                  </a:cubicBezTo>
                  <a:lnTo>
                    <a:pt x="1387" y="190"/>
                  </a:lnTo>
                  <a:cubicBezTo>
                    <a:pt x="1355" y="64"/>
                    <a:pt x="1198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0" y="56000"/>
            <a:ext cx="1401050" cy="12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0"/>
          <p:cNvSpPr txBox="1"/>
          <p:nvPr/>
        </p:nvSpPr>
        <p:spPr>
          <a:xfrm>
            <a:off x="720000" y="639034"/>
            <a:ext cx="77040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RÉINVENTONS L'EXPÉRIENCE CLIENT</a:t>
            </a:r>
            <a:endParaRPr b="1" sz="24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96" name="Google Shape;396;p50"/>
          <p:cNvGrpSpPr/>
          <p:nvPr/>
        </p:nvGrpSpPr>
        <p:grpSpPr>
          <a:xfrm>
            <a:off x="736258" y="1431800"/>
            <a:ext cx="7671489" cy="643500"/>
            <a:chOff x="1593000" y="2322568"/>
            <a:chExt cx="5957975" cy="643500"/>
          </a:xfrm>
        </p:grpSpPr>
        <p:sp>
          <p:nvSpPr>
            <p:cNvPr id="397" name="Google Shape;397;p5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52946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LE PROJET</a:t>
              </a:r>
              <a:endParaRPr>
                <a:solidFill>
                  <a:srgbClr val="152946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01" name="Google Shape;401;p5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Concevoir un chatbot pour fluidifier l’expérience utilisateur</a:t>
              </a:r>
              <a:endParaRPr sz="1200">
                <a:solidFill>
                  <a:srgbClr val="1529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2" name="Google Shape;402;p5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152946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1800">
                <a:solidFill>
                  <a:srgbClr val="152946"/>
                </a:solidFill>
              </a:endParaRPr>
            </a:p>
          </p:txBody>
        </p:sp>
      </p:grpSp>
      <p:grpSp>
        <p:nvGrpSpPr>
          <p:cNvPr id="403" name="Google Shape;403;p50"/>
          <p:cNvGrpSpPr/>
          <p:nvPr/>
        </p:nvGrpSpPr>
        <p:grpSpPr>
          <a:xfrm>
            <a:off x="736258" y="2110225"/>
            <a:ext cx="7671489" cy="643500"/>
            <a:chOff x="1593000" y="2322568"/>
            <a:chExt cx="5957975" cy="643500"/>
          </a:xfrm>
        </p:grpSpPr>
        <p:sp>
          <p:nvSpPr>
            <p:cNvPr id="404" name="Google Shape;404;p5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52946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LES OBJECTIFS</a:t>
              </a:r>
              <a:endParaRPr>
                <a:solidFill>
                  <a:srgbClr val="152946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08" name="Google Shape;408;p5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Fluidifier l'expérience client :</a:t>
              </a:r>
              <a:endParaRPr b="1" sz="1000">
                <a:solidFill>
                  <a:srgbClr val="1529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2946"/>
                </a:buClr>
                <a:buSzPts val="1000"/>
                <a:buFont typeface="Roboto"/>
                <a:buChar char="-"/>
              </a:pPr>
              <a:r>
                <a:rPr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Réduire le temps de réponse </a:t>
              </a:r>
              <a:endParaRPr sz="1000">
                <a:solidFill>
                  <a:srgbClr val="1529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2946"/>
                </a:buClr>
                <a:buSzPts val="1000"/>
                <a:buFont typeface="Roboto"/>
                <a:buChar char="-"/>
              </a:pPr>
              <a:r>
                <a:rPr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Améliorer la pertinence de la réponse</a:t>
              </a:r>
              <a:endParaRPr sz="1000">
                <a:solidFill>
                  <a:srgbClr val="1529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5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52946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1800">
                <a:solidFill>
                  <a:srgbClr val="152946"/>
                </a:solidFill>
              </a:endParaRPr>
            </a:p>
          </p:txBody>
        </p:sp>
      </p:grpSp>
      <p:grpSp>
        <p:nvGrpSpPr>
          <p:cNvPr id="410" name="Google Shape;410;p50"/>
          <p:cNvGrpSpPr/>
          <p:nvPr/>
        </p:nvGrpSpPr>
        <p:grpSpPr>
          <a:xfrm>
            <a:off x="736258" y="2788650"/>
            <a:ext cx="7671489" cy="643500"/>
            <a:chOff x="1593000" y="2322568"/>
            <a:chExt cx="5957975" cy="643500"/>
          </a:xfrm>
        </p:grpSpPr>
        <p:sp>
          <p:nvSpPr>
            <p:cNvPr id="411" name="Google Shape;411;p5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52946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LA MISSION</a:t>
              </a:r>
              <a:endParaRPr>
                <a:solidFill>
                  <a:srgbClr val="152946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Développer la fonction &lt;&lt;Polyglotte&gt;&gt; :</a:t>
              </a:r>
              <a:r>
                <a:rPr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15294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2946"/>
                </a:buClr>
                <a:buSzPts val="1000"/>
                <a:buFont typeface="Roboto"/>
                <a:buChar char="-"/>
              </a:pPr>
              <a:r>
                <a:rPr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Détection de la langue afin de donner la réponse dans la langue adéquate</a:t>
              </a:r>
              <a:endParaRPr sz="1200">
                <a:solidFill>
                  <a:srgbClr val="1529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5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52946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1800">
                <a:solidFill>
                  <a:srgbClr val="152946"/>
                </a:solidFill>
              </a:endParaRPr>
            </a:p>
          </p:txBody>
        </p:sp>
      </p:grpSp>
      <p:grpSp>
        <p:nvGrpSpPr>
          <p:cNvPr id="417" name="Google Shape;417;p50"/>
          <p:cNvGrpSpPr/>
          <p:nvPr/>
        </p:nvGrpSpPr>
        <p:grpSpPr>
          <a:xfrm>
            <a:off x="736258" y="3467075"/>
            <a:ext cx="7671489" cy="643500"/>
            <a:chOff x="1593000" y="2322568"/>
            <a:chExt cx="5957975" cy="643500"/>
          </a:xfrm>
        </p:grpSpPr>
        <p:sp>
          <p:nvSpPr>
            <p:cNvPr id="418" name="Google Shape;418;p5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52946"/>
                  </a:solidFill>
                  <a:latin typeface="Oswald SemiBold"/>
                  <a:ea typeface="Oswald SemiBold"/>
                  <a:cs typeface="Oswald SemiBold"/>
                  <a:sym typeface="Oswald SemiBold"/>
                </a:rPr>
                <a:t>LES RESSOURCES</a:t>
              </a:r>
              <a:endParaRPr sz="1300">
                <a:solidFill>
                  <a:srgbClr val="152946"/>
                </a:solidFill>
                <a:latin typeface="Oswald SemiBold"/>
                <a:ea typeface="Oswald SemiBold"/>
                <a:cs typeface="Oswald SemiBold"/>
                <a:sym typeface="Oswald SemiBold"/>
              </a:endParaRPr>
            </a:p>
          </p:txBody>
        </p:sp>
        <p:sp>
          <p:nvSpPr>
            <p:cNvPr id="422" name="Google Shape;422;p50"/>
            <p:cNvSpPr/>
            <p:nvPr/>
          </p:nvSpPr>
          <p:spPr>
            <a:xfrm>
              <a:off x="4387855" y="2323743"/>
              <a:ext cx="31194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Utiliser le modèle pré entraîné </a:t>
              </a:r>
              <a:r>
                <a:rPr b="1"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Microsoft Azure du Services cognitif </a:t>
              </a:r>
              <a:r>
                <a:rPr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afin de détecter la langue dans le jeu de données </a:t>
              </a:r>
              <a:r>
                <a:rPr b="1"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Wikipédia Language Identification Database</a:t>
              </a:r>
              <a:endParaRPr b="1" sz="1200">
                <a:solidFill>
                  <a:srgbClr val="1529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52946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1800">
                <a:solidFill>
                  <a:srgbClr val="152946"/>
                </a:solidFill>
              </a:endParaRPr>
            </a:p>
          </p:txBody>
        </p:sp>
      </p:grpSp>
      <p:grpSp>
        <p:nvGrpSpPr>
          <p:cNvPr id="424" name="Google Shape;424;p50"/>
          <p:cNvGrpSpPr/>
          <p:nvPr/>
        </p:nvGrpSpPr>
        <p:grpSpPr>
          <a:xfrm>
            <a:off x="736258" y="4145500"/>
            <a:ext cx="7671489" cy="643500"/>
            <a:chOff x="1593000" y="2322568"/>
            <a:chExt cx="5957975" cy="643500"/>
          </a:xfrm>
        </p:grpSpPr>
        <p:sp>
          <p:nvSpPr>
            <p:cNvPr id="425" name="Google Shape;425;p5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7D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52946"/>
                  </a:solidFill>
                  <a:latin typeface="Oswald Medium"/>
                  <a:ea typeface="Oswald Medium"/>
                  <a:cs typeface="Oswald Medium"/>
                  <a:sym typeface="Oswald Medium"/>
                </a:rPr>
                <a:t>LES RESULTATS ATTENDUS</a:t>
              </a:r>
              <a:endParaRPr sz="1300">
                <a:solidFill>
                  <a:srgbClr val="152946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29" name="Google Shape;429;p5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52946"/>
                  </a:solidFill>
                  <a:latin typeface="Roboto"/>
                  <a:ea typeface="Roboto"/>
                  <a:cs typeface="Roboto"/>
                  <a:sym typeface="Roboto"/>
                </a:rPr>
                <a:t>Un script complet, sécurisé et présentable</a:t>
              </a:r>
              <a:endParaRPr sz="1200">
                <a:solidFill>
                  <a:srgbClr val="15294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5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D9F9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52946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1800">
                <a:solidFill>
                  <a:srgbClr val="152946"/>
                </a:solidFill>
              </a:endParaRPr>
            </a:p>
          </p:txBody>
        </p:sp>
      </p:grpSp>
      <p:sp>
        <p:nvSpPr>
          <p:cNvPr id="431" name="Google Shape;43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/>
          <p:nvPr/>
        </p:nvSpPr>
        <p:spPr>
          <a:xfrm>
            <a:off x="0" y="1878350"/>
            <a:ext cx="9144000" cy="156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1"/>
          <p:cNvSpPr txBox="1"/>
          <p:nvPr>
            <p:ph type="title"/>
          </p:nvPr>
        </p:nvSpPr>
        <p:spPr>
          <a:xfrm>
            <a:off x="2221575" y="2418950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AZURE SERVICES COGNITIVES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438" name="Google Shape;4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87" y="2256523"/>
            <a:ext cx="806050" cy="8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/>
        </p:nvSpPr>
        <p:spPr>
          <a:xfrm>
            <a:off x="720000" y="366934"/>
            <a:ext cx="77040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Microsoft Azure Cognitive Services</a:t>
            </a:r>
            <a:endParaRPr b="1" sz="24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5" name="Google Shape;44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8034"/>
            <a:ext cx="8101898" cy="346941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 txBox="1"/>
          <p:nvPr/>
        </p:nvSpPr>
        <p:spPr>
          <a:xfrm>
            <a:off x="1235475" y="1171850"/>
            <a:ext cx="113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Azure Cognitive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services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52"/>
          <p:cNvSpPr txBox="1"/>
          <p:nvPr/>
        </p:nvSpPr>
        <p:spPr>
          <a:xfrm>
            <a:off x="2584900" y="1091000"/>
            <a:ext cx="504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solutions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Cognitive Services dans le cloud Azure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est une collection d</a:t>
            </a: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'API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 de services qui permettent aux développeurs d'ajouter facilement des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capacités cognitives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à leurs applications, c'est-à-dire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voir, entendre, parler, comprendre, commencer à raisonner.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2"/>
          <p:cNvSpPr txBox="1"/>
          <p:nvPr/>
        </p:nvSpPr>
        <p:spPr>
          <a:xfrm>
            <a:off x="357600" y="2418450"/>
            <a:ext cx="113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API Language</a:t>
            </a:r>
            <a:endParaRPr b="1"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(Langage)</a:t>
            </a:r>
            <a:endParaRPr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52"/>
          <p:cNvSpPr txBox="1"/>
          <p:nvPr/>
        </p:nvSpPr>
        <p:spPr>
          <a:xfrm>
            <a:off x="6650650" y="1714400"/>
            <a:ext cx="2299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catalogue de services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peut être classé en 5 piliers :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-"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Langage,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-"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Parole,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-"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Vision,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-"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Recherche et Décision.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52"/>
          <p:cNvSpPr txBox="1"/>
          <p:nvPr/>
        </p:nvSpPr>
        <p:spPr>
          <a:xfrm>
            <a:off x="2716325" y="3250825"/>
            <a:ext cx="531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méthode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Detect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évalue le texte et retourne les identifiants suivants pour la langue détectée :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Son nom, son code ISO, et le score de capacité d'analyse.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 = niveau de confiance 100% = haut, 0 = bas) 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52"/>
          <p:cNvSpPr txBox="1"/>
          <p:nvPr/>
        </p:nvSpPr>
        <p:spPr>
          <a:xfrm>
            <a:off x="1272325" y="3331675"/>
            <a:ext cx="113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Text Analytics</a:t>
            </a:r>
            <a:endParaRPr b="1"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(Analyse de texte)</a:t>
            </a:r>
            <a:endParaRPr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52"/>
          <p:cNvSpPr txBox="1"/>
          <p:nvPr/>
        </p:nvSpPr>
        <p:spPr>
          <a:xfrm>
            <a:off x="1185625" y="3997150"/>
            <a:ext cx="13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Translator</a:t>
            </a:r>
            <a:endParaRPr b="1"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(Traduction de texte)</a:t>
            </a:r>
            <a:endParaRPr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52"/>
          <p:cNvSpPr/>
          <p:nvPr/>
        </p:nvSpPr>
        <p:spPr>
          <a:xfrm>
            <a:off x="3095700" y="3855625"/>
            <a:ext cx="5158500" cy="7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2"/>
          <p:cNvSpPr txBox="1"/>
          <p:nvPr/>
        </p:nvSpPr>
        <p:spPr>
          <a:xfrm>
            <a:off x="2716425" y="3858550"/>
            <a:ext cx="531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méthode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Detect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évalue le texte et renvoie les métriques suivantes liées au texte évalué :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ode de langue et score de confiance.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 ou False si les fonctionnalités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&lt;&lt;translation&gt;&gt;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et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&lt;&lt;transliteration&gt;&gt;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sont suportées.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 tout pour une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langue identifiée comme principale, plus les alternatives.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/>
          <p:nvPr/>
        </p:nvSpPr>
        <p:spPr>
          <a:xfrm>
            <a:off x="0" y="1878350"/>
            <a:ext cx="9144000" cy="1562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 txBox="1"/>
          <p:nvPr>
            <p:ph type="title"/>
          </p:nvPr>
        </p:nvSpPr>
        <p:spPr>
          <a:xfrm>
            <a:off x="2221575" y="2418950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rPr>
              <a:t>SCRIPT ET RÉSULTAT</a:t>
            </a:r>
            <a:endParaRPr>
              <a:solidFill>
                <a:schemeClr val="lt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462" name="Google Shape;462;p53"/>
          <p:cNvGrpSpPr/>
          <p:nvPr/>
        </p:nvGrpSpPr>
        <p:grpSpPr>
          <a:xfrm>
            <a:off x="928445" y="2370640"/>
            <a:ext cx="560471" cy="577805"/>
            <a:chOff x="-39783425" y="2337925"/>
            <a:chExt cx="275700" cy="318350"/>
          </a:xfrm>
        </p:grpSpPr>
        <p:sp>
          <p:nvSpPr>
            <p:cNvPr id="463" name="Google Shape;463;p53"/>
            <p:cNvSpPr/>
            <p:nvPr/>
          </p:nvSpPr>
          <p:spPr>
            <a:xfrm>
              <a:off x="-39739325" y="2468600"/>
              <a:ext cx="194575" cy="148500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3"/>
            <p:cNvSpPr/>
            <p:nvPr/>
          </p:nvSpPr>
          <p:spPr>
            <a:xfrm>
              <a:off x="-39783425" y="233792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8250"/>
            <a:ext cx="6718825" cy="43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/>
          <p:nvPr/>
        </p:nvSpPr>
        <p:spPr>
          <a:xfrm>
            <a:off x="195775" y="418700"/>
            <a:ext cx="6583800" cy="1924500"/>
          </a:xfrm>
          <a:prstGeom prst="roundRect">
            <a:avLst>
              <a:gd fmla="val 514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4"/>
          <p:cNvSpPr/>
          <p:nvPr/>
        </p:nvSpPr>
        <p:spPr>
          <a:xfrm>
            <a:off x="195900" y="2378150"/>
            <a:ext cx="6583800" cy="88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4"/>
          <p:cNvSpPr/>
          <p:nvPr/>
        </p:nvSpPr>
        <p:spPr>
          <a:xfrm>
            <a:off x="198175" y="3781450"/>
            <a:ext cx="6583800" cy="88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4"/>
          <p:cNvSpPr/>
          <p:nvPr/>
        </p:nvSpPr>
        <p:spPr>
          <a:xfrm>
            <a:off x="195775" y="3331625"/>
            <a:ext cx="6583800" cy="38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4"/>
          <p:cNvSpPr txBox="1"/>
          <p:nvPr/>
        </p:nvSpPr>
        <p:spPr>
          <a:xfrm>
            <a:off x="7290175" y="1119350"/>
            <a:ext cx="203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Importation des modules nécessaire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54"/>
          <p:cNvSpPr txBox="1"/>
          <p:nvPr/>
        </p:nvSpPr>
        <p:spPr>
          <a:xfrm>
            <a:off x="7290175" y="2584550"/>
            <a:ext cx="185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Création des variables pour le chemins des datasets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54"/>
          <p:cNvSpPr txBox="1"/>
          <p:nvPr/>
        </p:nvSpPr>
        <p:spPr>
          <a:xfrm>
            <a:off x="7386150" y="3331625"/>
            <a:ext cx="203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Création de la Liste des 5 langues les plus parlée 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54"/>
          <p:cNvSpPr txBox="1"/>
          <p:nvPr/>
        </p:nvSpPr>
        <p:spPr>
          <a:xfrm>
            <a:off x="7386150" y="3878650"/>
            <a:ext cx="203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Endpoint, location,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clé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 d’authentification via les variables d’environnement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0" name="Google Shape;480;p54"/>
          <p:cNvCxnSpPr/>
          <p:nvPr/>
        </p:nvCxnSpPr>
        <p:spPr>
          <a:xfrm>
            <a:off x="6781975" y="1380950"/>
            <a:ext cx="4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54"/>
          <p:cNvCxnSpPr/>
          <p:nvPr/>
        </p:nvCxnSpPr>
        <p:spPr>
          <a:xfrm>
            <a:off x="6781975" y="2846150"/>
            <a:ext cx="4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54"/>
          <p:cNvCxnSpPr/>
          <p:nvPr/>
        </p:nvCxnSpPr>
        <p:spPr>
          <a:xfrm>
            <a:off x="6818275" y="3523325"/>
            <a:ext cx="4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54"/>
          <p:cNvCxnSpPr/>
          <p:nvPr/>
        </p:nvCxnSpPr>
        <p:spPr>
          <a:xfrm>
            <a:off x="6781975" y="4189925"/>
            <a:ext cx="4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9805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5"/>
          <p:cNvSpPr/>
          <p:nvPr/>
        </p:nvSpPr>
        <p:spPr>
          <a:xfrm>
            <a:off x="189425" y="187400"/>
            <a:ext cx="5615700" cy="88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5"/>
          <p:cNvSpPr/>
          <p:nvPr/>
        </p:nvSpPr>
        <p:spPr>
          <a:xfrm>
            <a:off x="189425" y="1135825"/>
            <a:ext cx="5615700" cy="3789000"/>
          </a:xfrm>
          <a:prstGeom prst="roundRect">
            <a:avLst>
              <a:gd fmla="val 3709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5"/>
          <p:cNvSpPr txBox="1"/>
          <p:nvPr/>
        </p:nvSpPr>
        <p:spPr>
          <a:xfrm>
            <a:off x="6367675" y="415425"/>
            <a:ext cx="296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Fonction qui permet de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s'authentifier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au service azure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 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6430500" y="2683975"/>
            <a:ext cx="271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Fonction qui permet de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sélectionner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 un texte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aléatoire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 parmi les 5 langues 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déterminées</a:t>
            </a:r>
            <a:r>
              <a:rPr i="1" lang="en" sz="1100">
                <a:latin typeface="Roboto"/>
                <a:ea typeface="Roboto"/>
                <a:cs typeface="Roboto"/>
                <a:sym typeface="Roboto"/>
              </a:rPr>
              <a:t> plus haut</a:t>
            </a:r>
            <a:endParaRPr i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4" name="Google Shape;494;p55"/>
          <p:cNvCxnSpPr/>
          <p:nvPr/>
        </p:nvCxnSpPr>
        <p:spPr>
          <a:xfrm>
            <a:off x="5850450" y="630950"/>
            <a:ext cx="4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55"/>
          <p:cNvCxnSpPr/>
          <p:nvPr/>
        </p:nvCxnSpPr>
        <p:spPr>
          <a:xfrm>
            <a:off x="5805125" y="2957200"/>
            <a:ext cx="4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test Medical Advances by Slidesgo">
  <a:themeElements>
    <a:clrScheme name="Simple Light">
      <a:dk1>
        <a:srgbClr val="152946"/>
      </a:dk1>
      <a:lt1>
        <a:srgbClr val="FFFFFF"/>
      </a:lt1>
      <a:dk2>
        <a:srgbClr val="000000"/>
      </a:dk2>
      <a:lt2>
        <a:srgbClr val="77D9F9"/>
      </a:lt2>
      <a:accent1>
        <a:srgbClr val="77D9F9"/>
      </a:accent1>
      <a:accent2>
        <a:srgbClr val="F3F3F3"/>
      </a:accent2>
      <a:accent3>
        <a:srgbClr val="0B203D"/>
      </a:accent3>
      <a:accent4>
        <a:srgbClr val="000000"/>
      </a:accent4>
      <a:accent5>
        <a:srgbClr val="D9D9D9"/>
      </a:accent5>
      <a:accent6>
        <a:srgbClr val="B9EEFF"/>
      </a:accent6>
      <a:hlink>
        <a:srgbClr val="1529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