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 snapToObjects="1" showGuides="1">
      <p:cViewPr varScale="1">
        <p:scale>
          <a:sx n="106" d="100"/>
          <a:sy n="106" d="100"/>
        </p:scale>
        <p:origin x="6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02238-9984-EA44-8C07-D4A7101D4F83}" type="datetimeFigureOut">
              <a:rPr lang="en-US" smtClean="0"/>
              <a:t>4/21/19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0378D-9498-FB4C-83E3-D18A2DA7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3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0378D-9498-FB4C-83E3-D18A2DA7D3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18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BE5C-58E8-0648-9A9B-F2AE4B609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93C9D-FFD9-514C-BA44-53F8E438A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7EF4E-BA68-344E-A1BC-A13DB9E6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0E07-18A7-2F47-8E2E-960C014E4F6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37837-761C-B240-9A56-F87727F3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AF942-9344-EE4E-A09D-41BE8CAE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491C-7388-F14D-8243-D282642A2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65BC-5078-1A4B-A430-DC3824D0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86D30-BD4A-2A41-ABBF-282BEA9E4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01DA-2543-6B47-9FC7-34AF5CD8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0E07-18A7-2F47-8E2E-960C014E4F6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78598-9D90-EF4A-AFB6-DAA92005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8F8FB-F8F5-EF40-93A4-100BC71A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491C-7388-F14D-8243-D282642A2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4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51746-DAD3-DA44-90C9-D4EAA46BB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51CFB-EF41-0B46-80B8-9E4AAE718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44F05-04C9-A747-91E7-FF1ECB90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0E07-18A7-2F47-8E2E-960C014E4F6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D4E79-20DA-8240-82F9-9AFEE6E2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BCE91-D646-AF46-85E4-12FB242A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491C-7388-F14D-8243-D282642A2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C85A-5A73-0045-952C-7A04451B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7560E-4D92-8349-A8EC-A1D55644A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FC940-D478-4E4A-B4A4-D7A9D4F6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0E07-18A7-2F47-8E2E-960C014E4F6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D80A5-697B-5D4C-A30A-5184E896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2A922-2570-374B-9D95-C50A2299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491C-7388-F14D-8243-D282642A2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8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FD44-D827-BE40-87E9-312B9A39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FBD4F-9982-EE4D-BF82-4D2F9952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5B3EF-93E4-EB47-85D7-6E1115F1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0E07-18A7-2F47-8E2E-960C014E4F6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B3F83-562C-2B49-82C1-38A880CB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57967-38AD-1C40-ABE6-4F765705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491C-7388-F14D-8243-D282642A2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5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3448-1C63-614B-85B8-46E5E5EF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23AD-0FE9-1F43-820D-A7D36135A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77FCC-A3A4-7246-A16E-70641AD0B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9CABC-2097-4C49-8AD7-6F3CA4CE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0E07-18A7-2F47-8E2E-960C014E4F6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17234-A04E-EB45-AEA5-C0CC2A65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9E875-631C-5447-BF8D-64F4163C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491C-7388-F14D-8243-D282642A2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8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50DD-4E11-2D4D-9AA5-8667271C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B25C0-4413-754D-8283-2A59A3477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B1768-E7B3-6647-B390-224F49993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4F808-A1C7-FF40-B964-1FB2E19A8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44E2B-4BC7-6D4D-A6FA-D64477FAE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676784-FE54-C145-A414-60B23780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0E07-18A7-2F47-8E2E-960C014E4F6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81037-8CD5-FA4C-8137-E66B7FBB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88AEF-631C-7C47-A6F8-140AC8B2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491C-7388-F14D-8243-D282642A2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0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D51D-80F1-DE45-B899-E6C8B6C5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26738-A849-B643-BB80-704C4766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0E07-18A7-2F47-8E2E-960C014E4F6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D1856-EC81-344A-88C9-F39091AE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41CD8-C5C2-374D-BF1D-E8AEE56F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491C-7388-F14D-8243-D282642A2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0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EFA91-321C-2E42-BAAD-9C417C0A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0E07-18A7-2F47-8E2E-960C014E4F6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CF0DC-B455-2240-B546-561CD503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424F9-8890-2F4E-B924-58A2D5B0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491C-7388-F14D-8243-D282642A2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7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DD22-6B23-374A-9C51-CCE43D81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DE66F-E943-FF42-9B5C-2F21BCDE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A184A-DEDF-B741-BAC4-FEF1193C6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15477-8E07-B54E-867C-F4F2E297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0E07-18A7-2F47-8E2E-960C014E4F6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6838B-5409-B149-935C-19899242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93C5D-228D-F641-AC90-AE5F4EB7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491C-7388-F14D-8243-D282642A2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8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9EF-7B10-1940-8E7A-5FF50EAF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A5C2B-B15F-A643-8177-102682D9F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74129-F3B5-0A4F-A86E-14EB2AB39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1D175-3591-914E-BF0E-C82AA82B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0E07-18A7-2F47-8E2E-960C014E4F6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14902-EEB4-AD4C-9E67-A28A3671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40D87-BEC9-264E-95BA-04A5E122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491C-7388-F14D-8243-D282642A2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7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E51E2-D1E4-9345-A041-0F910F2A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DAED9-A355-D144-9F6D-3EC40D899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5B28-8B87-6A43-BBC1-D18919B21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10E07-18A7-2F47-8E2E-960C014E4F6E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1B850-4F75-7C46-AF4E-2774F1E51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6F666-7612-8F46-8EA5-201635571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491C-7388-F14D-8243-D282642A2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3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tif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413DC62-E5D8-7B44-947B-E8C8FC43B7B8}"/>
              </a:ext>
            </a:extLst>
          </p:cNvPr>
          <p:cNvGrpSpPr/>
          <p:nvPr/>
        </p:nvGrpSpPr>
        <p:grpSpPr>
          <a:xfrm>
            <a:off x="501317" y="682566"/>
            <a:ext cx="962526" cy="1544901"/>
            <a:chOff x="501317" y="682566"/>
            <a:chExt cx="962526" cy="15449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E2F0BC8-E688-3741-86FA-1E2E80B713B3}"/>
                </a:ext>
              </a:extLst>
            </p:cNvPr>
            <p:cNvGrpSpPr/>
            <p:nvPr/>
          </p:nvGrpSpPr>
          <p:grpSpPr>
            <a:xfrm>
              <a:off x="501317" y="937584"/>
              <a:ext cx="962526" cy="1289883"/>
              <a:chOff x="276727" y="565484"/>
              <a:chExt cx="962526" cy="128988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BCCE84D-6D92-1246-988D-60E306AD79CD}"/>
                  </a:ext>
                </a:extLst>
              </p:cNvPr>
              <p:cNvSpPr/>
              <p:nvPr/>
            </p:nvSpPr>
            <p:spPr>
              <a:xfrm>
                <a:off x="276727" y="565484"/>
                <a:ext cx="962526" cy="1289883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≈</a:t>
                </a:r>
                <a:r>
                  <a:rPr lang="en-US" dirty="0" err="1"/>
                  <a:t>ç</a:t>
                </a:r>
                <a:r>
                  <a:rPr lang="en-US" dirty="0"/>
                  <a:t>√</a:t>
                </a:r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7328798-7842-1B49-86EB-9408811F0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840" y="595823"/>
                <a:ext cx="783891" cy="123548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18EF38-1FCA-F847-8A2A-DA7CE5193375}"/>
                </a:ext>
              </a:extLst>
            </p:cNvPr>
            <p:cNvSpPr txBox="1"/>
            <p:nvPr/>
          </p:nvSpPr>
          <p:spPr>
            <a:xfrm>
              <a:off x="501317" y="682566"/>
              <a:ext cx="9625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Paper Section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13BC310-9AA1-2740-9646-9788A51F2DE9}"/>
              </a:ext>
            </a:extLst>
          </p:cNvPr>
          <p:cNvGrpSpPr/>
          <p:nvPr/>
        </p:nvGrpSpPr>
        <p:grpSpPr>
          <a:xfrm>
            <a:off x="4427203" y="682566"/>
            <a:ext cx="1668797" cy="1544901"/>
            <a:chOff x="4427203" y="682566"/>
            <a:chExt cx="1668797" cy="15449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6A6673-D8F7-1744-B621-DDA353A27339}"/>
                </a:ext>
              </a:extLst>
            </p:cNvPr>
            <p:cNvGrpSpPr/>
            <p:nvPr/>
          </p:nvGrpSpPr>
          <p:grpSpPr>
            <a:xfrm>
              <a:off x="4427203" y="937584"/>
              <a:ext cx="1668797" cy="1289883"/>
              <a:chOff x="4202613" y="563726"/>
              <a:chExt cx="1668797" cy="1289883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6DFC618-B9D1-8049-A5DB-8BD2EDB02F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2831" y="587790"/>
                <a:ext cx="1248360" cy="1265819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1523B3C-1E82-244B-BECC-DB4C20563421}"/>
                  </a:ext>
                </a:extLst>
              </p:cNvPr>
              <p:cNvSpPr/>
              <p:nvPr/>
            </p:nvSpPr>
            <p:spPr>
              <a:xfrm>
                <a:off x="4202613" y="563726"/>
                <a:ext cx="1668797" cy="1289883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08BDFE-768D-0C41-BB1C-FC342819F771}"/>
                </a:ext>
              </a:extLst>
            </p:cNvPr>
            <p:cNvSpPr txBox="1"/>
            <p:nvPr/>
          </p:nvSpPr>
          <p:spPr>
            <a:xfrm>
              <a:off x="4780338" y="682566"/>
              <a:ext cx="9625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Unicode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733058-3B79-5E4F-BB0C-0916695C7A3C}"/>
              </a:ext>
            </a:extLst>
          </p:cNvPr>
          <p:cNvGrpSpPr/>
          <p:nvPr/>
        </p:nvGrpSpPr>
        <p:grpSpPr>
          <a:xfrm>
            <a:off x="1772444" y="686414"/>
            <a:ext cx="2346157" cy="1541053"/>
            <a:chOff x="1772444" y="686414"/>
            <a:chExt cx="2346157" cy="154105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41AC7BC-1A8F-8045-BCEE-77EC289289B5}"/>
                </a:ext>
              </a:extLst>
            </p:cNvPr>
            <p:cNvGrpSpPr/>
            <p:nvPr/>
          </p:nvGrpSpPr>
          <p:grpSpPr>
            <a:xfrm>
              <a:off x="1772444" y="937584"/>
              <a:ext cx="2346157" cy="1289883"/>
              <a:chOff x="1595854" y="565484"/>
              <a:chExt cx="2346157" cy="128988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E75DF1F-F109-084A-81AF-2322DB9589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8076" y="586034"/>
                <a:ext cx="1921712" cy="1245269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D8C99A1-4C36-D949-BB12-8DCCA4912BF1}"/>
                  </a:ext>
                </a:extLst>
              </p:cNvPr>
              <p:cNvSpPr/>
              <p:nvPr/>
            </p:nvSpPr>
            <p:spPr>
              <a:xfrm>
                <a:off x="1595854" y="565484"/>
                <a:ext cx="2346157" cy="1289883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F33E03-F954-874D-A9C3-9862560FF4EE}"/>
                </a:ext>
              </a:extLst>
            </p:cNvPr>
            <p:cNvSpPr txBox="1"/>
            <p:nvPr/>
          </p:nvSpPr>
          <p:spPr>
            <a:xfrm>
              <a:off x="1858941" y="686414"/>
              <a:ext cx="21731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Google Tesseract OCR Model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460E0DF-EF13-BE4C-BD1C-414F2BC7B481}"/>
              </a:ext>
            </a:extLst>
          </p:cNvPr>
          <p:cNvGrpSpPr/>
          <p:nvPr/>
        </p:nvGrpSpPr>
        <p:grpSpPr>
          <a:xfrm>
            <a:off x="368922" y="2981198"/>
            <a:ext cx="1376348" cy="1289883"/>
            <a:chOff x="429086" y="2981198"/>
            <a:chExt cx="1376348" cy="128988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22D7A98-400F-1548-9904-57AED190855B}"/>
                </a:ext>
              </a:extLst>
            </p:cNvPr>
            <p:cNvSpPr/>
            <p:nvPr/>
          </p:nvSpPr>
          <p:spPr>
            <a:xfrm>
              <a:off x="429086" y="337119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CEE2345-E1FE-3541-80C0-30261C202BB7}"/>
                </a:ext>
              </a:extLst>
            </p:cNvPr>
            <p:cNvSpPr/>
            <p:nvPr/>
          </p:nvSpPr>
          <p:spPr>
            <a:xfrm>
              <a:off x="842908" y="2981198"/>
              <a:ext cx="962526" cy="1289883"/>
            </a:xfrm>
            <a:prstGeom prst="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5BB3541-7C8D-9D47-ADCC-5C98FED76177}"/>
                </a:ext>
              </a:extLst>
            </p:cNvPr>
            <p:cNvGrpSpPr/>
            <p:nvPr/>
          </p:nvGrpSpPr>
          <p:grpSpPr>
            <a:xfrm>
              <a:off x="977750" y="3090020"/>
              <a:ext cx="692841" cy="266700"/>
              <a:chOff x="991098" y="3062179"/>
              <a:chExt cx="692841" cy="266700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475940D7-9091-CD4C-A48A-C8D2CA2CC1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1098" y="3062179"/>
                <a:ext cx="292100" cy="266700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6AEF15F9-E2F9-F649-8D0F-B6FBE2BD2B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91839" y="3062179"/>
                <a:ext cx="292100" cy="266700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A0E21B1-C48F-A04E-863F-37E12281A8F8}"/>
                </a:ext>
              </a:extLst>
            </p:cNvPr>
            <p:cNvGrpSpPr/>
            <p:nvPr/>
          </p:nvGrpSpPr>
          <p:grpSpPr>
            <a:xfrm>
              <a:off x="972609" y="3484299"/>
              <a:ext cx="692841" cy="266700"/>
              <a:chOff x="991098" y="3062179"/>
              <a:chExt cx="692841" cy="266700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E8633CED-CDBF-DC42-B3E4-9BCC611911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1098" y="3062179"/>
                <a:ext cx="292100" cy="266700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2C7B6C69-AEA5-5C4E-9B97-800AB78188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91839" y="3062179"/>
                <a:ext cx="292100" cy="266700"/>
              </a:xfrm>
              <a:prstGeom prst="rect">
                <a:avLst/>
              </a:prstGeom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12ABE51-D62D-974A-947A-EC417CADAFA1}"/>
                </a:ext>
              </a:extLst>
            </p:cNvPr>
            <p:cNvGrpSpPr/>
            <p:nvPr/>
          </p:nvGrpSpPr>
          <p:grpSpPr>
            <a:xfrm>
              <a:off x="972609" y="3878578"/>
              <a:ext cx="692841" cy="266700"/>
              <a:chOff x="991098" y="3062179"/>
              <a:chExt cx="692841" cy="266700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94B3E2B1-E6D4-B448-A018-D2AB7420C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1098" y="3062179"/>
                <a:ext cx="292100" cy="266700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A3120394-B56F-364B-9AEC-3F97546973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91839" y="3062179"/>
                <a:ext cx="292100" cy="266700"/>
              </a:xfrm>
              <a:prstGeom prst="rect">
                <a:avLst/>
              </a:prstGeom>
            </p:spPr>
          </p:pic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4E97771-75B5-784C-9D60-5BD45E95A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3258" y="3397112"/>
              <a:ext cx="304800" cy="317500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214F806-B455-C847-9999-B79AB1A15C30}"/>
              </a:ext>
            </a:extLst>
          </p:cNvPr>
          <p:cNvGrpSpPr/>
          <p:nvPr/>
        </p:nvGrpSpPr>
        <p:grpSpPr>
          <a:xfrm>
            <a:off x="2203905" y="2981197"/>
            <a:ext cx="1421897" cy="1289883"/>
            <a:chOff x="2446171" y="2981198"/>
            <a:chExt cx="1421897" cy="128988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ECBF87D-FCEF-1548-8748-A31943CDE1A3}"/>
                </a:ext>
              </a:extLst>
            </p:cNvPr>
            <p:cNvSpPr/>
            <p:nvPr/>
          </p:nvSpPr>
          <p:spPr>
            <a:xfrm>
              <a:off x="2905542" y="2981198"/>
              <a:ext cx="962526" cy="1289883"/>
            </a:xfrm>
            <a:prstGeom prst="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A1E7A9B-8F98-5F43-AAF8-85B48448D795}"/>
                </a:ext>
              </a:extLst>
            </p:cNvPr>
            <p:cNvGrpSpPr/>
            <p:nvPr/>
          </p:nvGrpSpPr>
          <p:grpSpPr>
            <a:xfrm>
              <a:off x="3023735" y="3069607"/>
              <a:ext cx="736983" cy="279491"/>
              <a:chOff x="2434181" y="3069607"/>
              <a:chExt cx="736983" cy="279491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B456FA0A-7D6E-EF4E-9D35-A817026849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34181" y="3069698"/>
                <a:ext cx="317500" cy="279400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A34DEC1D-6B5C-F241-9006-833070669A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53664" y="3069607"/>
                <a:ext cx="317500" cy="279400"/>
              </a:xfrm>
              <a:prstGeom prst="rect">
                <a:avLst/>
              </a:prstGeom>
            </p:spPr>
          </p:pic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5963393-0276-EF4F-884A-FCC7FCBD95C9}"/>
                </a:ext>
              </a:extLst>
            </p:cNvPr>
            <p:cNvGrpSpPr/>
            <p:nvPr/>
          </p:nvGrpSpPr>
          <p:grpSpPr>
            <a:xfrm>
              <a:off x="3018313" y="3506774"/>
              <a:ext cx="736983" cy="279491"/>
              <a:chOff x="2434181" y="3069607"/>
              <a:chExt cx="736983" cy="279491"/>
            </a:xfrm>
          </p:grpSpPr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D4AADEC8-4713-0B4D-A09E-CF80587549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34181" y="3069698"/>
                <a:ext cx="317500" cy="279400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CF8F1423-55FB-5F43-9F73-A747A62F1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53664" y="3069607"/>
                <a:ext cx="317500" cy="279400"/>
              </a:xfrm>
              <a:prstGeom prst="rect">
                <a:avLst/>
              </a:prstGeom>
            </p:spPr>
          </p:pic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0AAB778-A087-AF4E-A5ED-81742CF1F666}"/>
                </a:ext>
              </a:extLst>
            </p:cNvPr>
            <p:cNvGrpSpPr/>
            <p:nvPr/>
          </p:nvGrpSpPr>
          <p:grpSpPr>
            <a:xfrm>
              <a:off x="3018313" y="3891190"/>
              <a:ext cx="736983" cy="279491"/>
              <a:chOff x="2434181" y="3069607"/>
              <a:chExt cx="736983" cy="279491"/>
            </a:xfrm>
          </p:grpSpPr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D5E1863B-033C-FF4B-BD2D-BD04798973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34181" y="3069698"/>
                <a:ext cx="317500" cy="279400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F70BF7EF-3DCD-9E41-B3DB-1D843BC264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53664" y="3069607"/>
                <a:ext cx="317500" cy="279400"/>
              </a:xfrm>
              <a:prstGeom prst="rect">
                <a:avLst/>
              </a:prstGeom>
            </p:spPr>
          </p:pic>
        </p:grp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ABFE8A7F-308D-7641-885D-0E1050D15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46171" y="3396741"/>
              <a:ext cx="368300" cy="3175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4C0F4A5-1812-2742-AE40-9AF54E58092A}"/>
              </a:ext>
            </a:extLst>
          </p:cNvPr>
          <p:cNvGrpSpPr/>
          <p:nvPr/>
        </p:nvGrpSpPr>
        <p:grpSpPr>
          <a:xfrm>
            <a:off x="3993366" y="2981197"/>
            <a:ext cx="1328977" cy="1289883"/>
            <a:chOff x="4087022" y="2981197"/>
            <a:chExt cx="1328977" cy="128988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6A399B8-E1D2-A34A-A865-E0F391AFD49A}"/>
                </a:ext>
              </a:extLst>
            </p:cNvPr>
            <p:cNvSpPr/>
            <p:nvPr/>
          </p:nvSpPr>
          <p:spPr>
            <a:xfrm>
              <a:off x="4453473" y="2981197"/>
              <a:ext cx="962526" cy="1289883"/>
            </a:xfrm>
            <a:prstGeom prst="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5A631E3-3E6A-6244-A6D0-69748EB8D141}"/>
                </a:ext>
              </a:extLst>
            </p:cNvPr>
            <p:cNvGrpSpPr/>
            <p:nvPr/>
          </p:nvGrpSpPr>
          <p:grpSpPr>
            <a:xfrm>
              <a:off x="4584337" y="3108878"/>
              <a:ext cx="700671" cy="266700"/>
              <a:chOff x="4584337" y="3072782"/>
              <a:chExt cx="700671" cy="266700"/>
            </a:xfrm>
          </p:grpSpPr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DFF729B6-1D65-B144-A6D3-928E944713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84337" y="3072782"/>
                <a:ext cx="304800" cy="266700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3DFA7A8D-01E2-2845-9518-C5B2005706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80208" y="3072782"/>
                <a:ext cx="304800" cy="266700"/>
              </a:xfrm>
              <a:prstGeom prst="rect">
                <a:avLst/>
              </a:prstGeom>
            </p:spPr>
          </p:pic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4CCB92F-A13F-8A4E-ACD0-90F89A7DBA65}"/>
                </a:ext>
              </a:extLst>
            </p:cNvPr>
            <p:cNvGrpSpPr/>
            <p:nvPr/>
          </p:nvGrpSpPr>
          <p:grpSpPr>
            <a:xfrm>
              <a:off x="4584400" y="3524623"/>
              <a:ext cx="700671" cy="266700"/>
              <a:chOff x="4584337" y="3072782"/>
              <a:chExt cx="700671" cy="266700"/>
            </a:xfrm>
          </p:grpSpPr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F8227B58-FF86-204F-90D4-85C0E0C4E0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84337" y="3072782"/>
                <a:ext cx="304800" cy="266700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6C8103DE-A080-5B45-8F1D-B6A5B0F0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80208" y="3072782"/>
                <a:ext cx="304800" cy="266700"/>
              </a:xfrm>
              <a:prstGeom prst="rect">
                <a:avLst/>
              </a:prstGeom>
            </p:spPr>
          </p:pic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D18B141-12CD-B14B-B587-3C559141703C}"/>
                </a:ext>
              </a:extLst>
            </p:cNvPr>
            <p:cNvGrpSpPr/>
            <p:nvPr/>
          </p:nvGrpSpPr>
          <p:grpSpPr>
            <a:xfrm>
              <a:off x="4588653" y="3914674"/>
              <a:ext cx="700671" cy="266700"/>
              <a:chOff x="4584337" y="3072782"/>
              <a:chExt cx="700671" cy="266700"/>
            </a:xfrm>
          </p:grpSpPr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1FA30AB3-F480-F040-9B21-ACFD6D0CF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84337" y="3072782"/>
                <a:ext cx="304800" cy="266700"/>
              </a:xfrm>
              <a:prstGeom prst="rect">
                <a:avLst/>
              </a:prstGeom>
            </p:spPr>
          </p:pic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ECF1C461-ED24-C84A-A3B4-4B938FFEFB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80208" y="3072782"/>
                <a:ext cx="304800" cy="266700"/>
              </a:xfrm>
              <a:prstGeom prst="rect">
                <a:avLst/>
              </a:prstGeom>
            </p:spPr>
          </p:pic>
        </p:grp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9E8F3E96-D0C8-084A-A8A3-DD11350DF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087022" y="3371196"/>
              <a:ext cx="304800" cy="381000"/>
            </a:xfrm>
            <a:prstGeom prst="rect">
              <a:avLst/>
            </a:prstGeom>
          </p:spPr>
        </p:pic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6377C79-D8D6-B24D-B4A5-0B91D668846A}"/>
              </a:ext>
            </a:extLst>
          </p:cNvPr>
          <p:cNvCxnSpPr/>
          <p:nvPr/>
        </p:nvCxnSpPr>
        <p:spPr>
          <a:xfrm>
            <a:off x="1951676" y="2726687"/>
            <a:ext cx="22714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FF4DB70-7262-AC4E-9EAB-2E3C1B6D2ED8}"/>
              </a:ext>
            </a:extLst>
          </p:cNvPr>
          <p:cNvSpPr txBox="1"/>
          <p:nvPr/>
        </p:nvSpPr>
        <p:spPr>
          <a:xfrm>
            <a:off x="4223147" y="2599313"/>
            <a:ext cx="1144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 7000 buckets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3C374AF-EDB6-0D49-BE0D-94FD85D8CCA6}"/>
              </a:ext>
            </a:extLst>
          </p:cNvPr>
          <p:cNvSpPr txBox="1"/>
          <p:nvPr/>
        </p:nvSpPr>
        <p:spPr>
          <a:xfrm>
            <a:off x="714273" y="2516841"/>
            <a:ext cx="114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Image buckets +  Unicode label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8135BD0-85D4-8746-B92D-18F4700D39A5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1463843" y="1582526"/>
            <a:ext cx="3086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6C78D55-EFCD-C54F-BFA2-5925C56BD7FA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4118601" y="1582526"/>
            <a:ext cx="3086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E54F252-AC97-5D40-9F6E-5A8A671F6E01}"/>
              </a:ext>
            </a:extLst>
          </p:cNvPr>
          <p:cNvGrpSpPr/>
          <p:nvPr/>
        </p:nvGrpSpPr>
        <p:grpSpPr>
          <a:xfrm>
            <a:off x="6284522" y="281192"/>
            <a:ext cx="1509031" cy="4253440"/>
            <a:chOff x="6610553" y="683544"/>
            <a:chExt cx="1509031" cy="4253440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5569BBE-3B25-5F4B-9D57-D971163770AD}"/>
                </a:ext>
              </a:extLst>
            </p:cNvPr>
            <p:cNvGrpSpPr/>
            <p:nvPr/>
          </p:nvGrpSpPr>
          <p:grpSpPr>
            <a:xfrm>
              <a:off x="6710592" y="2356058"/>
              <a:ext cx="1328977" cy="1289883"/>
              <a:chOff x="4087022" y="2981197"/>
              <a:chExt cx="1328977" cy="1289883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F662495-C976-6748-849E-4195BAA27DC7}"/>
                  </a:ext>
                </a:extLst>
              </p:cNvPr>
              <p:cNvSpPr/>
              <p:nvPr/>
            </p:nvSpPr>
            <p:spPr>
              <a:xfrm>
                <a:off x="4453473" y="2981197"/>
                <a:ext cx="962526" cy="1289883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CE7E6A45-A39D-8F43-8F68-ADE7413D14B4}"/>
                  </a:ext>
                </a:extLst>
              </p:cNvPr>
              <p:cNvGrpSpPr/>
              <p:nvPr/>
            </p:nvGrpSpPr>
            <p:grpSpPr>
              <a:xfrm>
                <a:off x="4584337" y="3108878"/>
                <a:ext cx="700671" cy="266700"/>
                <a:chOff x="4584337" y="3072782"/>
                <a:chExt cx="700671" cy="266700"/>
              </a:xfrm>
            </p:grpSpPr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31A5127F-2A84-A143-999C-97CC7DC16B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84337" y="3072782"/>
                  <a:ext cx="304800" cy="266700"/>
                </a:xfrm>
                <a:prstGeom prst="rect">
                  <a:avLst/>
                </a:prstGeom>
              </p:spPr>
            </p:pic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BB15A982-894B-9941-9506-7D7AE2AED9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80208" y="3072782"/>
                  <a:ext cx="304800" cy="266700"/>
                </a:xfrm>
                <a:prstGeom prst="rect">
                  <a:avLst/>
                </a:prstGeom>
              </p:spPr>
            </p:pic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FAC9A5D-D70D-5745-AA4B-404780772A63}"/>
                  </a:ext>
                </a:extLst>
              </p:cNvPr>
              <p:cNvGrpSpPr/>
              <p:nvPr/>
            </p:nvGrpSpPr>
            <p:grpSpPr>
              <a:xfrm>
                <a:off x="4584400" y="3524623"/>
                <a:ext cx="700671" cy="266700"/>
                <a:chOff x="4584337" y="3072782"/>
                <a:chExt cx="700671" cy="266700"/>
              </a:xfrm>
            </p:grpSpPr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E5A81936-075B-D64B-826C-E69F490EF2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84337" y="3072782"/>
                  <a:ext cx="304800" cy="266700"/>
                </a:xfrm>
                <a:prstGeom prst="rect">
                  <a:avLst/>
                </a:prstGeom>
              </p:spPr>
            </p:pic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B1DDBEB1-9B9C-BE41-B6C2-090926CD77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80208" y="3072782"/>
                  <a:ext cx="304800" cy="266700"/>
                </a:xfrm>
                <a:prstGeom prst="rect">
                  <a:avLst/>
                </a:prstGeom>
              </p:spPr>
            </p:pic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6531E4BA-C83D-A049-9766-4598E30696BE}"/>
                  </a:ext>
                </a:extLst>
              </p:cNvPr>
              <p:cNvGrpSpPr/>
              <p:nvPr/>
            </p:nvGrpSpPr>
            <p:grpSpPr>
              <a:xfrm>
                <a:off x="4588653" y="3914674"/>
                <a:ext cx="700671" cy="266700"/>
                <a:chOff x="4584337" y="3072782"/>
                <a:chExt cx="700671" cy="266700"/>
              </a:xfrm>
            </p:grpSpPr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B718C324-5598-6540-92CE-C0F408BD27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84337" y="3072782"/>
                  <a:ext cx="304800" cy="266700"/>
                </a:xfrm>
                <a:prstGeom prst="rect">
                  <a:avLst/>
                </a:prstGeom>
              </p:spPr>
            </p:pic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012917C5-80CA-C843-80B5-8F7BBD9938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80208" y="3072782"/>
                  <a:ext cx="304800" cy="266700"/>
                </a:xfrm>
                <a:prstGeom prst="rect">
                  <a:avLst/>
                </a:prstGeom>
              </p:spPr>
            </p:pic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B5A315DE-8757-BE4D-BECD-5DB3237D86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87022" y="3371196"/>
                <a:ext cx="304800" cy="381000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A9BDE01-0DDC-654E-B11C-624B36F3C869}"/>
                </a:ext>
              </a:extLst>
            </p:cNvPr>
            <p:cNvGrpSpPr/>
            <p:nvPr/>
          </p:nvGrpSpPr>
          <p:grpSpPr>
            <a:xfrm>
              <a:off x="6610553" y="1074128"/>
              <a:ext cx="1421897" cy="1289883"/>
              <a:chOff x="2446171" y="2981198"/>
              <a:chExt cx="1421897" cy="1289883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84D2B61-12CA-9E4B-9669-785E57366436}"/>
                  </a:ext>
                </a:extLst>
              </p:cNvPr>
              <p:cNvSpPr/>
              <p:nvPr/>
            </p:nvSpPr>
            <p:spPr>
              <a:xfrm>
                <a:off x="2905542" y="2981198"/>
                <a:ext cx="962526" cy="1289883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6AAAFAF4-4423-E844-BE62-4C2DED85C6CD}"/>
                  </a:ext>
                </a:extLst>
              </p:cNvPr>
              <p:cNvGrpSpPr/>
              <p:nvPr/>
            </p:nvGrpSpPr>
            <p:grpSpPr>
              <a:xfrm>
                <a:off x="3023735" y="3069607"/>
                <a:ext cx="736983" cy="279491"/>
                <a:chOff x="2434181" y="3069607"/>
                <a:chExt cx="736983" cy="279491"/>
              </a:xfrm>
            </p:grpSpPr>
            <p:pic>
              <p:nvPicPr>
                <p:cNvPr id="116" name="Picture 115">
                  <a:extLst>
                    <a:ext uri="{FF2B5EF4-FFF2-40B4-BE49-F238E27FC236}">
                      <a16:creationId xmlns:a16="http://schemas.microsoft.com/office/drawing/2014/main" id="{FCEB87D0-A969-8E4F-B7ED-7366787D50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34181" y="3069698"/>
                  <a:ext cx="317500" cy="279400"/>
                </a:xfrm>
                <a:prstGeom prst="rect">
                  <a:avLst/>
                </a:prstGeom>
              </p:spPr>
            </p:pic>
            <p:pic>
              <p:nvPicPr>
                <p:cNvPr id="117" name="Picture 116">
                  <a:extLst>
                    <a:ext uri="{FF2B5EF4-FFF2-40B4-BE49-F238E27FC236}">
                      <a16:creationId xmlns:a16="http://schemas.microsoft.com/office/drawing/2014/main" id="{38A52BBA-CF8E-2845-871B-13FC0FA3CE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53664" y="3069607"/>
                  <a:ext cx="317500" cy="279400"/>
                </a:xfrm>
                <a:prstGeom prst="rect">
                  <a:avLst/>
                </a:prstGeom>
              </p:spPr>
            </p:pic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63EFCCC9-ECBA-EA4A-9F19-2CD389E96BFD}"/>
                  </a:ext>
                </a:extLst>
              </p:cNvPr>
              <p:cNvGrpSpPr/>
              <p:nvPr/>
            </p:nvGrpSpPr>
            <p:grpSpPr>
              <a:xfrm>
                <a:off x="3018313" y="3506774"/>
                <a:ext cx="736983" cy="279491"/>
                <a:chOff x="2434181" y="3069607"/>
                <a:chExt cx="736983" cy="279491"/>
              </a:xfrm>
            </p:grpSpPr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B9945E5C-5660-8A4E-9338-6F59403BD7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34181" y="3069698"/>
                  <a:ext cx="317500" cy="279400"/>
                </a:xfrm>
                <a:prstGeom prst="rect">
                  <a:avLst/>
                </a:prstGeom>
              </p:spPr>
            </p:pic>
            <p:pic>
              <p:nvPicPr>
                <p:cNvPr id="115" name="Picture 114">
                  <a:extLst>
                    <a:ext uri="{FF2B5EF4-FFF2-40B4-BE49-F238E27FC236}">
                      <a16:creationId xmlns:a16="http://schemas.microsoft.com/office/drawing/2014/main" id="{740F8537-6E7D-D64E-8C0C-4AE99D6C59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53664" y="3069607"/>
                  <a:ext cx="317500" cy="279400"/>
                </a:xfrm>
                <a:prstGeom prst="rect">
                  <a:avLst/>
                </a:prstGeom>
              </p:spPr>
            </p:pic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50121C63-35E3-5A4B-8674-20DA9714DFF2}"/>
                  </a:ext>
                </a:extLst>
              </p:cNvPr>
              <p:cNvGrpSpPr/>
              <p:nvPr/>
            </p:nvGrpSpPr>
            <p:grpSpPr>
              <a:xfrm>
                <a:off x="3018313" y="3891190"/>
                <a:ext cx="736983" cy="279491"/>
                <a:chOff x="2434181" y="3069607"/>
                <a:chExt cx="736983" cy="279491"/>
              </a:xfrm>
            </p:grpSpPr>
            <p:pic>
              <p:nvPicPr>
                <p:cNvPr id="112" name="Picture 111">
                  <a:extLst>
                    <a:ext uri="{FF2B5EF4-FFF2-40B4-BE49-F238E27FC236}">
                      <a16:creationId xmlns:a16="http://schemas.microsoft.com/office/drawing/2014/main" id="{F244B311-F792-634C-892C-6B85D70125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34181" y="3069698"/>
                  <a:ext cx="317500" cy="279400"/>
                </a:xfrm>
                <a:prstGeom prst="rect">
                  <a:avLst/>
                </a:prstGeom>
              </p:spPr>
            </p:pic>
            <p:pic>
              <p:nvPicPr>
                <p:cNvPr id="113" name="Picture 112">
                  <a:extLst>
                    <a:ext uri="{FF2B5EF4-FFF2-40B4-BE49-F238E27FC236}">
                      <a16:creationId xmlns:a16="http://schemas.microsoft.com/office/drawing/2014/main" id="{57EC3C94-2212-6541-BAA0-AD2ADD2C21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53664" y="3069607"/>
                  <a:ext cx="317500" cy="279400"/>
                </a:xfrm>
                <a:prstGeom prst="rect">
                  <a:avLst/>
                </a:prstGeom>
              </p:spPr>
            </p:pic>
          </p:grpSp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7A071A47-CB5A-F14F-BC91-A664F0BFC9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46171" y="3396741"/>
                <a:ext cx="368300" cy="317500"/>
              </a:xfrm>
              <a:prstGeom prst="rect">
                <a:avLst/>
              </a:prstGeom>
            </p:spPr>
          </p:pic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016C3F1-1F58-3D42-80B4-8FC4CA2F87D9}"/>
                </a:ext>
              </a:extLst>
            </p:cNvPr>
            <p:cNvGrpSpPr/>
            <p:nvPr/>
          </p:nvGrpSpPr>
          <p:grpSpPr>
            <a:xfrm>
              <a:off x="6656102" y="3647101"/>
              <a:ext cx="1376348" cy="1289883"/>
              <a:chOff x="429086" y="2981198"/>
              <a:chExt cx="1376348" cy="1289883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30092E8-C6A4-0446-AE77-337EA298D814}"/>
                  </a:ext>
                </a:extLst>
              </p:cNvPr>
              <p:cNvSpPr/>
              <p:nvPr/>
            </p:nvSpPr>
            <p:spPr>
              <a:xfrm>
                <a:off x="429086" y="3371196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2922AF0-4115-3842-9420-B6F5A2BCB6FA}"/>
                  </a:ext>
                </a:extLst>
              </p:cNvPr>
              <p:cNvSpPr/>
              <p:nvPr/>
            </p:nvSpPr>
            <p:spPr>
              <a:xfrm>
                <a:off x="842908" y="2981198"/>
                <a:ext cx="962526" cy="1289883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56BC2578-2B4F-FE49-A1BA-CAC8BCC30AFA}"/>
                  </a:ext>
                </a:extLst>
              </p:cNvPr>
              <p:cNvGrpSpPr/>
              <p:nvPr/>
            </p:nvGrpSpPr>
            <p:grpSpPr>
              <a:xfrm>
                <a:off x="977750" y="3090020"/>
                <a:ext cx="692841" cy="266700"/>
                <a:chOff x="991098" y="3062179"/>
                <a:chExt cx="692841" cy="266700"/>
              </a:xfrm>
            </p:grpSpPr>
            <p:pic>
              <p:nvPicPr>
                <p:cNvPr id="129" name="Picture 128">
                  <a:extLst>
                    <a:ext uri="{FF2B5EF4-FFF2-40B4-BE49-F238E27FC236}">
                      <a16:creationId xmlns:a16="http://schemas.microsoft.com/office/drawing/2014/main" id="{91A04C3B-46A8-8B45-98CA-0FEB0AA338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1098" y="3062179"/>
                  <a:ext cx="292100" cy="266700"/>
                </a:xfrm>
                <a:prstGeom prst="rect">
                  <a:avLst/>
                </a:prstGeom>
              </p:spPr>
            </p:pic>
            <p:pic>
              <p:nvPicPr>
                <p:cNvPr id="130" name="Picture 129">
                  <a:extLst>
                    <a:ext uri="{FF2B5EF4-FFF2-40B4-BE49-F238E27FC236}">
                      <a16:creationId xmlns:a16="http://schemas.microsoft.com/office/drawing/2014/main" id="{E166DE20-093B-9747-BA6E-C9CA7CF0AE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91839" y="3062179"/>
                  <a:ext cx="292100" cy="266700"/>
                </a:xfrm>
                <a:prstGeom prst="rect">
                  <a:avLst/>
                </a:prstGeom>
              </p:spPr>
            </p:pic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C850940E-98C3-BA44-901F-D088EB3AC210}"/>
                  </a:ext>
                </a:extLst>
              </p:cNvPr>
              <p:cNvGrpSpPr/>
              <p:nvPr/>
            </p:nvGrpSpPr>
            <p:grpSpPr>
              <a:xfrm>
                <a:off x="972609" y="3484299"/>
                <a:ext cx="692841" cy="266700"/>
                <a:chOff x="991098" y="3062179"/>
                <a:chExt cx="692841" cy="266700"/>
              </a:xfrm>
            </p:grpSpPr>
            <p:pic>
              <p:nvPicPr>
                <p:cNvPr id="127" name="Picture 126">
                  <a:extLst>
                    <a:ext uri="{FF2B5EF4-FFF2-40B4-BE49-F238E27FC236}">
                      <a16:creationId xmlns:a16="http://schemas.microsoft.com/office/drawing/2014/main" id="{B878D62E-7C8C-5C41-A026-BD1D464FFB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1098" y="3062179"/>
                  <a:ext cx="292100" cy="266700"/>
                </a:xfrm>
                <a:prstGeom prst="rect">
                  <a:avLst/>
                </a:prstGeom>
              </p:spPr>
            </p:pic>
            <p:pic>
              <p:nvPicPr>
                <p:cNvPr id="128" name="Picture 127">
                  <a:extLst>
                    <a:ext uri="{FF2B5EF4-FFF2-40B4-BE49-F238E27FC236}">
                      <a16:creationId xmlns:a16="http://schemas.microsoft.com/office/drawing/2014/main" id="{02ED9168-E277-2D42-9385-79CF9014B9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91839" y="3062179"/>
                  <a:ext cx="292100" cy="266700"/>
                </a:xfrm>
                <a:prstGeom prst="rect">
                  <a:avLst/>
                </a:prstGeom>
              </p:spPr>
            </p:pic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ABE38BF1-8F05-CD4A-87A6-C5211C8AEE30}"/>
                  </a:ext>
                </a:extLst>
              </p:cNvPr>
              <p:cNvGrpSpPr/>
              <p:nvPr/>
            </p:nvGrpSpPr>
            <p:grpSpPr>
              <a:xfrm>
                <a:off x="972609" y="3878578"/>
                <a:ext cx="692841" cy="266700"/>
                <a:chOff x="991098" y="3062179"/>
                <a:chExt cx="692841" cy="266700"/>
              </a:xfrm>
            </p:grpSpPr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F473F81E-7384-E04E-A02C-4A400336BD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1098" y="3062179"/>
                  <a:ext cx="292100" cy="266700"/>
                </a:xfrm>
                <a:prstGeom prst="rect">
                  <a:avLst/>
                </a:prstGeom>
              </p:spPr>
            </p:pic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1AC5D580-0FAA-F344-B4BC-769B8C8C2F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91839" y="3062179"/>
                  <a:ext cx="292100" cy="266700"/>
                </a:xfrm>
                <a:prstGeom prst="rect">
                  <a:avLst/>
                </a:prstGeom>
              </p:spPr>
            </p:pic>
          </p:grp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89267B0A-5C3A-1449-8277-CD08C11309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258" y="3397112"/>
                <a:ext cx="304800" cy="317500"/>
              </a:xfrm>
              <a:prstGeom prst="rect">
                <a:avLst/>
              </a:prstGeom>
            </p:spPr>
          </p:pic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DA644D4-43B9-554B-B13E-72A8A98977F5}"/>
                </a:ext>
              </a:extLst>
            </p:cNvPr>
            <p:cNvSpPr txBox="1"/>
            <p:nvPr/>
          </p:nvSpPr>
          <p:spPr>
            <a:xfrm>
              <a:off x="6974916" y="683544"/>
              <a:ext cx="11446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Image buckets +  Unicode labels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3ACBD92-91B5-924C-B138-9E00C53187A9}"/>
              </a:ext>
            </a:extLst>
          </p:cNvPr>
          <p:cNvGrpSpPr/>
          <p:nvPr/>
        </p:nvGrpSpPr>
        <p:grpSpPr>
          <a:xfrm>
            <a:off x="8447949" y="1704433"/>
            <a:ext cx="2353276" cy="1537795"/>
            <a:chOff x="8527516" y="2116099"/>
            <a:chExt cx="2353276" cy="153779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FAF9BB2-6D15-5E49-ACF0-4D7A2ACF4A74}"/>
                </a:ext>
              </a:extLst>
            </p:cNvPr>
            <p:cNvGrpSpPr/>
            <p:nvPr/>
          </p:nvGrpSpPr>
          <p:grpSpPr>
            <a:xfrm>
              <a:off x="8527516" y="2364011"/>
              <a:ext cx="2346157" cy="1289883"/>
              <a:chOff x="1772443" y="4816345"/>
              <a:chExt cx="2346157" cy="1289883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5E53F144-6CAD-354D-95A0-89B7B4C8A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44853" y="4861564"/>
                <a:ext cx="1001337" cy="1199444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89A6AF5-9D01-E44C-8E02-F53ACF9CE0C1}"/>
                  </a:ext>
                </a:extLst>
              </p:cNvPr>
              <p:cNvSpPr/>
              <p:nvPr/>
            </p:nvSpPr>
            <p:spPr>
              <a:xfrm>
                <a:off x="1772443" y="4816345"/>
                <a:ext cx="2346157" cy="1289883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8F9ACC7-6067-F44A-80EA-5E2948B5A7A7}"/>
                </a:ext>
              </a:extLst>
            </p:cNvPr>
            <p:cNvSpPr txBox="1"/>
            <p:nvPr/>
          </p:nvSpPr>
          <p:spPr>
            <a:xfrm>
              <a:off x="8534635" y="2116099"/>
              <a:ext cx="23461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Retrain new OCR model </a:t>
              </a:r>
              <a:r>
                <a:rPr lang="en-US" sz="1000" dirty="0" err="1"/>
                <a:t>eg.</a:t>
              </a:r>
              <a:r>
                <a:rPr lang="en-US" sz="1000" dirty="0"/>
                <a:t> (Kraken)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9987710-8F0C-CE45-B75E-F270C22FDE4F}"/>
              </a:ext>
            </a:extLst>
          </p:cNvPr>
          <p:cNvGrpSpPr/>
          <p:nvPr/>
        </p:nvGrpSpPr>
        <p:grpSpPr>
          <a:xfrm>
            <a:off x="11057020" y="1702767"/>
            <a:ext cx="1156776" cy="1539461"/>
            <a:chOff x="10938969" y="1694991"/>
            <a:chExt cx="1156776" cy="1539461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224365C8-F333-3B42-9AEF-96702D33068B}"/>
                </a:ext>
              </a:extLst>
            </p:cNvPr>
            <p:cNvGrpSpPr/>
            <p:nvPr/>
          </p:nvGrpSpPr>
          <p:grpSpPr>
            <a:xfrm>
              <a:off x="11027468" y="1944569"/>
              <a:ext cx="962526" cy="1289883"/>
              <a:chOff x="11027468" y="1944569"/>
              <a:chExt cx="962526" cy="1289883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66B3BBDC-5A4F-E042-AE41-B9376CA100EF}"/>
                  </a:ext>
                </a:extLst>
              </p:cNvPr>
              <p:cNvSpPr/>
              <p:nvPr/>
            </p:nvSpPr>
            <p:spPr>
              <a:xfrm>
                <a:off x="11027468" y="1944569"/>
                <a:ext cx="962526" cy="1289883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D7DE5FE3-6702-994F-828D-96941724EF19}"/>
                  </a:ext>
                </a:extLst>
              </p:cNvPr>
              <p:cNvGrpSpPr/>
              <p:nvPr/>
            </p:nvGrpSpPr>
            <p:grpSpPr>
              <a:xfrm>
                <a:off x="11321175" y="2032621"/>
                <a:ext cx="368300" cy="1127907"/>
                <a:chOff x="11321175" y="2032621"/>
                <a:chExt cx="368300" cy="1127907"/>
              </a:xfrm>
            </p:grpSpPr>
            <p:pic>
              <p:nvPicPr>
                <p:cNvPr id="188" name="Picture 187">
                  <a:extLst>
                    <a:ext uri="{FF2B5EF4-FFF2-40B4-BE49-F238E27FC236}">
                      <a16:creationId xmlns:a16="http://schemas.microsoft.com/office/drawing/2014/main" id="{F4A8568B-3271-F548-9B6E-E6F574F421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52925" y="2843028"/>
                  <a:ext cx="304800" cy="317500"/>
                </a:xfrm>
                <a:prstGeom prst="rect">
                  <a:avLst/>
                </a:prstGeom>
              </p:spPr>
            </p:pic>
            <p:pic>
              <p:nvPicPr>
                <p:cNvPr id="189" name="Picture 188">
                  <a:extLst>
                    <a:ext uri="{FF2B5EF4-FFF2-40B4-BE49-F238E27FC236}">
                      <a16:creationId xmlns:a16="http://schemas.microsoft.com/office/drawing/2014/main" id="{BEC7D3E8-D73F-7A41-B25F-555292D9DD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352925" y="2400136"/>
                  <a:ext cx="304800" cy="381000"/>
                </a:xfrm>
                <a:prstGeom prst="rect">
                  <a:avLst/>
                </a:prstGeom>
              </p:spPr>
            </p:pic>
            <p:pic>
              <p:nvPicPr>
                <p:cNvPr id="190" name="Picture 189">
                  <a:extLst>
                    <a:ext uri="{FF2B5EF4-FFF2-40B4-BE49-F238E27FC236}">
                      <a16:creationId xmlns:a16="http://schemas.microsoft.com/office/drawing/2014/main" id="{0102D5BD-F354-A242-9B1F-1DF86AC6A5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21175" y="2032621"/>
                  <a:ext cx="368300" cy="317500"/>
                </a:xfrm>
                <a:prstGeom prst="rect">
                  <a:avLst/>
                </a:prstGeom>
              </p:spPr>
            </p:pic>
          </p:grp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EA89E61-7719-5340-A763-0F60E98511B3}"/>
                </a:ext>
              </a:extLst>
            </p:cNvPr>
            <p:cNvSpPr txBox="1"/>
            <p:nvPr/>
          </p:nvSpPr>
          <p:spPr>
            <a:xfrm>
              <a:off x="10938969" y="1694991"/>
              <a:ext cx="11567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Unicode</a:t>
              </a:r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9976E583-C975-2D47-B5EC-4C723D7D9540}"/>
              </a:ext>
            </a:extLst>
          </p:cNvPr>
          <p:cNvCxnSpPr>
            <a:cxnSpLocks/>
            <a:stCxn id="107" idx="3"/>
            <a:endCxn id="23" idx="1"/>
          </p:cNvCxnSpPr>
          <p:nvPr/>
        </p:nvCxnSpPr>
        <p:spPr>
          <a:xfrm>
            <a:off x="7706419" y="1316718"/>
            <a:ext cx="741530" cy="1280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A4A7B6FF-C8A6-3142-BD2C-A21E976CC86A}"/>
              </a:ext>
            </a:extLst>
          </p:cNvPr>
          <p:cNvCxnSpPr>
            <a:cxnSpLocks/>
            <a:stCxn id="95" idx="3"/>
            <a:endCxn id="23" idx="1"/>
          </p:cNvCxnSpPr>
          <p:nvPr/>
        </p:nvCxnSpPr>
        <p:spPr>
          <a:xfrm flipV="1">
            <a:off x="7713538" y="2597287"/>
            <a:ext cx="734411" cy="1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72F861E-52D0-5640-807D-FFCC11369B95}"/>
              </a:ext>
            </a:extLst>
          </p:cNvPr>
          <p:cNvCxnSpPr>
            <a:cxnSpLocks/>
            <a:stCxn id="120" idx="3"/>
            <a:endCxn id="23" idx="1"/>
          </p:cNvCxnSpPr>
          <p:nvPr/>
        </p:nvCxnSpPr>
        <p:spPr>
          <a:xfrm flipV="1">
            <a:off x="7706419" y="2597287"/>
            <a:ext cx="741530" cy="1292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6A9CF987-8204-9A41-8F58-F47CE999E10E}"/>
              </a:ext>
            </a:extLst>
          </p:cNvPr>
          <p:cNvCxnSpPr>
            <a:cxnSpLocks/>
            <a:stCxn id="23" idx="3"/>
            <a:endCxn id="187" idx="1"/>
          </p:cNvCxnSpPr>
          <p:nvPr/>
        </p:nvCxnSpPr>
        <p:spPr>
          <a:xfrm>
            <a:off x="10794106" y="2597287"/>
            <a:ext cx="351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51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34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Charlene Leong</dc:creator>
  <cp:lastModifiedBy>Charlene Leong</cp:lastModifiedBy>
  <cp:revision>15</cp:revision>
  <dcterms:created xsi:type="dcterms:W3CDTF">2019-04-20T13:17:00Z</dcterms:created>
  <dcterms:modified xsi:type="dcterms:W3CDTF">2019-04-21T03:31:48Z</dcterms:modified>
</cp:coreProperties>
</file>