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11"/>
  </p:normalViewPr>
  <p:slideViewPr>
    <p:cSldViewPr snapToGrid="0" snapToObjects="1">
      <p:cViewPr varScale="1">
        <p:scale>
          <a:sx n="162" d="100"/>
          <a:sy n="16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47D0-BAF1-F548-81AC-AC1E35A08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C8E2C-97B7-144D-BF54-F70EE93D8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35545-014E-6F4F-BE87-7E416F7A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C1D-CFEB-6840-9CA0-90FA9302546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4DFE-4E5E-854E-991E-63BFD047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A828-EA75-F34D-9C8C-1C0EEEEA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0223-8224-834E-BC14-0E2A65E0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3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64A3-F114-B34E-ABF5-A07AA831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D2B02-B5EB-EE4F-BAD4-36AC58A65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2AFC-9657-494A-A607-FDE4B836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C1D-CFEB-6840-9CA0-90FA9302546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83183-B108-A54C-AF95-1F8A86E8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F912-9EBD-244C-AB2E-623E66EF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0223-8224-834E-BC14-0E2A65E0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ABA70-EC54-E349-A044-9A345B705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16982-A49F-504A-B9A4-6827D6230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CC36-C340-E94D-BFEB-3B4724B1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C1D-CFEB-6840-9CA0-90FA9302546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92E3-3DC8-0340-8165-40FB4993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BBB3-3D20-4141-A81B-32E6CCB5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0223-8224-834E-BC14-0E2A65E0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0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EA1A-5206-7846-8246-4BB3D5A6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719F-FF53-4C49-9D0A-D2DDD4DF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D3C3-3934-7449-8FD3-605F3EF4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C1D-CFEB-6840-9CA0-90FA9302546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915D-8740-044B-BB4E-40B10214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EAC5-337D-884F-8EDA-7D0230C9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0223-8224-834E-BC14-0E2A65E0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4D-2988-EA40-B356-9A183265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AF07-89A7-5647-8981-567F98EFB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414F-B764-CB48-AE5E-89E11EC5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C1D-CFEB-6840-9CA0-90FA9302546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EF21-F160-1648-B55F-F81A5538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7DBB-E657-3F41-80EC-37507965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0223-8224-834E-BC14-0E2A65E0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032A-E874-274A-8308-CB56D6A4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E49C-C91F-5846-80DA-C039C30B5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88E9B-26E9-8244-BA9B-D277D284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C2F50-3D9C-2C4C-85FF-52A376C3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C1D-CFEB-6840-9CA0-90FA9302546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DDA73-12B1-9149-95B7-4702D7A3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027D4-B82E-9F4E-9DBA-659983AD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0223-8224-834E-BC14-0E2A65E0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7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43B7-4CCC-7D41-8F5F-55BC6693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B9AC9-6953-DE46-9894-3D65A60D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A2FCB-4A16-884A-B1A6-945F6D602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4D97C-03B1-6C40-8797-A9DEF4583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3A739-C408-1C42-90A0-E5E8BB5A7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F5AE9-FAFC-7D43-883E-7D6C3821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C1D-CFEB-6840-9CA0-90FA9302546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1501B-8798-C54E-B5C8-2B6D9668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40AFA-E136-8A45-A185-BD865CCF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0223-8224-834E-BC14-0E2A65E0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6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E857-A306-D045-AB9F-5A1ADB24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FCE29-8469-414C-B835-CC1F1B82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C1D-CFEB-6840-9CA0-90FA9302546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437A1-280C-9149-8EFC-B7939CD8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BFE16-2DAB-7841-B013-672D8B2E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0223-8224-834E-BC14-0E2A65E0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3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AFD77-A8CC-BB45-851A-1DACF463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C1D-CFEB-6840-9CA0-90FA9302546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F0ED0-3E8F-724C-AF74-509CBB6C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8B57-0236-D547-8BB0-80380B36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0223-8224-834E-BC14-0E2A65E0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2716-7D9C-0A46-920D-846016C3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87B6-B232-F34D-80FA-A8AAB8697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917EB-93A5-BF4D-8919-5AF9F5331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2FAB6-6CAB-DF41-A62C-A00A79FE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C1D-CFEB-6840-9CA0-90FA9302546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2120-9C48-1741-80BA-14B42739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A4BD5-3DCD-E042-B6B9-7E3F7174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0223-8224-834E-BC14-0E2A65E0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8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D093-D740-BD48-8475-17924D6E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DE3D5-F7EF-9D4A-9665-E036B6D31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5A8A4-F5B4-1F49-A547-518642A3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D8215-4B7D-CB44-8D52-D2660E34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C1D-CFEB-6840-9CA0-90FA9302546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51033-CEC9-434F-A3A0-2C0DC8F6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2A728-1E8F-B44B-90B5-7678E772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0223-8224-834E-BC14-0E2A65E0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4A41A-2D3F-5940-B9C9-2A3871A1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69441-0BC3-5649-A55E-9966236C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28AE-507B-4F42-AAC1-347A38C03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CC1D-CFEB-6840-9CA0-90FA9302546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273A-2CAE-FE4E-A60F-EF41FFF79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E078-A07E-F945-BBA5-18778FED0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0223-8224-834E-BC14-0E2A65E0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E0624-216F-374C-8516-10212BD20063}"/>
              </a:ext>
            </a:extLst>
          </p:cNvPr>
          <p:cNvSpPr txBox="1"/>
          <p:nvPr/>
        </p:nvSpPr>
        <p:spPr>
          <a:xfrm>
            <a:off x="131940" y="161321"/>
            <a:ext cx="1183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 for Reading Full Form Chinese Characters in Historical NZ Newspapers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62E7EE-31AD-3541-A164-0217F10B8B8D}"/>
              </a:ext>
            </a:extLst>
          </p:cNvPr>
          <p:cNvCxnSpPr>
            <a:cxnSpLocks/>
          </p:cNvCxnSpPr>
          <p:nvPr/>
        </p:nvCxnSpPr>
        <p:spPr>
          <a:xfrm>
            <a:off x="228601" y="501181"/>
            <a:ext cx="1173479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5E3F21-A40C-B745-A41D-9E8B544CB826}"/>
              </a:ext>
            </a:extLst>
          </p:cNvPr>
          <p:cNvSpPr txBox="1"/>
          <p:nvPr/>
        </p:nvSpPr>
        <p:spPr>
          <a:xfrm>
            <a:off x="131940" y="539257"/>
            <a:ext cx="11831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 Sequence Diagram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B9D82E-78AA-5D43-8DD2-7420E245466C}"/>
              </a:ext>
            </a:extLst>
          </p:cNvPr>
          <p:cNvGrpSpPr/>
          <p:nvPr/>
        </p:nvGrpSpPr>
        <p:grpSpPr>
          <a:xfrm>
            <a:off x="333137" y="917209"/>
            <a:ext cx="842653" cy="4364340"/>
            <a:chOff x="333137" y="1116713"/>
            <a:chExt cx="842653" cy="436434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1BA759-07E6-254E-BD53-CABBF28EAEC2}"/>
                </a:ext>
              </a:extLst>
            </p:cNvPr>
            <p:cNvSpPr txBox="1"/>
            <p:nvPr/>
          </p:nvSpPr>
          <p:spPr>
            <a:xfrm>
              <a:off x="333137" y="1116713"/>
              <a:ext cx="8426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User 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95DF7EF-EE38-DB42-B360-4EE4507BF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57" y="1376947"/>
              <a:ext cx="14507" cy="410410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015E8B8-2477-3540-9B31-EB46C2D0B4E1}"/>
              </a:ext>
            </a:extLst>
          </p:cNvPr>
          <p:cNvGrpSpPr/>
          <p:nvPr/>
        </p:nvGrpSpPr>
        <p:grpSpPr>
          <a:xfrm>
            <a:off x="2592754" y="904600"/>
            <a:ext cx="1009558" cy="4350327"/>
            <a:chOff x="5538386" y="1130726"/>
            <a:chExt cx="1009558" cy="435032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9D700C-5F83-BE46-8B12-0EB9F286636F}"/>
                </a:ext>
              </a:extLst>
            </p:cNvPr>
            <p:cNvSpPr txBox="1"/>
            <p:nvPr/>
          </p:nvSpPr>
          <p:spPr>
            <a:xfrm>
              <a:off x="5538386" y="1130726"/>
              <a:ext cx="1009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Flask: Client 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46F8090-3FAB-7840-ABDB-81B9B709C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006" y="1376947"/>
              <a:ext cx="14507" cy="410410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194CA98-AF32-5441-B3C5-78B6B854AD26}"/>
              </a:ext>
            </a:extLst>
          </p:cNvPr>
          <p:cNvGrpSpPr/>
          <p:nvPr/>
        </p:nvGrpSpPr>
        <p:grpSpPr>
          <a:xfrm>
            <a:off x="5019276" y="908590"/>
            <a:ext cx="1009558" cy="4328398"/>
            <a:chOff x="7275221" y="1130726"/>
            <a:chExt cx="1009558" cy="432839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E19353-274F-AE44-BB48-6AE4C58ADDAC}"/>
                </a:ext>
              </a:extLst>
            </p:cNvPr>
            <p:cNvSpPr txBox="1"/>
            <p:nvPr/>
          </p:nvSpPr>
          <p:spPr>
            <a:xfrm>
              <a:off x="7275221" y="1130726"/>
              <a:ext cx="1009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Flask: Server 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6130EB9-A68A-4040-B68A-EB6E45EB5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5493" y="1355018"/>
              <a:ext cx="14507" cy="410410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85FF01E-FF36-044F-8F14-F1FF03518DB6}"/>
              </a:ext>
            </a:extLst>
          </p:cNvPr>
          <p:cNvGrpSpPr/>
          <p:nvPr/>
        </p:nvGrpSpPr>
        <p:grpSpPr>
          <a:xfrm>
            <a:off x="10241185" y="898567"/>
            <a:ext cx="1617678" cy="4342411"/>
            <a:chOff x="8878049" y="1116713"/>
            <a:chExt cx="1617678" cy="434241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A5115E8-FCEB-7F48-B4B5-83924ED0B2E1}"/>
                </a:ext>
              </a:extLst>
            </p:cNvPr>
            <p:cNvSpPr txBox="1"/>
            <p:nvPr/>
          </p:nvSpPr>
          <p:spPr>
            <a:xfrm>
              <a:off x="8878049" y="1116713"/>
              <a:ext cx="16176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SQLite: Image Database 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CEDEC4B-89C2-F34B-B087-21628FEB8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6888" y="1355018"/>
              <a:ext cx="14507" cy="410410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A9BD3E0-DE78-7847-AB1A-37728A773B7C}"/>
              </a:ext>
            </a:extLst>
          </p:cNvPr>
          <p:cNvGrpSpPr/>
          <p:nvPr/>
        </p:nvGrpSpPr>
        <p:grpSpPr>
          <a:xfrm>
            <a:off x="754463" y="1293866"/>
            <a:ext cx="2341418" cy="215444"/>
            <a:chOff x="754463" y="1459406"/>
            <a:chExt cx="3273214" cy="21544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96A001E-73CB-9848-8170-26B15820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54463" y="1671145"/>
              <a:ext cx="32732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290D7E9-2832-2649-ABBE-FDB3B29C127F}"/>
                </a:ext>
              </a:extLst>
            </p:cNvPr>
            <p:cNvSpPr txBox="1"/>
            <p:nvPr/>
          </p:nvSpPr>
          <p:spPr>
            <a:xfrm>
              <a:off x="1287675" y="1459406"/>
              <a:ext cx="22067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Button: Upload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54115E0-96F5-3D42-A3AC-905EC03239F5}"/>
              </a:ext>
            </a:extLst>
          </p:cNvPr>
          <p:cNvGrpSpPr/>
          <p:nvPr/>
        </p:nvGrpSpPr>
        <p:grpSpPr>
          <a:xfrm>
            <a:off x="3088627" y="1469274"/>
            <a:ext cx="2435428" cy="222572"/>
            <a:chOff x="3556810" y="1641457"/>
            <a:chExt cx="2468800" cy="22257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CB6FDA-3348-4A42-837A-E940EE5BD54D}"/>
                </a:ext>
              </a:extLst>
            </p:cNvPr>
            <p:cNvSpPr txBox="1"/>
            <p:nvPr/>
          </p:nvSpPr>
          <p:spPr>
            <a:xfrm>
              <a:off x="3658537" y="1641457"/>
              <a:ext cx="2206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POST: /tasks/upload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E23BFAF-02F1-DD4B-9467-ACC6D20843B9}"/>
                </a:ext>
              </a:extLst>
            </p:cNvPr>
            <p:cNvCxnSpPr>
              <a:cxnSpLocks/>
            </p:cNvCxnSpPr>
            <p:nvPr/>
          </p:nvCxnSpPr>
          <p:spPr>
            <a:xfrm>
              <a:off x="3556810" y="1864029"/>
              <a:ext cx="246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E6EA1A9-381F-3F4A-81A7-E4889EEEED40}"/>
              </a:ext>
            </a:extLst>
          </p:cNvPr>
          <p:cNvGrpSpPr/>
          <p:nvPr/>
        </p:nvGrpSpPr>
        <p:grpSpPr>
          <a:xfrm>
            <a:off x="7445799" y="922539"/>
            <a:ext cx="1378421" cy="4327058"/>
            <a:chOff x="7102745" y="1132066"/>
            <a:chExt cx="1378421" cy="432705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07217F5-B68B-5D4E-87D5-2227EC9B361B}"/>
                </a:ext>
              </a:extLst>
            </p:cNvPr>
            <p:cNvSpPr txBox="1"/>
            <p:nvPr/>
          </p:nvSpPr>
          <p:spPr>
            <a:xfrm>
              <a:off x="7102745" y="1132066"/>
              <a:ext cx="1378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Redis: RQ Worker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75499EF-6120-6646-9648-E4F23CF17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5493" y="1355018"/>
              <a:ext cx="14507" cy="410410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1725377-3ECD-A44D-A2F9-42871F33E973}"/>
              </a:ext>
            </a:extLst>
          </p:cNvPr>
          <p:cNvGrpSpPr/>
          <p:nvPr/>
        </p:nvGrpSpPr>
        <p:grpSpPr>
          <a:xfrm>
            <a:off x="5524055" y="1629345"/>
            <a:ext cx="2584492" cy="222572"/>
            <a:chOff x="3556810" y="1641457"/>
            <a:chExt cx="2468800" cy="22257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E180826-B9C4-D148-9B64-D284A72E580E}"/>
                </a:ext>
              </a:extLst>
            </p:cNvPr>
            <p:cNvSpPr txBox="1"/>
            <p:nvPr/>
          </p:nvSpPr>
          <p:spPr>
            <a:xfrm>
              <a:off x="3658537" y="1641457"/>
              <a:ext cx="2206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task_queue.enqueue</a:t>
              </a:r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</a:t>
              </a:r>
              <a:r>
                <a:rPr lang="en-US" sz="8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upload_dataset</a:t>
              </a:r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)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65E8D64-D41A-DF4A-A8FB-90C5E39294F0}"/>
                </a:ext>
              </a:extLst>
            </p:cNvPr>
            <p:cNvCxnSpPr>
              <a:cxnSpLocks/>
            </p:cNvCxnSpPr>
            <p:nvPr/>
          </p:nvCxnSpPr>
          <p:spPr>
            <a:xfrm>
              <a:off x="3556810" y="1864029"/>
              <a:ext cx="246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BBC7251-9622-ED44-ACFC-260E6A88F96A}"/>
              </a:ext>
            </a:extLst>
          </p:cNvPr>
          <p:cNvGrpSpPr/>
          <p:nvPr/>
        </p:nvGrpSpPr>
        <p:grpSpPr>
          <a:xfrm>
            <a:off x="3088353" y="1951390"/>
            <a:ext cx="2435975" cy="222573"/>
            <a:chOff x="5524055" y="1923634"/>
            <a:chExt cx="1253188" cy="222573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EC80C0E5-3C8D-054B-A4CE-6C18A1E97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4055" y="2146207"/>
              <a:ext cx="12531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B6A462C-8831-0C4A-82BC-BC95F67E405B}"/>
                </a:ext>
              </a:extLst>
            </p:cNvPr>
            <p:cNvSpPr txBox="1"/>
            <p:nvPr/>
          </p:nvSpPr>
          <p:spPr>
            <a:xfrm>
              <a:off x="5671111" y="1923634"/>
              <a:ext cx="9684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JSON: {&lt;</a:t>
              </a:r>
              <a:r>
                <a:rPr lang="en-US" sz="8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task_type</a:t>
              </a:r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&gt;, &lt;</a:t>
              </a:r>
              <a:r>
                <a:rPr lang="en-US" sz="8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task_id</a:t>
              </a:r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&gt;}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91C2292-3D5E-B541-9477-1CEE6A0F65B8}"/>
              </a:ext>
            </a:extLst>
          </p:cNvPr>
          <p:cNvGrpSpPr/>
          <p:nvPr/>
        </p:nvGrpSpPr>
        <p:grpSpPr>
          <a:xfrm>
            <a:off x="5531309" y="1856685"/>
            <a:ext cx="2599000" cy="215444"/>
            <a:chOff x="5520609" y="1818630"/>
            <a:chExt cx="2599000" cy="215444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38C969B-8178-DA48-AFD5-4FA279FA9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0609" y="2001788"/>
              <a:ext cx="2599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63FFC54-8339-264C-80F4-8412E596F6E5}"/>
                </a:ext>
              </a:extLst>
            </p:cNvPr>
            <p:cNvSpPr txBox="1"/>
            <p:nvPr/>
          </p:nvSpPr>
          <p:spPr>
            <a:xfrm>
              <a:off x="5667665" y="1818630"/>
              <a:ext cx="2310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task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A3A9C01-9853-9543-BDD6-0E5D31F96400}"/>
              </a:ext>
            </a:extLst>
          </p:cNvPr>
          <p:cNvGrpSpPr/>
          <p:nvPr/>
        </p:nvGrpSpPr>
        <p:grpSpPr>
          <a:xfrm>
            <a:off x="3051812" y="2326931"/>
            <a:ext cx="5124580" cy="1123411"/>
            <a:chOff x="3051812" y="2476703"/>
            <a:chExt cx="5124580" cy="112341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C20A076-92F6-9A43-B2E1-A42C284D5CD3}"/>
                </a:ext>
              </a:extLst>
            </p:cNvPr>
            <p:cNvGrpSpPr/>
            <p:nvPr/>
          </p:nvGrpSpPr>
          <p:grpSpPr>
            <a:xfrm>
              <a:off x="5524054" y="3092449"/>
              <a:ext cx="2599000" cy="215444"/>
              <a:chOff x="5524055" y="1923634"/>
              <a:chExt cx="2599000" cy="215444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3D7944C-5619-DE4B-AA0F-A889C13FBA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055" y="2106792"/>
                <a:ext cx="2599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18EE948-E233-7746-8118-8F4D2D916E3B}"/>
                  </a:ext>
                </a:extLst>
              </p:cNvPr>
              <p:cNvSpPr txBox="1"/>
              <p:nvPr/>
            </p:nvSpPr>
            <p:spPr>
              <a:xfrm>
                <a:off x="5671111" y="1923634"/>
                <a:ext cx="231020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task.status</a:t>
                </a:r>
                <a:endPara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5697D36-0F8D-1B42-81C2-AFF9C4E1F994}"/>
                </a:ext>
              </a:extLst>
            </p:cNvPr>
            <p:cNvSpPr/>
            <p:nvPr/>
          </p:nvSpPr>
          <p:spPr>
            <a:xfrm>
              <a:off x="3051813" y="2476704"/>
              <a:ext cx="5124579" cy="1123410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4AF9E8-0D2A-AB43-8C6C-0B6D4BEA1575}"/>
                </a:ext>
              </a:extLst>
            </p:cNvPr>
            <p:cNvSpPr txBox="1"/>
            <p:nvPr/>
          </p:nvSpPr>
          <p:spPr>
            <a:xfrm>
              <a:off x="3051812" y="2476703"/>
              <a:ext cx="71614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Loop (1s)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D014B61-969D-714D-B026-EAB6B9454F9B}"/>
                </a:ext>
              </a:extLst>
            </p:cNvPr>
            <p:cNvGrpSpPr/>
            <p:nvPr/>
          </p:nvGrpSpPr>
          <p:grpSpPr>
            <a:xfrm>
              <a:off x="3098392" y="2707535"/>
              <a:ext cx="2435428" cy="215444"/>
              <a:chOff x="3556810" y="1649618"/>
              <a:chExt cx="2468800" cy="215444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56843DB-8FB0-0040-A026-E1FBF76C033D}"/>
                  </a:ext>
                </a:extLst>
              </p:cNvPr>
              <p:cNvSpPr txBox="1"/>
              <p:nvPr/>
            </p:nvSpPr>
            <p:spPr>
              <a:xfrm>
                <a:off x="3709041" y="1649618"/>
                <a:ext cx="22067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GET: /tasks/&lt;</a:t>
                </a:r>
                <a:r>
                  <a:rPr lang="en-US" sz="8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task_type</a:t>
                </a:r>
                <a:r>
                  <a:rPr lang="en-US" sz="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&gt;/&lt;</a:t>
                </a:r>
                <a:r>
                  <a:rPr lang="en-US" sz="8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task_id</a:t>
                </a:r>
                <a:r>
                  <a:rPr lang="en-US" sz="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&gt;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1105711-2E97-354E-BB2E-50FB15017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6810" y="1864029"/>
                <a:ext cx="2468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D4CE456-728B-5E4F-84D1-48477B79DE61}"/>
                </a:ext>
              </a:extLst>
            </p:cNvPr>
            <p:cNvGrpSpPr/>
            <p:nvPr/>
          </p:nvGrpSpPr>
          <p:grpSpPr>
            <a:xfrm>
              <a:off x="5522796" y="2859611"/>
              <a:ext cx="2584492" cy="222572"/>
              <a:chOff x="3556810" y="1641457"/>
              <a:chExt cx="2468800" cy="22257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214694-CE61-4D48-9C8B-487396E3344A}"/>
                  </a:ext>
                </a:extLst>
              </p:cNvPr>
              <p:cNvSpPr txBox="1"/>
              <p:nvPr/>
            </p:nvSpPr>
            <p:spPr>
              <a:xfrm>
                <a:off x="3658537" y="1641457"/>
                <a:ext cx="22067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task_queue.fetch_job</a:t>
                </a:r>
                <a:r>
                  <a:rPr lang="en-US" sz="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(</a:t>
                </a:r>
                <a:r>
                  <a:rPr lang="en-US" sz="8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task_id</a:t>
                </a:r>
                <a:r>
                  <a:rPr lang="en-US" sz="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)</a:t>
                </a:r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2AC7B3D1-A2EA-5647-BCD9-D08951CC8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6810" y="1864029"/>
                <a:ext cx="2468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A901D3D-8A78-7243-A4B1-4C2381496336}"/>
                </a:ext>
              </a:extLst>
            </p:cNvPr>
            <p:cNvSpPr txBox="1"/>
            <p:nvPr/>
          </p:nvSpPr>
          <p:spPr>
            <a:xfrm>
              <a:off x="3767923" y="2485340"/>
              <a:ext cx="17153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task.status</a:t>
              </a:r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==finished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EB14A7C7-77CD-0244-9A3B-F6A253120AFA}"/>
                </a:ext>
              </a:extLst>
            </p:cNvPr>
            <p:cNvGrpSpPr/>
            <p:nvPr/>
          </p:nvGrpSpPr>
          <p:grpSpPr>
            <a:xfrm>
              <a:off x="3081374" y="3238830"/>
              <a:ext cx="2435975" cy="222573"/>
              <a:chOff x="5524055" y="1923634"/>
              <a:chExt cx="1253188" cy="222573"/>
            </a:xfrm>
          </p:grpSpPr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E3A6CBCB-E171-E145-AFFF-80162619F3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055" y="2146207"/>
                <a:ext cx="12531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465C176-BAB7-C74C-B078-719CDEA6092F}"/>
                  </a:ext>
                </a:extLst>
              </p:cNvPr>
              <p:cNvSpPr txBox="1"/>
              <p:nvPr/>
            </p:nvSpPr>
            <p:spPr>
              <a:xfrm>
                <a:off x="5671111" y="1923634"/>
                <a:ext cx="9684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JSON: {&lt;</a:t>
                </a:r>
                <a:r>
                  <a:rPr lang="en-US" sz="8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task_status</a:t>
                </a:r>
                <a:r>
                  <a:rPr lang="en-US" sz="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&gt;}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29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Leong, Charlene</dc:creator>
  <cp:lastModifiedBy>Leong, Charlene</cp:lastModifiedBy>
  <cp:revision>13</cp:revision>
  <dcterms:created xsi:type="dcterms:W3CDTF">2019-09-20T00:00:25Z</dcterms:created>
  <dcterms:modified xsi:type="dcterms:W3CDTF">2019-09-20T01:15:55Z</dcterms:modified>
</cp:coreProperties>
</file>