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6" r:id="rId12"/>
    <p:sldId id="815" r:id="rId13"/>
    <p:sldId id="718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/>
    <p:restoredTop sz="79421"/>
  </p:normalViewPr>
  <p:slideViewPr>
    <p:cSldViewPr snapToGrid="0" snapToObjects="1">
      <p:cViewPr varScale="1">
        <p:scale>
          <a:sx n="89" d="100"/>
          <a:sy n="89" d="100"/>
        </p:scale>
        <p:origin x="228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3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97159"/>
            <a:ext cx="9144000" cy="147002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8EE74D-A10C-4945-9C79-032F23F50B2B}"/>
              </a:ext>
            </a:extLst>
          </p:cNvPr>
          <p:cNvSpPr/>
          <p:nvPr/>
        </p:nvSpPr>
        <p:spPr>
          <a:xfrm>
            <a:off x="2609283" y="3513604"/>
            <a:ext cx="3925434" cy="131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Jie</a:t>
            </a:r>
            <a:r>
              <a:rPr lang="en-US" altLang="zh-CN" sz="2800" dirty="0"/>
              <a:t> Zhou, </a:t>
            </a:r>
            <a:r>
              <a:rPr lang="en-US" altLang="zh-CN" sz="2800" dirty="0" err="1"/>
              <a:t>Zhengyan</a:t>
            </a:r>
            <a:r>
              <a:rPr lang="en-US" altLang="zh-CN" sz="2800" dirty="0"/>
              <a:t> Zhang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2019.07.21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 1</a:t>
            </a:r>
          </a:p>
          <a:p>
            <a:pPr lvl="1"/>
            <a:r>
              <a:rPr lang="en-US" altLang="zh-CN" dirty="0"/>
              <a:t>Codes + Embedding files.</a:t>
            </a:r>
          </a:p>
          <a:p>
            <a:r>
              <a:rPr lang="en-US" altLang="zh-CN" dirty="0"/>
              <a:t>Task 2</a:t>
            </a:r>
          </a:p>
          <a:p>
            <a:pPr lvl="1"/>
            <a:r>
              <a:rPr lang="en-US" altLang="zh-CN" dirty="0"/>
              <a:t>Codes.</a:t>
            </a:r>
          </a:p>
          <a:p>
            <a:pPr lvl="1"/>
            <a:r>
              <a:rPr lang="en-US" altLang="zh-CN" dirty="0"/>
              <a:t>A brief report (in txt format) includes the embeddings you use in the experiment and your answers for the questions.</a:t>
            </a:r>
          </a:p>
          <a:p>
            <a:r>
              <a:rPr lang="en-US" altLang="zh-CN" dirty="0"/>
              <a:t>Task 3</a:t>
            </a:r>
          </a:p>
          <a:p>
            <a:pPr lvl="1"/>
            <a:r>
              <a:rPr lang="en-US" altLang="zh-CN" dirty="0"/>
              <a:t>Codes + Embedding files.</a:t>
            </a:r>
          </a:p>
          <a:p>
            <a:pPr lvl="1"/>
            <a:r>
              <a:rPr lang="en-US" altLang="zh-CN" dirty="0"/>
              <a:t>A brief report.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</a:p>
          <a:p>
            <a:pPr lvl="1"/>
            <a:r>
              <a:rPr lang="en-US" altLang="zh-CN" dirty="0" err="1"/>
              <a:t>reduce_sum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maximum()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norm(),</a:t>
            </a:r>
            <a:r>
              <a:rPr lang="zh-CN" altLang="en-US" dirty="0"/>
              <a:t> </a:t>
            </a:r>
            <a:r>
              <a:rPr lang="en-US" altLang="zh-CN" dirty="0"/>
              <a:t>abs(), square(), sqrt()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loadtxt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 err="1"/>
              <a:t>argsort</a:t>
            </a:r>
            <a:r>
              <a:rPr lang="en-US" altLang="zh-CN" dirty="0"/>
              <a:t>(), sum(), square(),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61863-5B8E-4749-AED4-E975E3ABFF3D}"/>
              </a:ext>
            </a:extLst>
          </p:cNvPr>
          <p:cNvSpPr txBox="1">
            <a:spLocks/>
          </p:cNvSpPr>
          <p:nvPr/>
        </p:nvSpPr>
        <p:spPr>
          <a:xfrm>
            <a:off x="259904" y="11331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TransE</a:t>
            </a:r>
            <a:r>
              <a:rPr lang="en-US" altLang="zh-CN" dirty="0"/>
              <a:t> Implementation (5 points)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Embedding Analysis (5 points)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TransR</a:t>
            </a:r>
            <a:r>
              <a:rPr lang="en-US" altLang="zh-CN" dirty="0"/>
              <a:t> + Analysis (bonus, 5 points)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Complete </a:t>
            </a:r>
            <a:r>
              <a:rPr lang="en-US" altLang="zh-CN" dirty="0" err="1"/>
              <a:t>TransE</a:t>
            </a:r>
            <a:r>
              <a:rPr lang="en-US" altLang="zh-CN" dirty="0"/>
              <a:t> algorithm based on </a:t>
            </a:r>
            <a:r>
              <a:rPr lang="en-US" altLang="zh-CN" dirty="0" err="1"/>
              <a:t>TensorFlow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decreasing.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each triple </a:t>
            </a:r>
            <a:r>
              <a:rPr lang="zh-CN" altLang="en-US" dirty="0"/>
              <a:t> </a:t>
            </a:r>
            <a:r>
              <a:rPr lang="en-US" altLang="zh-CN" dirty="0"/>
              <a:t>(head,</a:t>
            </a:r>
            <a:r>
              <a:rPr lang="zh-CN" altLang="en-US" dirty="0"/>
              <a:t> </a:t>
            </a:r>
            <a:r>
              <a:rPr lang="en-US" altLang="zh-CN" dirty="0"/>
              <a:t>relation,</a:t>
            </a:r>
            <a:r>
              <a:rPr lang="zh-CN" altLang="en-US" dirty="0"/>
              <a:t> </a:t>
            </a:r>
            <a:r>
              <a:rPr lang="en-US" altLang="zh-CN" dirty="0"/>
              <a:t>tail), relation as a </a:t>
            </a:r>
            <a:r>
              <a:rPr lang="en-US" altLang="zh-CN" dirty="0">
                <a:solidFill>
                  <a:srgbClr val="FF0000"/>
                </a:solidFill>
              </a:rPr>
              <a:t>translation</a:t>
            </a:r>
            <a:r>
              <a:rPr lang="en-US" altLang="zh-CN" dirty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8419" y="5568501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636CD3-A723-3F4B-8E40-FF0B83CE7F80}"/>
              </a:ext>
            </a:extLst>
          </p:cNvPr>
          <p:cNvSpPr/>
          <p:nvPr/>
        </p:nvSpPr>
        <p:spPr>
          <a:xfrm>
            <a:off x="170892" y="6403302"/>
            <a:ext cx="880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222222"/>
                </a:solidFill>
                <a:ea typeface="Times New Roman" charset="0"/>
                <a:cs typeface="Times New Roman" charset="0"/>
              </a:rPr>
              <a:t>Bordes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, et</a:t>
            </a:r>
            <a:r>
              <a:rPr lang="zh-CN" altLang="en-US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(2013). Translating Embeddings for Modeling Multi-relational Data.  NIPS.</a:t>
            </a:r>
          </a:p>
        </p:txBody>
      </p:sp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(h,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，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b="1" dirty="0"/>
              <a:t>h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/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5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blipFill>
                <a:blip r:embed="rId3"/>
                <a:stretch>
                  <a:fillRect l="-1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8226"/>
              </p:ext>
            </p:extLst>
          </p:nvPr>
        </p:nvGraphicFramePr>
        <p:xfrm>
          <a:off x="1632520" y="4290139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4" imgW="101520" imgH="114120" progId="Equation.DSMT4">
                  <p:embed/>
                </p:oleObj>
              </mc:Choice>
              <mc:Fallback>
                <p:oleObj name="Equation" r:id="rId4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2520" y="4290139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7015"/>
              </p:ext>
            </p:extLst>
          </p:nvPr>
        </p:nvGraphicFramePr>
        <p:xfrm>
          <a:off x="1632520" y="4902249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20" y="4902249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72275" y="4290139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Energy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Objective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4770" y="4920009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/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Write your own code to analyze the </a:t>
            </a:r>
            <a:r>
              <a:rPr lang="en-US" altLang="zh-CN" dirty="0" err="1"/>
              <a:t>embeddings</a:t>
            </a:r>
            <a:r>
              <a:rPr lang="en-US" altLang="zh-CN" dirty="0"/>
              <a:t> learned by </a:t>
            </a:r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We will provide the entity and relation </a:t>
            </a:r>
            <a:r>
              <a:rPr lang="en-US" altLang="zh-CN" dirty="0" err="1"/>
              <a:t>embeddings</a:t>
            </a:r>
            <a:r>
              <a:rPr lang="en-US" altLang="zh-CN" dirty="0"/>
              <a:t> and other necessary information.</a:t>
            </a:r>
          </a:p>
          <a:p>
            <a:pPr lvl="1"/>
            <a:r>
              <a:rPr lang="en-US" altLang="zh-CN" dirty="0"/>
              <a:t>Given head entity Q30, relation P36, what is the closest tail entities?</a:t>
            </a:r>
          </a:p>
          <a:p>
            <a:pPr lvl="1"/>
            <a:r>
              <a:rPr lang="en-US" altLang="zh-CN" dirty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https://www.wikidata.org/wiki/Property:P36</a:t>
            </a:r>
            <a:r>
              <a:rPr lang="en-US" altLang="zh-CN" dirty="0"/>
              <a:t> to check the actual meanings of the entity and relation and further make sure your program gives reasonable results.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TransR</a:t>
            </a:r>
            <a:r>
              <a:rPr lang="en-US" altLang="zh-CN" dirty="0"/>
              <a:t> algorithm based on Problem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Evaluate </a:t>
            </a:r>
            <a:r>
              <a:rPr lang="en-US" altLang="zh-CN" dirty="0" err="1"/>
              <a:t>TransR</a:t>
            </a:r>
            <a:r>
              <a:rPr lang="en-US" altLang="zh-CN" dirty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relation-specific entity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(2014). Knowledge graph embedding by translating on hyperplanes.  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(2015). Learning entity and relation embeddings for knowledge graph completion. 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403</Words>
  <Application>Microsoft Macintosh PowerPoint</Application>
  <PresentationFormat>全屏显示(4:3)</PresentationFormat>
  <Paragraphs>82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宋体</vt:lpstr>
      <vt:lpstr>Arial</vt:lpstr>
      <vt:lpstr>Calibri</vt:lpstr>
      <vt:lpstr>Cambria Math</vt:lpstr>
      <vt:lpstr>Times New Roman</vt:lpstr>
      <vt:lpstr>1_Office 主题</vt:lpstr>
      <vt:lpstr>Equation</vt:lpstr>
      <vt:lpstr>Knowledge Embedding Project</vt:lpstr>
      <vt:lpstr>Project Tasks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Submissions</vt:lpstr>
      <vt:lpstr>Useful APIs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Microsoft Office User</cp:lastModifiedBy>
  <cp:revision>176</cp:revision>
  <dcterms:modified xsi:type="dcterms:W3CDTF">2019-07-20T08:05:37Z</dcterms:modified>
</cp:coreProperties>
</file>