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36" y="20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NZ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703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3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706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2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92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7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05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08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8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NZ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NZ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1C95C-B7FB-4310-B8A8-B52170F39C2F}" type="datetimeFigureOut">
              <a:rPr lang="en-NZ" smtClean="0"/>
              <a:t>3/12/2018</a:t>
            </a:fld>
            <a:endParaRPr lang="en-NZ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EC04-E7E7-4010-9E82-59BB9B6C6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35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eDFSXPnh2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xaeUc1-r9rY" TargetMode="External"/><Relationship Id="rId5" Type="http://schemas.openxmlformats.org/officeDocument/2006/relationships/hyperlink" Target="https://www.youtube.com/watch?v=NRzeQD_Etog" TargetMode="External"/><Relationship Id="rId4" Type="http://schemas.openxmlformats.org/officeDocument/2006/relationships/hyperlink" Target="https://www.youtube.com/watch?v=7yjPE6sDy-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8OYlSZcqMc" TargetMode="External"/><Relationship Id="rId2" Type="http://schemas.openxmlformats.org/officeDocument/2006/relationships/hyperlink" Target="https://www.youtube.com/watch?v=uwWHK90bK8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HH0cHepu5o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os-planning/navigation/blob/melodic-devel/amcl/examples/amcl_diff.launch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2r/p3_pkg/blob/master/params/ekf.ya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s-planning/navigation/blob/melodic-devel/costmap_2d/launch/example_params.ya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57063" y="181485"/>
            <a:ext cx="707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Robot Operating System (ROS)</a:t>
            </a:r>
            <a:endParaRPr lang="en-NZ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12714" y="643150"/>
            <a:ext cx="4754880" cy="4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964" y="931817"/>
            <a:ext cx="11652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Robotics middleware (software frameworks for robot software development) in C++/Python</a:t>
            </a:r>
          </a:p>
          <a:p>
            <a:pPr marL="342900" indent="-342900"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Packages – SLAM mapping,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control, communication, processing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Packages – LIDAR, camera,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sensors, motor drivers, encoders, microcontroller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Packages  - serial connection, transform publisher, laser inverter, map server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107474" y="3345027"/>
            <a:ext cx="1907177" cy="59432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ROS Master</a:t>
            </a:r>
            <a:endParaRPr lang="en-NZ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22513" y="4453245"/>
            <a:ext cx="1907177" cy="59432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Node</a:t>
            </a:r>
            <a:endParaRPr lang="en-NZ" dirty="0"/>
          </a:p>
        </p:txBody>
      </p:sp>
      <p:sp>
        <p:nvSpPr>
          <p:cNvPr id="9" name="正方形/長方形 8"/>
          <p:cNvSpPr/>
          <p:nvPr/>
        </p:nvSpPr>
        <p:spPr>
          <a:xfrm>
            <a:off x="3705493" y="4453245"/>
            <a:ext cx="1907177" cy="59432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 Node</a:t>
            </a:r>
            <a:endParaRPr lang="en-NZ" dirty="0"/>
          </a:p>
        </p:txBody>
      </p:sp>
      <p:sp>
        <p:nvSpPr>
          <p:cNvPr id="10" name="正方形/長方形 9"/>
          <p:cNvSpPr/>
          <p:nvPr/>
        </p:nvSpPr>
        <p:spPr>
          <a:xfrm>
            <a:off x="522512" y="5956233"/>
            <a:ext cx="1907177" cy="5943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NZ" dirty="0"/>
          </a:p>
        </p:txBody>
      </p:sp>
      <p:sp>
        <p:nvSpPr>
          <p:cNvPr id="11" name="正方形/長方形 10"/>
          <p:cNvSpPr/>
          <p:nvPr/>
        </p:nvSpPr>
        <p:spPr>
          <a:xfrm>
            <a:off x="8119645" y="4453245"/>
            <a:ext cx="1907177" cy="59432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Display Node</a:t>
            </a:r>
            <a:endParaRPr lang="en-NZ" dirty="0"/>
          </a:p>
        </p:txBody>
      </p:sp>
      <p:sp>
        <p:nvSpPr>
          <p:cNvPr id="12" name="正方形/長方形 11"/>
          <p:cNvSpPr/>
          <p:nvPr/>
        </p:nvSpPr>
        <p:spPr>
          <a:xfrm>
            <a:off x="3705493" y="5956233"/>
            <a:ext cx="1907177" cy="594320"/>
          </a:xfrm>
          <a:prstGeom prst="rect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image_data</a:t>
            </a:r>
            <a:r>
              <a:rPr lang="en-US" dirty="0" smtClean="0"/>
              <a:t> Message</a:t>
            </a:r>
            <a:endParaRPr lang="en-NZ" dirty="0"/>
          </a:p>
        </p:txBody>
      </p:sp>
      <p:sp>
        <p:nvSpPr>
          <p:cNvPr id="13" name="正方形/長方形 12"/>
          <p:cNvSpPr/>
          <p:nvPr/>
        </p:nvSpPr>
        <p:spPr>
          <a:xfrm>
            <a:off x="269964" y="3205023"/>
            <a:ext cx="5704115" cy="2285730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4" name="正方形/長方形 13"/>
          <p:cNvSpPr/>
          <p:nvPr/>
        </p:nvSpPr>
        <p:spPr>
          <a:xfrm>
            <a:off x="6230980" y="3205022"/>
            <a:ext cx="5691054" cy="2311873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6" name="カギ線コネクタ 15"/>
          <p:cNvCxnSpPr>
            <a:stCxn id="10" idx="0"/>
            <a:endCxn id="8" idx="2"/>
          </p:cNvCxnSpPr>
          <p:nvPr/>
        </p:nvCxnSpPr>
        <p:spPr>
          <a:xfrm rot="5400000" flipH="1" flipV="1">
            <a:off x="1021767" y="5501899"/>
            <a:ext cx="90866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1486920" y="5568454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</a:t>
            </a:r>
            <a:endParaRPr lang="en-NZ" dirty="0"/>
          </a:p>
        </p:txBody>
      </p:sp>
      <p:sp>
        <p:nvSpPr>
          <p:cNvPr id="23" name="正方形/長方形 22"/>
          <p:cNvSpPr/>
          <p:nvPr/>
        </p:nvSpPr>
        <p:spPr>
          <a:xfrm>
            <a:off x="4693844" y="5516896"/>
            <a:ext cx="109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Subscribe</a:t>
            </a:r>
            <a:endParaRPr lang="en-NZ" dirty="0"/>
          </a:p>
        </p:txBody>
      </p:sp>
      <p:cxnSp>
        <p:nvCxnSpPr>
          <p:cNvPr id="25" name="カギ線コネクタ 24"/>
          <p:cNvCxnSpPr>
            <a:stCxn id="8" idx="3"/>
            <a:endCxn id="12" idx="1"/>
          </p:cNvCxnSpPr>
          <p:nvPr/>
        </p:nvCxnSpPr>
        <p:spPr>
          <a:xfrm>
            <a:off x="2429690" y="4750405"/>
            <a:ext cx="1275803" cy="1502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2" idx="0"/>
            <a:endCxn id="9" idx="2"/>
          </p:cNvCxnSpPr>
          <p:nvPr/>
        </p:nvCxnSpPr>
        <p:spPr>
          <a:xfrm rot="5400000" flipH="1" flipV="1">
            <a:off x="4204748" y="5501899"/>
            <a:ext cx="90866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050358" y="553285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Publish</a:t>
            </a:r>
            <a:endParaRPr lang="en-NZ" dirty="0"/>
          </a:p>
        </p:txBody>
      </p:sp>
      <p:cxnSp>
        <p:nvCxnSpPr>
          <p:cNvPr id="47" name="カギ線コネクタ 46"/>
          <p:cNvCxnSpPr>
            <a:stCxn id="8" idx="0"/>
            <a:endCxn id="7" idx="1"/>
          </p:cNvCxnSpPr>
          <p:nvPr/>
        </p:nvCxnSpPr>
        <p:spPr>
          <a:xfrm rot="5400000" flipH="1" flipV="1">
            <a:off x="1386259" y="3732030"/>
            <a:ext cx="811058" cy="6313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9" idx="0"/>
          </p:cNvCxnSpPr>
          <p:nvPr/>
        </p:nvCxnSpPr>
        <p:spPr>
          <a:xfrm rot="16200000" flipV="1">
            <a:off x="3995922" y="3790084"/>
            <a:ext cx="662478" cy="6638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11" idx="0"/>
            <a:endCxn id="7" idx="3"/>
          </p:cNvCxnSpPr>
          <p:nvPr/>
        </p:nvCxnSpPr>
        <p:spPr>
          <a:xfrm rot="16200000" flipV="1">
            <a:off x="6138414" y="1518424"/>
            <a:ext cx="811058" cy="50585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12" idx="3"/>
            <a:endCxn id="11" idx="2"/>
          </p:cNvCxnSpPr>
          <p:nvPr/>
        </p:nvCxnSpPr>
        <p:spPr>
          <a:xfrm flipV="1">
            <a:off x="5612670" y="5047565"/>
            <a:ext cx="3460564" cy="1205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7982422" y="5510917"/>
            <a:ext cx="109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Subscribe</a:t>
            </a:r>
            <a:endParaRPr lang="en-NZ" dirty="0"/>
          </a:p>
        </p:txBody>
      </p:sp>
      <p:sp>
        <p:nvSpPr>
          <p:cNvPr id="65" name="正方形/長方形 64"/>
          <p:cNvSpPr/>
          <p:nvPr/>
        </p:nvSpPr>
        <p:spPr>
          <a:xfrm>
            <a:off x="6771033" y="3639647"/>
            <a:ext cx="130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Registration</a:t>
            </a:r>
            <a:endParaRPr lang="en-NZ" dirty="0"/>
          </a:p>
        </p:txBody>
      </p:sp>
      <p:sp>
        <p:nvSpPr>
          <p:cNvPr id="66" name="正方形/長方形 65"/>
          <p:cNvSpPr/>
          <p:nvPr/>
        </p:nvSpPr>
        <p:spPr>
          <a:xfrm>
            <a:off x="4051032" y="4078909"/>
            <a:ext cx="130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Registration</a:t>
            </a:r>
            <a:endParaRPr lang="en-NZ" dirty="0"/>
          </a:p>
        </p:txBody>
      </p:sp>
      <p:sp>
        <p:nvSpPr>
          <p:cNvPr id="67" name="正方形/長方形 66"/>
          <p:cNvSpPr/>
          <p:nvPr/>
        </p:nvSpPr>
        <p:spPr>
          <a:xfrm>
            <a:off x="823838" y="4057904"/>
            <a:ext cx="130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Registration</a:t>
            </a:r>
            <a:endParaRPr lang="en-NZ" dirty="0"/>
          </a:p>
        </p:txBody>
      </p:sp>
      <p:sp>
        <p:nvSpPr>
          <p:cNvPr id="71" name="正方形/長方形 70"/>
          <p:cNvSpPr/>
          <p:nvPr/>
        </p:nvSpPr>
        <p:spPr>
          <a:xfrm>
            <a:off x="1533969" y="2701670"/>
            <a:ext cx="2461270" cy="5943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Computer on Robot</a:t>
            </a:r>
            <a:endParaRPr lang="en-NZ" b="1" dirty="0"/>
          </a:p>
        </p:txBody>
      </p:sp>
      <p:sp>
        <p:nvSpPr>
          <p:cNvPr id="72" name="正方形/長方形 71"/>
          <p:cNvSpPr/>
          <p:nvPr/>
        </p:nvSpPr>
        <p:spPr>
          <a:xfrm>
            <a:off x="7842598" y="2698310"/>
            <a:ext cx="2461270" cy="5943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Laptop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5021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33796" y="181485"/>
            <a:ext cx="707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ROS Navigation Stack</a:t>
            </a:r>
            <a:endParaRPr lang="en-NZ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1456" y="643150"/>
            <a:ext cx="3322553" cy="4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9" y="2206708"/>
            <a:ext cx="10741206" cy="441643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9965" y="920149"/>
            <a:ext cx="1165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 of packages for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 planning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static map.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Examples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[1]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[2]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Simulated Examples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[1]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[2]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33796" y="181485"/>
            <a:ext cx="707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and Solution</a:t>
            </a:r>
            <a:endParaRPr lang="en-NZ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1456" y="643150"/>
            <a:ext cx="3322553" cy="4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5916" y="1280676"/>
            <a:ext cx="11634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lot of time is required to tune the navigation stack with every new environment, and new adjustments to robot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parameters to tune for each package which are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interdependent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each other, this makes the system as a whole difficult to tune as cause and effect in system are hard to correlate</a:t>
            </a:r>
            <a:endParaRPr lang="en-US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Treat as a global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blackbox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optimisation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treating the whole navigation stack as the search space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Treat small test movements as objective function </a:t>
            </a:r>
          </a:p>
        </p:txBody>
      </p:sp>
    </p:spTree>
    <p:extLst>
      <p:ext uri="{BB962C8B-B14F-4D97-AF65-F5344CB8AC3E}">
        <p14:creationId xmlns:p14="http://schemas.microsoft.com/office/powerpoint/2010/main" val="9610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33796" y="181485"/>
            <a:ext cx="707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Estimating robot position in ROS</a:t>
            </a:r>
            <a:endParaRPr lang="en-NZ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73248" y="643150"/>
            <a:ext cx="5029200" cy="4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65" y="843949"/>
            <a:ext cx="5826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–&gt; Global map 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Adaptive Monte Carlo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(AMCL) Particle Filter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[1]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Real-Time Appearance-Based (RTAB)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[1]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Sensor Fusion Package -&gt; Local map position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EKF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Sensor Fusion for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odometry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[1]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UKF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Sensors-&gt; affect EKF update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IMU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IMU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329" y="1310543"/>
            <a:ext cx="6029465" cy="25577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797" y="4258649"/>
            <a:ext cx="6040207" cy="17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33796" y="181485"/>
            <a:ext cx="707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</a:t>
            </a:r>
            <a:endParaRPr lang="en-NZ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1456" y="643150"/>
            <a:ext cx="3322553" cy="4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33795" y="684514"/>
            <a:ext cx="707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Adaptive Monte Carlo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(AMCL)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[1]</a:t>
            </a:r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70" y="1153676"/>
            <a:ext cx="3217282" cy="5501553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96334" y="1295400"/>
            <a:ext cx="298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 particle filter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NZ" dirty="0" smtClean="0"/>
              <a:t>Overall filter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NZ" dirty="0" smtClean="0"/>
          </a:p>
          <a:p>
            <a:pPr marL="342900" indent="-342900">
              <a:buAutoNum type="arabicPeriod"/>
            </a:pPr>
            <a:r>
              <a:rPr lang="en-NZ" dirty="0" smtClean="0"/>
              <a:t>Laser Model</a:t>
            </a:r>
          </a:p>
          <a:p>
            <a:pPr lvl="1"/>
            <a:endParaRPr lang="en-NZ" dirty="0" smtClean="0"/>
          </a:p>
          <a:p>
            <a:pPr marL="342900" indent="-342900">
              <a:buAutoNum type="arabicPeriod"/>
            </a:pPr>
            <a:r>
              <a:rPr lang="en-NZ" dirty="0" err="1" smtClean="0"/>
              <a:t>Odometry</a:t>
            </a:r>
            <a:r>
              <a:rPr lang="en-NZ" dirty="0" smtClean="0"/>
              <a:t> Model</a:t>
            </a:r>
            <a:r>
              <a:rPr lang="en-NZ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70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33796" y="181485"/>
            <a:ext cx="707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</a:t>
            </a:r>
            <a:endParaRPr lang="en-NZ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1456" y="643150"/>
            <a:ext cx="3322553" cy="4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33795" y="684514"/>
            <a:ext cx="707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EKF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Localisation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[1]</a:t>
            </a:r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334" y="1295400"/>
            <a:ext cx="6028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sensor input –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Customise</a:t>
            </a:r>
            <a:r>
              <a:rPr lang="en-US" dirty="0" smtClean="0"/>
              <a:t> input: </a:t>
            </a:r>
          </a:p>
          <a:p>
            <a:r>
              <a:rPr lang="en-NZ" dirty="0" smtClean="0"/>
              <a:t>x, </a:t>
            </a:r>
            <a:r>
              <a:rPr lang="en-NZ" dirty="0"/>
              <a:t>y, z, roll, pitch, yaw, </a:t>
            </a:r>
            <a:r>
              <a:rPr lang="en-NZ" dirty="0" err="1"/>
              <a:t>vx</a:t>
            </a:r>
            <a:r>
              <a:rPr lang="en-NZ" dirty="0"/>
              <a:t>, </a:t>
            </a:r>
            <a:r>
              <a:rPr lang="en-NZ" dirty="0" err="1"/>
              <a:t>vy</a:t>
            </a:r>
            <a:r>
              <a:rPr lang="en-NZ" dirty="0"/>
              <a:t>, </a:t>
            </a:r>
            <a:r>
              <a:rPr lang="en-NZ" dirty="0" err="1"/>
              <a:t>vz</a:t>
            </a:r>
            <a:r>
              <a:rPr lang="en-NZ" dirty="0"/>
              <a:t>, </a:t>
            </a:r>
            <a:r>
              <a:rPr lang="en-NZ" dirty="0" err="1"/>
              <a:t>vroll</a:t>
            </a:r>
            <a:r>
              <a:rPr lang="en-NZ" dirty="0"/>
              <a:t>, </a:t>
            </a:r>
            <a:r>
              <a:rPr lang="en-NZ" dirty="0" err="1"/>
              <a:t>vpitch</a:t>
            </a:r>
            <a:r>
              <a:rPr lang="en-NZ" dirty="0"/>
              <a:t>, </a:t>
            </a:r>
            <a:r>
              <a:rPr lang="en-NZ" dirty="0" err="1"/>
              <a:t>vyaw</a:t>
            </a:r>
            <a:r>
              <a:rPr lang="en-NZ" dirty="0"/>
              <a:t>, </a:t>
            </a:r>
            <a:r>
              <a:rPr lang="en-NZ" dirty="0" err="1"/>
              <a:t>ax</a:t>
            </a:r>
            <a:r>
              <a:rPr lang="en-NZ" dirty="0"/>
              <a:t>, ay, </a:t>
            </a:r>
            <a:r>
              <a:rPr lang="en-NZ" dirty="0" err="1" smtClean="0"/>
              <a:t>az</a:t>
            </a:r>
            <a:endParaRPr lang="en-NZ" dirty="0" smtClean="0"/>
          </a:p>
          <a:p>
            <a:endParaRPr lang="en-NZ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Customise</a:t>
            </a:r>
            <a:r>
              <a:rPr lang="en-US" dirty="0" smtClean="0"/>
              <a:t> how much each sensor contribute to filter: Pose/twist rejection threshold</a:t>
            </a:r>
            <a:endParaRPr 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62" y="1104815"/>
            <a:ext cx="334831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33796" y="181485"/>
            <a:ext cx="707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Maps</a:t>
            </a:r>
            <a:endParaRPr lang="en-NZ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1456" y="643150"/>
            <a:ext cx="3322553" cy="4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7063" y="684514"/>
            <a:ext cx="707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[1]</a:t>
            </a:r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334" y="1295400"/>
            <a:ext cx="6028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sensor input –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Inflation radius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Transform Tolerance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Update Frequency</a:t>
            </a:r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57" y="1064432"/>
            <a:ext cx="5502715" cy="57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356</Words>
  <Application>Microsoft Office PowerPoint</Application>
  <PresentationFormat>ワイド画面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Courier New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Charlene Leong</dc:creator>
  <cp:lastModifiedBy>Charlene Leong</cp:lastModifiedBy>
  <cp:revision>24</cp:revision>
  <dcterms:created xsi:type="dcterms:W3CDTF">2018-12-03T04:02:55Z</dcterms:created>
  <dcterms:modified xsi:type="dcterms:W3CDTF">2018-12-03T10:34:16Z</dcterms:modified>
</cp:coreProperties>
</file>