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
      <p:font typeface="Montserrat SemiBold"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Merriweather"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1344" y="5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696741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5adedfb58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105adedfb58_6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68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5adedfb58_16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105adedfb58_16_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626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05adedfb5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105adedfb58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10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5adedfb58_26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g105adedfb58_26_2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21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05adedfb58_2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g105adedfb58_26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843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052a5223d6_1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6" name="Google Shape;946;g1052a5223d6_1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92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052a5223d6_1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8" name="Google Shape;958;g1052a5223d6_1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1115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1052a5223d6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
        <p:nvSpPr>
          <p:cNvPr id="970" name="Google Shape;970;g1052a5223d6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28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3d844a90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3" name="Google Shape;983;g103d844a909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153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60"/>
        <p:cNvGrpSpPr/>
        <p:nvPr/>
      </p:nvGrpSpPr>
      <p:grpSpPr>
        <a:xfrm>
          <a:off x="0" y="0"/>
          <a:ext cx="0" cy="0"/>
          <a:chOff x="0" y="0"/>
          <a:chExt cx="0" cy="0"/>
        </a:xfrm>
      </p:grpSpPr>
      <p:sp>
        <p:nvSpPr>
          <p:cNvPr id="61" name="Google Shape;61;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62" name="Google Shape;62;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63" name="Google Shape;63;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sz="1100"/>
            </a:lvl1pPr>
            <a:lvl2pPr marL="0" lvl="1" indent="0" algn="r">
              <a:spcBef>
                <a:spcPts val="0"/>
              </a:spcBef>
              <a:buNone/>
              <a:defRPr sz="1100"/>
            </a:lvl2pPr>
            <a:lvl3pPr marL="0" lvl="2" indent="0" algn="r">
              <a:spcBef>
                <a:spcPts val="0"/>
              </a:spcBef>
              <a:buNone/>
              <a:defRPr sz="1100"/>
            </a:lvl3pPr>
            <a:lvl4pPr marL="0" lvl="3" indent="0" algn="r">
              <a:spcBef>
                <a:spcPts val="0"/>
              </a:spcBef>
              <a:buNone/>
              <a:defRPr sz="1100"/>
            </a:lvl4pPr>
            <a:lvl5pPr marL="0" lvl="4" indent="0" algn="r">
              <a:spcBef>
                <a:spcPts val="0"/>
              </a:spcBef>
              <a:buNone/>
              <a:defRPr sz="1100"/>
            </a:lvl5pPr>
            <a:lvl6pPr marL="0" lvl="5" indent="0" algn="r">
              <a:spcBef>
                <a:spcPts val="0"/>
              </a:spcBef>
              <a:buNone/>
              <a:defRPr sz="1100"/>
            </a:lvl6pPr>
            <a:lvl7pPr marL="0" lvl="6" indent="0" algn="r">
              <a:spcBef>
                <a:spcPts val="0"/>
              </a:spcBef>
              <a:buNone/>
              <a:defRPr sz="1100"/>
            </a:lvl7pPr>
            <a:lvl8pPr marL="0" lvl="7" indent="0" algn="r">
              <a:spcBef>
                <a:spcPts val="0"/>
              </a:spcBef>
              <a:buNone/>
              <a:defRPr sz="1100"/>
            </a:lvl8pPr>
            <a:lvl9pPr marL="0" lvl="8" indent="0" algn="r">
              <a:spcBef>
                <a:spcPts val="0"/>
              </a:spcBef>
              <a:buNone/>
              <a:defRPr sz="11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70"/>
        <p:cNvGrpSpPr/>
        <p:nvPr/>
      </p:nvGrpSpPr>
      <p:grpSpPr>
        <a:xfrm>
          <a:off x="0" y="0"/>
          <a:ext cx="0" cy="0"/>
          <a:chOff x="0" y="0"/>
          <a:chExt cx="0" cy="0"/>
        </a:xfrm>
      </p:grpSpPr>
      <p:sp>
        <p:nvSpPr>
          <p:cNvPr id="71" name="Google Shape;71;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제목 슬라이드">
  <p:cSld name="1_제목 슬라이드">
    <p:spTree>
      <p:nvGrpSpPr>
        <p:cNvPr id="1" name="Shape 74"/>
        <p:cNvGrpSpPr/>
        <p:nvPr/>
      </p:nvGrpSpPr>
      <p:grpSpPr>
        <a:xfrm>
          <a:off x="0" y="0"/>
          <a:ext cx="0" cy="0"/>
          <a:chOff x="0" y="0"/>
          <a:chExt cx="0" cy="0"/>
        </a:xfrm>
      </p:grpSpPr>
      <p:sp>
        <p:nvSpPr>
          <p:cNvPr id="75" name="Google Shape;75;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제목 슬라이드">
  <p:cSld name="3_제목 슬라이드">
    <p:spTree>
      <p:nvGrpSpPr>
        <p:cNvPr id="1" name="Shape 78"/>
        <p:cNvGrpSpPr/>
        <p:nvPr/>
      </p:nvGrpSpPr>
      <p:grpSpPr>
        <a:xfrm>
          <a:off x="0" y="0"/>
          <a:ext cx="0" cy="0"/>
          <a:chOff x="0" y="0"/>
          <a:chExt cx="0" cy="0"/>
        </a:xfrm>
      </p:grpSpPr>
      <p:sp>
        <p:nvSpPr>
          <p:cNvPr id="79" name="Google Shape;79;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17"/>
          <p:cNvSpPr>
            <a:spLocks noGrp="1"/>
          </p:cNvSpPr>
          <p:nvPr>
            <p:ph type="pic" idx="2"/>
          </p:nvPr>
        </p:nvSpPr>
        <p:spPr>
          <a:xfrm>
            <a:off x="1385888" y="1450181"/>
            <a:ext cx="1121569" cy="1121569"/>
          </a:xfrm>
          <a:prstGeom prst="ellipse">
            <a:avLst/>
          </a:prstGeom>
          <a:noFill/>
          <a:ln>
            <a:noFill/>
          </a:ln>
        </p:spPr>
      </p:sp>
      <p:sp>
        <p:nvSpPr>
          <p:cNvPr id="83" name="Google Shape;83;p17"/>
          <p:cNvSpPr>
            <a:spLocks noGrp="1"/>
          </p:cNvSpPr>
          <p:nvPr>
            <p:ph type="pic" idx="3"/>
          </p:nvPr>
        </p:nvSpPr>
        <p:spPr>
          <a:xfrm>
            <a:off x="4011215" y="1450181"/>
            <a:ext cx="1121569" cy="1121569"/>
          </a:xfrm>
          <a:prstGeom prst="ellipse">
            <a:avLst/>
          </a:prstGeom>
          <a:noFill/>
          <a:ln>
            <a:noFill/>
          </a:ln>
        </p:spPr>
      </p:sp>
      <p:sp>
        <p:nvSpPr>
          <p:cNvPr id="84" name="Google Shape;84;p17"/>
          <p:cNvSpPr>
            <a:spLocks noGrp="1"/>
          </p:cNvSpPr>
          <p:nvPr>
            <p:ph type="pic" idx="4"/>
          </p:nvPr>
        </p:nvSpPr>
        <p:spPr>
          <a:xfrm>
            <a:off x="6636543" y="1450181"/>
            <a:ext cx="1121569" cy="1121569"/>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제목 슬라이드">
  <p:cSld name="2_제목 슬라이드">
    <p:spTree>
      <p:nvGrpSpPr>
        <p:cNvPr id="1" name="Shape 85"/>
        <p:cNvGrpSpPr/>
        <p:nvPr/>
      </p:nvGrpSpPr>
      <p:grpSpPr>
        <a:xfrm>
          <a:off x="0" y="0"/>
          <a:ext cx="0" cy="0"/>
          <a:chOff x="0" y="0"/>
          <a:chExt cx="0" cy="0"/>
        </a:xfrm>
      </p:grpSpPr>
      <p:sp>
        <p:nvSpPr>
          <p:cNvPr id="86" name="Google Shape;86;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9" name="Google Shape;89;p18"/>
          <p:cNvSpPr>
            <a:spLocks noGrp="1"/>
          </p:cNvSpPr>
          <p:nvPr>
            <p:ph type="pic" idx="2"/>
          </p:nvPr>
        </p:nvSpPr>
        <p:spPr>
          <a:xfrm>
            <a:off x="0" y="0"/>
            <a:ext cx="3157537" cy="5143501"/>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제목 슬라이드">
  <p:cSld name="4_제목 슬라이드">
    <p:spTree>
      <p:nvGrpSpPr>
        <p:cNvPr id="1" name="Shape 90"/>
        <p:cNvGrpSpPr/>
        <p:nvPr/>
      </p:nvGrpSpPr>
      <p:grpSpPr>
        <a:xfrm>
          <a:off x="0" y="0"/>
          <a:ext cx="0" cy="0"/>
          <a:chOff x="0" y="0"/>
          <a:chExt cx="0" cy="0"/>
        </a:xfrm>
      </p:grpSpPr>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9"/>
          <p:cNvSpPr>
            <a:spLocks noGrp="1"/>
          </p:cNvSpPr>
          <p:nvPr>
            <p:ph type="pic" idx="2"/>
          </p:nvPr>
        </p:nvSpPr>
        <p:spPr>
          <a:xfrm>
            <a:off x="4608425" y="1441337"/>
            <a:ext cx="3457575" cy="2153398"/>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제목 슬라이드">
  <p:cSld name="5_제목 슬라이드">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Montserrat SemiBold"/>
              <a:buNone/>
              <a:defRPr sz="3300" b="0" i="0" u="none" strike="noStrike" cap="none">
                <a:solidFill>
                  <a:schemeClr val="dk1"/>
                </a:solidFill>
                <a:latin typeface="Montserrat SemiBold"/>
                <a:ea typeface="Montserrat SemiBold"/>
                <a:cs typeface="Montserrat SemiBold"/>
                <a:sym typeface="Montserrat Semi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6" name="Google Shape;66;p1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Montserrat"/>
                <a:ea typeface="Montserrat"/>
                <a:cs typeface="Montserrat"/>
                <a:sym typeface="Montserrat"/>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ontserrat"/>
                <a:ea typeface="Montserrat"/>
                <a:cs typeface="Montserrat"/>
                <a:sym typeface="Montserrat"/>
              </a:defRPr>
            </a:lvl9pPr>
          </a:lstStyle>
          <a:p>
            <a:endParaRPr/>
          </a:p>
        </p:txBody>
      </p:sp>
      <p:sp>
        <p:nvSpPr>
          <p:cNvPr id="67" name="Google Shape;67;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Montserrat"/>
                <a:ea typeface="Montserrat"/>
                <a:cs typeface="Montserrat"/>
                <a:sym typeface="Montserrat"/>
              </a:defRPr>
            </a:lvl1pPr>
            <a:lvl2pPr marR="0" lvl="1"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9pPr>
          </a:lstStyle>
          <a:p>
            <a:endParaRPr/>
          </a:p>
        </p:txBody>
      </p:sp>
      <p:sp>
        <p:nvSpPr>
          <p:cNvPr id="68" name="Google Shape;68;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Montserrat"/>
                <a:ea typeface="Montserrat"/>
                <a:cs typeface="Montserrat"/>
                <a:sym typeface="Montserrat"/>
              </a:defRPr>
            </a:lvl1pPr>
            <a:lvl2pPr marR="0" lvl="1"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100"/>
              <a:buNone/>
              <a:defRPr sz="1400" b="0" i="0" u="none" strike="noStrike" cap="none">
                <a:solidFill>
                  <a:schemeClr val="dk1"/>
                </a:solidFill>
                <a:latin typeface="Montserrat"/>
                <a:ea typeface="Montserrat"/>
                <a:cs typeface="Montserrat"/>
                <a:sym typeface="Montserrat"/>
              </a:defRPr>
            </a:lvl9pPr>
          </a:lstStyle>
          <a:p>
            <a:endParaRPr/>
          </a:p>
        </p:txBody>
      </p:sp>
      <p:sp>
        <p:nvSpPr>
          <p:cNvPr id="69" name="Google Shape;69;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Montserrat"/>
                <a:ea typeface="Montserrat"/>
                <a:cs typeface="Montserrat"/>
                <a:sym typeface="Montserrat"/>
              </a:defRPr>
            </a:lvl1pPr>
            <a:lvl2pPr marL="0" marR="0" lvl="1" indent="0" algn="r" rtl="0">
              <a:spcBef>
                <a:spcPts val="0"/>
              </a:spcBef>
              <a:buNone/>
              <a:defRPr sz="900" b="0" i="0" u="none" strike="noStrike" cap="none">
                <a:solidFill>
                  <a:srgbClr val="888888"/>
                </a:solidFill>
                <a:latin typeface="Montserrat"/>
                <a:ea typeface="Montserrat"/>
                <a:cs typeface="Montserrat"/>
                <a:sym typeface="Montserrat"/>
              </a:defRPr>
            </a:lvl2pPr>
            <a:lvl3pPr marL="0" marR="0" lvl="2" indent="0" algn="r" rtl="0">
              <a:spcBef>
                <a:spcPts val="0"/>
              </a:spcBef>
              <a:buNone/>
              <a:defRPr sz="900" b="0" i="0" u="none" strike="noStrike" cap="none">
                <a:solidFill>
                  <a:srgbClr val="888888"/>
                </a:solidFill>
                <a:latin typeface="Montserrat"/>
                <a:ea typeface="Montserrat"/>
                <a:cs typeface="Montserrat"/>
                <a:sym typeface="Montserrat"/>
              </a:defRPr>
            </a:lvl3pPr>
            <a:lvl4pPr marL="0" marR="0" lvl="3" indent="0" algn="r" rtl="0">
              <a:spcBef>
                <a:spcPts val="0"/>
              </a:spcBef>
              <a:buNone/>
              <a:defRPr sz="900" b="0" i="0" u="none" strike="noStrike" cap="none">
                <a:solidFill>
                  <a:srgbClr val="888888"/>
                </a:solidFill>
                <a:latin typeface="Montserrat"/>
                <a:ea typeface="Montserrat"/>
                <a:cs typeface="Montserrat"/>
                <a:sym typeface="Montserrat"/>
              </a:defRPr>
            </a:lvl4pPr>
            <a:lvl5pPr marL="0" marR="0" lvl="4" indent="0" algn="r" rtl="0">
              <a:spcBef>
                <a:spcPts val="0"/>
              </a:spcBef>
              <a:buNone/>
              <a:defRPr sz="900" b="0" i="0" u="none" strike="noStrike" cap="none">
                <a:solidFill>
                  <a:srgbClr val="888888"/>
                </a:solidFill>
                <a:latin typeface="Montserrat"/>
                <a:ea typeface="Montserrat"/>
                <a:cs typeface="Montserrat"/>
                <a:sym typeface="Montserrat"/>
              </a:defRPr>
            </a:lvl5pPr>
            <a:lvl6pPr marL="0" marR="0" lvl="5" indent="0" algn="r" rtl="0">
              <a:spcBef>
                <a:spcPts val="0"/>
              </a:spcBef>
              <a:buNone/>
              <a:defRPr sz="900" b="0" i="0" u="none" strike="noStrike" cap="none">
                <a:solidFill>
                  <a:srgbClr val="888888"/>
                </a:solidFill>
                <a:latin typeface="Montserrat"/>
                <a:ea typeface="Montserrat"/>
                <a:cs typeface="Montserrat"/>
                <a:sym typeface="Montserrat"/>
              </a:defRPr>
            </a:lvl6pPr>
            <a:lvl7pPr marL="0" marR="0" lvl="6" indent="0" algn="r" rtl="0">
              <a:spcBef>
                <a:spcPts val="0"/>
              </a:spcBef>
              <a:buNone/>
              <a:defRPr sz="900" b="0" i="0" u="none" strike="noStrike" cap="none">
                <a:solidFill>
                  <a:srgbClr val="888888"/>
                </a:solidFill>
                <a:latin typeface="Montserrat"/>
                <a:ea typeface="Montserrat"/>
                <a:cs typeface="Montserrat"/>
                <a:sym typeface="Montserrat"/>
              </a:defRPr>
            </a:lvl7pPr>
            <a:lvl8pPr marL="0" marR="0" lvl="7" indent="0" algn="r" rtl="0">
              <a:spcBef>
                <a:spcPts val="0"/>
              </a:spcBef>
              <a:buNone/>
              <a:defRPr sz="900" b="0" i="0" u="none" strike="noStrike" cap="none">
                <a:solidFill>
                  <a:srgbClr val="888888"/>
                </a:solidFill>
                <a:latin typeface="Montserrat"/>
                <a:ea typeface="Montserrat"/>
                <a:cs typeface="Montserrat"/>
                <a:sym typeface="Montserrat"/>
              </a:defRPr>
            </a:lvl8pPr>
            <a:lvl9pPr marL="0" marR="0" lvl="8" indent="0" algn="r" rtl="0">
              <a:spcBef>
                <a:spcPts val="0"/>
              </a:spcBef>
              <a:buNone/>
              <a:defRPr sz="9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p:nvPr/>
        </p:nvSpPr>
        <p:spPr>
          <a:xfrm>
            <a:off x="-49505" y="7601"/>
            <a:ext cx="4720800" cy="5143500"/>
          </a:xfrm>
          <a:prstGeom prst="rect">
            <a:avLst/>
          </a:prstGeom>
          <a:solidFill>
            <a:srgbClr val="CFD1F2">
              <a:alpha val="2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Montserrat"/>
              <a:ea typeface="Montserrat"/>
              <a:cs typeface="Montserrat"/>
              <a:sym typeface="Montserrat"/>
            </a:endParaRPr>
          </a:p>
        </p:txBody>
      </p:sp>
      <p:grpSp>
        <p:nvGrpSpPr>
          <p:cNvPr id="104" name="Google Shape;104;p21"/>
          <p:cNvGrpSpPr/>
          <p:nvPr/>
        </p:nvGrpSpPr>
        <p:grpSpPr>
          <a:xfrm>
            <a:off x="0" y="1"/>
            <a:ext cx="9144000" cy="5143500"/>
            <a:chOff x="205582" y="7450138"/>
            <a:chExt cx="12139613" cy="6858001"/>
          </a:xfrm>
        </p:grpSpPr>
        <p:sp>
          <p:nvSpPr>
            <p:cNvPr id="105" name="Google Shape;105;p21"/>
            <p:cNvSpPr/>
            <p:nvPr/>
          </p:nvSpPr>
          <p:spPr>
            <a:xfrm>
              <a:off x="11114882" y="11952289"/>
              <a:ext cx="1230313" cy="2355850"/>
            </a:xfrm>
            <a:custGeom>
              <a:avLst/>
              <a:gdLst/>
              <a:ahLst/>
              <a:cxnLst/>
              <a:rect l="l" t="t" r="r" b="b"/>
              <a:pathLst>
                <a:path w="800" h="1531" extrusionOk="0">
                  <a:moveTo>
                    <a:pt x="530" y="211"/>
                  </a:moveTo>
                  <a:cubicBezTo>
                    <a:pt x="463" y="277"/>
                    <a:pt x="400" y="350"/>
                    <a:pt x="344" y="428"/>
                  </a:cubicBezTo>
                  <a:cubicBezTo>
                    <a:pt x="289" y="505"/>
                    <a:pt x="240" y="586"/>
                    <a:pt x="198" y="671"/>
                  </a:cubicBezTo>
                  <a:cubicBezTo>
                    <a:pt x="55" y="961"/>
                    <a:pt x="0" y="1272"/>
                    <a:pt x="42" y="1531"/>
                  </a:cubicBezTo>
                  <a:cubicBezTo>
                    <a:pt x="43" y="1531"/>
                    <a:pt x="43" y="1531"/>
                    <a:pt x="43" y="1531"/>
                  </a:cubicBezTo>
                  <a:cubicBezTo>
                    <a:pt x="1" y="1273"/>
                    <a:pt x="56" y="961"/>
                    <a:pt x="199" y="672"/>
                  </a:cubicBezTo>
                  <a:cubicBezTo>
                    <a:pt x="340" y="387"/>
                    <a:pt x="553" y="152"/>
                    <a:pt x="800" y="2"/>
                  </a:cubicBezTo>
                  <a:cubicBezTo>
                    <a:pt x="800" y="0"/>
                    <a:pt x="800" y="0"/>
                    <a:pt x="800" y="0"/>
                  </a:cubicBezTo>
                  <a:cubicBezTo>
                    <a:pt x="704" y="58"/>
                    <a:pt x="614" y="128"/>
                    <a:pt x="530" y="211"/>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06" name="Google Shape;106;p21"/>
            <p:cNvSpPr/>
            <p:nvPr/>
          </p:nvSpPr>
          <p:spPr>
            <a:xfrm>
              <a:off x="5287169" y="7450138"/>
              <a:ext cx="3578225" cy="1905000"/>
            </a:xfrm>
            <a:custGeom>
              <a:avLst/>
              <a:gdLst/>
              <a:ahLst/>
              <a:cxnLst/>
              <a:rect l="l" t="t" r="r" b="b"/>
              <a:pathLst>
                <a:path w="2327" h="1238" extrusionOk="0">
                  <a:moveTo>
                    <a:pt x="2300" y="189"/>
                  </a:moveTo>
                  <a:cubicBezTo>
                    <a:pt x="2298" y="119"/>
                    <a:pt x="2289" y="55"/>
                    <a:pt x="2280" y="0"/>
                  </a:cubicBezTo>
                  <a:cubicBezTo>
                    <a:pt x="2279" y="0"/>
                    <a:pt x="2279" y="0"/>
                    <a:pt x="2279" y="0"/>
                  </a:cubicBezTo>
                  <a:cubicBezTo>
                    <a:pt x="2327" y="280"/>
                    <a:pt x="2292" y="530"/>
                    <a:pt x="2177" y="716"/>
                  </a:cubicBezTo>
                  <a:cubicBezTo>
                    <a:pt x="2034" y="945"/>
                    <a:pt x="1752" y="1117"/>
                    <a:pt x="1422" y="1175"/>
                  </a:cubicBezTo>
                  <a:cubicBezTo>
                    <a:pt x="1066" y="1238"/>
                    <a:pt x="712" y="1156"/>
                    <a:pt x="450" y="950"/>
                  </a:cubicBezTo>
                  <a:cubicBezTo>
                    <a:pt x="158" y="720"/>
                    <a:pt x="3" y="367"/>
                    <a:pt x="1" y="0"/>
                  </a:cubicBezTo>
                  <a:cubicBezTo>
                    <a:pt x="0" y="0"/>
                    <a:pt x="0" y="0"/>
                    <a:pt x="0" y="0"/>
                  </a:cubicBezTo>
                  <a:cubicBezTo>
                    <a:pt x="0" y="60"/>
                    <a:pt x="5" y="119"/>
                    <a:pt x="14" y="179"/>
                  </a:cubicBezTo>
                  <a:cubicBezTo>
                    <a:pt x="36" y="332"/>
                    <a:pt x="85" y="476"/>
                    <a:pt x="158" y="608"/>
                  </a:cubicBezTo>
                  <a:cubicBezTo>
                    <a:pt x="234" y="743"/>
                    <a:pt x="332" y="858"/>
                    <a:pt x="450" y="951"/>
                  </a:cubicBezTo>
                  <a:cubicBezTo>
                    <a:pt x="586" y="1058"/>
                    <a:pt x="745" y="1132"/>
                    <a:pt x="921" y="1169"/>
                  </a:cubicBezTo>
                  <a:cubicBezTo>
                    <a:pt x="1003" y="1186"/>
                    <a:pt x="1088" y="1196"/>
                    <a:pt x="1173" y="1196"/>
                  </a:cubicBezTo>
                  <a:cubicBezTo>
                    <a:pt x="1256" y="1197"/>
                    <a:pt x="1340" y="1190"/>
                    <a:pt x="1423" y="1176"/>
                  </a:cubicBezTo>
                  <a:cubicBezTo>
                    <a:pt x="1582" y="1148"/>
                    <a:pt x="1736" y="1091"/>
                    <a:pt x="1867" y="1012"/>
                  </a:cubicBezTo>
                  <a:cubicBezTo>
                    <a:pt x="2000" y="932"/>
                    <a:pt x="2107" y="830"/>
                    <a:pt x="2177" y="717"/>
                  </a:cubicBezTo>
                  <a:cubicBezTo>
                    <a:pt x="2226" y="638"/>
                    <a:pt x="2261" y="549"/>
                    <a:pt x="2281" y="450"/>
                  </a:cubicBezTo>
                  <a:cubicBezTo>
                    <a:pt x="2297" y="369"/>
                    <a:pt x="2304" y="282"/>
                    <a:pt x="2300" y="189"/>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07" name="Google Shape;107;p21"/>
            <p:cNvSpPr/>
            <p:nvPr/>
          </p:nvSpPr>
          <p:spPr>
            <a:xfrm>
              <a:off x="9703594" y="7450138"/>
              <a:ext cx="2641600" cy="2087563"/>
            </a:xfrm>
            <a:custGeom>
              <a:avLst/>
              <a:gdLst/>
              <a:ahLst/>
              <a:cxnLst/>
              <a:rect l="l" t="t" r="r" b="b"/>
              <a:pathLst>
                <a:path w="1718" h="1357" extrusionOk="0">
                  <a:moveTo>
                    <a:pt x="1519" y="1288"/>
                  </a:moveTo>
                  <a:cubicBezTo>
                    <a:pt x="1422" y="1269"/>
                    <a:pt x="1325" y="1268"/>
                    <a:pt x="1231" y="1267"/>
                  </a:cubicBezTo>
                  <a:cubicBezTo>
                    <a:pt x="1029" y="1265"/>
                    <a:pt x="820" y="1263"/>
                    <a:pt x="574" y="1087"/>
                  </a:cubicBezTo>
                  <a:cubicBezTo>
                    <a:pt x="223" y="835"/>
                    <a:pt x="0" y="389"/>
                    <a:pt x="9" y="0"/>
                  </a:cubicBezTo>
                  <a:cubicBezTo>
                    <a:pt x="8" y="0"/>
                    <a:pt x="8" y="0"/>
                    <a:pt x="8" y="0"/>
                  </a:cubicBezTo>
                  <a:cubicBezTo>
                    <a:pt x="7" y="49"/>
                    <a:pt x="9" y="99"/>
                    <a:pt x="15" y="150"/>
                  </a:cubicBezTo>
                  <a:cubicBezTo>
                    <a:pt x="29" y="268"/>
                    <a:pt x="62" y="388"/>
                    <a:pt x="114" y="506"/>
                  </a:cubicBezTo>
                  <a:cubicBezTo>
                    <a:pt x="164" y="622"/>
                    <a:pt x="229" y="731"/>
                    <a:pt x="308" y="831"/>
                  </a:cubicBezTo>
                  <a:cubicBezTo>
                    <a:pt x="387" y="932"/>
                    <a:pt x="477" y="1018"/>
                    <a:pt x="573" y="1088"/>
                  </a:cubicBezTo>
                  <a:cubicBezTo>
                    <a:pt x="819" y="1264"/>
                    <a:pt x="1029" y="1266"/>
                    <a:pt x="1231" y="1268"/>
                  </a:cubicBezTo>
                  <a:cubicBezTo>
                    <a:pt x="1394" y="1270"/>
                    <a:pt x="1549" y="1272"/>
                    <a:pt x="1718" y="1357"/>
                  </a:cubicBezTo>
                  <a:cubicBezTo>
                    <a:pt x="1718" y="1356"/>
                    <a:pt x="1718" y="1356"/>
                    <a:pt x="1718" y="1356"/>
                  </a:cubicBezTo>
                  <a:cubicBezTo>
                    <a:pt x="1655" y="1324"/>
                    <a:pt x="1589" y="1302"/>
                    <a:pt x="1519" y="128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08" name="Google Shape;108;p21"/>
            <p:cNvSpPr/>
            <p:nvPr/>
          </p:nvSpPr>
          <p:spPr>
            <a:xfrm>
              <a:off x="7287419" y="11828464"/>
              <a:ext cx="3197225" cy="2479675"/>
            </a:xfrm>
            <a:custGeom>
              <a:avLst/>
              <a:gdLst/>
              <a:ahLst/>
              <a:cxnLst/>
              <a:rect l="l" t="t" r="r" b="b"/>
              <a:pathLst>
                <a:path w="2079" h="1612" extrusionOk="0">
                  <a:moveTo>
                    <a:pt x="1646" y="465"/>
                  </a:moveTo>
                  <a:cubicBezTo>
                    <a:pt x="1487" y="537"/>
                    <a:pt x="1370" y="516"/>
                    <a:pt x="1247" y="493"/>
                  </a:cubicBezTo>
                  <a:cubicBezTo>
                    <a:pt x="1138" y="473"/>
                    <a:pt x="1025" y="452"/>
                    <a:pt x="876" y="494"/>
                  </a:cubicBezTo>
                  <a:cubicBezTo>
                    <a:pt x="740" y="533"/>
                    <a:pt x="601" y="616"/>
                    <a:pt x="472" y="736"/>
                  </a:cubicBezTo>
                  <a:cubicBezTo>
                    <a:pt x="344" y="855"/>
                    <a:pt x="231" y="1006"/>
                    <a:pt x="147" y="1172"/>
                  </a:cubicBezTo>
                  <a:cubicBezTo>
                    <a:pt x="105" y="1256"/>
                    <a:pt x="70" y="1342"/>
                    <a:pt x="43" y="1430"/>
                  </a:cubicBezTo>
                  <a:cubicBezTo>
                    <a:pt x="24" y="1490"/>
                    <a:pt x="10" y="1551"/>
                    <a:pt x="0" y="1612"/>
                  </a:cubicBezTo>
                  <a:cubicBezTo>
                    <a:pt x="0" y="1612"/>
                    <a:pt x="0" y="1612"/>
                    <a:pt x="0" y="1612"/>
                  </a:cubicBezTo>
                  <a:cubicBezTo>
                    <a:pt x="25" y="1464"/>
                    <a:pt x="75" y="1316"/>
                    <a:pt x="148" y="1173"/>
                  </a:cubicBezTo>
                  <a:cubicBezTo>
                    <a:pt x="320" y="834"/>
                    <a:pt x="599" y="574"/>
                    <a:pt x="876" y="495"/>
                  </a:cubicBezTo>
                  <a:cubicBezTo>
                    <a:pt x="1025" y="453"/>
                    <a:pt x="1138" y="474"/>
                    <a:pt x="1247" y="494"/>
                  </a:cubicBezTo>
                  <a:cubicBezTo>
                    <a:pt x="1370" y="517"/>
                    <a:pt x="1487" y="538"/>
                    <a:pt x="1647" y="466"/>
                  </a:cubicBezTo>
                  <a:cubicBezTo>
                    <a:pt x="1737" y="425"/>
                    <a:pt x="1820" y="364"/>
                    <a:pt x="1894" y="284"/>
                  </a:cubicBezTo>
                  <a:cubicBezTo>
                    <a:pt x="1964" y="208"/>
                    <a:pt x="2025" y="116"/>
                    <a:pt x="2073" y="13"/>
                  </a:cubicBezTo>
                  <a:cubicBezTo>
                    <a:pt x="2075" y="8"/>
                    <a:pt x="2077" y="4"/>
                    <a:pt x="2079" y="0"/>
                  </a:cubicBezTo>
                  <a:cubicBezTo>
                    <a:pt x="1982" y="212"/>
                    <a:pt x="1830" y="382"/>
                    <a:pt x="1646" y="46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09" name="Google Shape;109;p21"/>
            <p:cNvSpPr/>
            <p:nvPr/>
          </p:nvSpPr>
          <p:spPr>
            <a:xfrm>
              <a:off x="205582" y="10995026"/>
              <a:ext cx="3089275" cy="730250"/>
            </a:xfrm>
            <a:custGeom>
              <a:avLst/>
              <a:gdLst/>
              <a:ahLst/>
              <a:cxnLst/>
              <a:rect l="l" t="t" r="r" b="b"/>
              <a:pathLst>
                <a:path w="2009" h="475" extrusionOk="0">
                  <a:moveTo>
                    <a:pt x="1237" y="451"/>
                  </a:moveTo>
                  <a:cubicBezTo>
                    <a:pt x="922" y="475"/>
                    <a:pt x="702" y="332"/>
                    <a:pt x="509" y="207"/>
                  </a:cubicBezTo>
                  <a:cubicBezTo>
                    <a:pt x="412" y="144"/>
                    <a:pt x="320" y="84"/>
                    <a:pt x="224" y="48"/>
                  </a:cubicBezTo>
                  <a:cubicBezTo>
                    <a:pt x="146" y="20"/>
                    <a:pt x="74" y="9"/>
                    <a:pt x="0" y="15"/>
                  </a:cubicBezTo>
                  <a:cubicBezTo>
                    <a:pt x="0" y="16"/>
                    <a:pt x="0" y="16"/>
                    <a:pt x="0" y="16"/>
                  </a:cubicBezTo>
                  <a:cubicBezTo>
                    <a:pt x="189" y="0"/>
                    <a:pt x="344" y="101"/>
                    <a:pt x="508" y="207"/>
                  </a:cubicBezTo>
                  <a:cubicBezTo>
                    <a:pt x="607" y="272"/>
                    <a:pt x="710" y="339"/>
                    <a:pt x="828" y="387"/>
                  </a:cubicBezTo>
                  <a:cubicBezTo>
                    <a:pt x="963" y="441"/>
                    <a:pt x="1096" y="463"/>
                    <a:pt x="1237" y="452"/>
                  </a:cubicBezTo>
                  <a:cubicBezTo>
                    <a:pt x="1306" y="447"/>
                    <a:pt x="1378" y="434"/>
                    <a:pt x="1449" y="413"/>
                  </a:cubicBezTo>
                  <a:cubicBezTo>
                    <a:pt x="1518" y="393"/>
                    <a:pt x="1588" y="366"/>
                    <a:pt x="1657" y="333"/>
                  </a:cubicBezTo>
                  <a:cubicBezTo>
                    <a:pt x="1783" y="271"/>
                    <a:pt x="1904" y="187"/>
                    <a:pt x="2009" y="89"/>
                  </a:cubicBezTo>
                  <a:cubicBezTo>
                    <a:pt x="1786" y="295"/>
                    <a:pt x="1500" y="431"/>
                    <a:pt x="1237" y="451"/>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10" name="Google Shape;110;p21"/>
            <p:cNvSpPr/>
            <p:nvPr/>
          </p:nvSpPr>
          <p:spPr>
            <a:xfrm>
              <a:off x="1005682" y="12396789"/>
              <a:ext cx="2917825" cy="1911350"/>
            </a:xfrm>
            <a:custGeom>
              <a:avLst/>
              <a:gdLst/>
              <a:ahLst/>
              <a:cxnLst/>
              <a:rect l="l" t="t" r="r" b="b"/>
              <a:pathLst>
                <a:path w="1897" h="1243" extrusionOk="0">
                  <a:moveTo>
                    <a:pt x="1810" y="968"/>
                  </a:moveTo>
                  <a:cubicBezTo>
                    <a:pt x="1760" y="802"/>
                    <a:pt x="1714" y="645"/>
                    <a:pt x="1638" y="509"/>
                  </a:cubicBezTo>
                  <a:cubicBezTo>
                    <a:pt x="1597" y="436"/>
                    <a:pt x="1552" y="374"/>
                    <a:pt x="1499" y="321"/>
                  </a:cubicBezTo>
                  <a:cubicBezTo>
                    <a:pt x="1440" y="262"/>
                    <a:pt x="1372" y="214"/>
                    <a:pt x="1293" y="174"/>
                  </a:cubicBezTo>
                  <a:cubicBezTo>
                    <a:pt x="1173" y="114"/>
                    <a:pt x="1031" y="76"/>
                    <a:pt x="893" y="67"/>
                  </a:cubicBezTo>
                  <a:cubicBezTo>
                    <a:pt x="815" y="61"/>
                    <a:pt x="739" y="65"/>
                    <a:pt x="669" y="78"/>
                  </a:cubicBezTo>
                  <a:cubicBezTo>
                    <a:pt x="591" y="93"/>
                    <a:pt x="518" y="119"/>
                    <a:pt x="453" y="155"/>
                  </a:cubicBezTo>
                  <a:cubicBezTo>
                    <a:pt x="277" y="253"/>
                    <a:pt x="156" y="427"/>
                    <a:pt x="84" y="687"/>
                  </a:cubicBezTo>
                  <a:cubicBezTo>
                    <a:pt x="35" y="862"/>
                    <a:pt x="14" y="1057"/>
                    <a:pt x="0" y="1243"/>
                  </a:cubicBezTo>
                  <a:cubicBezTo>
                    <a:pt x="1" y="1243"/>
                    <a:pt x="1" y="1243"/>
                    <a:pt x="1" y="1243"/>
                  </a:cubicBezTo>
                  <a:cubicBezTo>
                    <a:pt x="15" y="1057"/>
                    <a:pt x="36" y="862"/>
                    <a:pt x="85" y="688"/>
                  </a:cubicBezTo>
                  <a:cubicBezTo>
                    <a:pt x="157" y="428"/>
                    <a:pt x="278" y="254"/>
                    <a:pt x="454" y="156"/>
                  </a:cubicBezTo>
                  <a:cubicBezTo>
                    <a:pt x="733" y="0"/>
                    <a:pt x="1080" y="69"/>
                    <a:pt x="1292" y="175"/>
                  </a:cubicBezTo>
                  <a:cubicBezTo>
                    <a:pt x="1622" y="339"/>
                    <a:pt x="1708" y="631"/>
                    <a:pt x="1809" y="968"/>
                  </a:cubicBezTo>
                  <a:cubicBezTo>
                    <a:pt x="1836" y="1059"/>
                    <a:pt x="1863" y="1151"/>
                    <a:pt x="1896" y="1243"/>
                  </a:cubicBezTo>
                  <a:cubicBezTo>
                    <a:pt x="1897" y="1243"/>
                    <a:pt x="1897" y="1243"/>
                    <a:pt x="1897" y="1243"/>
                  </a:cubicBezTo>
                  <a:cubicBezTo>
                    <a:pt x="1864" y="1151"/>
                    <a:pt x="1837" y="1059"/>
                    <a:pt x="1810" y="96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11" name="Google Shape;111;p21"/>
            <p:cNvSpPr/>
            <p:nvPr/>
          </p:nvSpPr>
          <p:spPr>
            <a:xfrm>
              <a:off x="1153319" y="7450138"/>
              <a:ext cx="2759075" cy="2828925"/>
            </a:xfrm>
            <a:custGeom>
              <a:avLst/>
              <a:gdLst/>
              <a:ahLst/>
              <a:cxnLst/>
              <a:rect l="l" t="t" r="r" b="b"/>
              <a:pathLst>
                <a:path w="1794" h="1839" extrusionOk="0">
                  <a:moveTo>
                    <a:pt x="1762" y="1315"/>
                  </a:moveTo>
                  <a:cubicBezTo>
                    <a:pt x="1743" y="1241"/>
                    <a:pt x="1717" y="1174"/>
                    <a:pt x="1683" y="1116"/>
                  </a:cubicBezTo>
                  <a:cubicBezTo>
                    <a:pt x="1642" y="1044"/>
                    <a:pt x="1590" y="985"/>
                    <a:pt x="1529" y="940"/>
                  </a:cubicBezTo>
                  <a:cubicBezTo>
                    <a:pt x="1283" y="761"/>
                    <a:pt x="968" y="862"/>
                    <a:pt x="690" y="951"/>
                  </a:cubicBezTo>
                  <a:cubicBezTo>
                    <a:pt x="573" y="988"/>
                    <a:pt x="462" y="1023"/>
                    <a:pt x="365" y="1035"/>
                  </a:cubicBezTo>
                  <a:cubicBezTo>
                    <a:pt x="257" y="1049"/>
                    <a:pt x="180" y="1031"/>
                    <a:pt x="124" y="980"/>
                  </a:cubicBezTo>
                  <a:cubicBezTo>
                    <a:pt x="68" y="929"/>
                    <a:pt x="31" y="842"/>
                    <a:pt x="16" y="729"/>
                  </a:cubicBezTo>
                  <a:cubicBezTo>
                    <a:pt x="1" y="619"/>
                    <a:pt x="8" y="489"/>
                    <a:pt x="36" y="354"/>
                  </a:cubicBezTo>
                  <a:cubicBezTo>
                    <a:pt x="59" y="240"/>
                    <a:pt x="98" y="117"/>
                    <a:pt x="155" y="0"/>
                  </a:cubicBezTo>
                  <a:cubicBezTo>
                    <a:pt x="154" y="0"/>
                    <a:pt x="154" y="0"/>
                    <a:pt x="154" y="0"/>
                  </a:cubicBezTo>
                  <a:cubicBezTo>
                    <a:pt x="141" y="26"/>
                    <a:pt x="129" y="54"/>
                    <a:pt x="118" y="81"/>
                  </a:cubicBezTo>
                  <a:cubicBezTo>
                    <a:pt x="82" y="169"/>
                    <a:pt x="54" y="261"/>
                    <a:pt x="35" y="354"/>
                  </a:cubicBezTo>
                  <a:cubicBezTo>
                    <a:pt x="7" y="489"/>
                    <a:pt x="0" y="619"/>
                    <a:pt x="15" y="729"/>
                  </a:cubicBezTo>
                  <a:cubicBezTo>
                    <a:pt x="30" y="843"/>
                    <a:pt x="68" y="929"/>
                    <a:pt x="123" y="980"/>
                  </a:cubicBezTo>
                  <a:cubicBezTo>
                    <a:pt x="180" y="1032"/>
                    <a:pt x="257" y="1050"/>
                    <a:pt x="365" y="1036"/>
                  </a:cubicBezTo>
                  <a:cubicBezTo>
                    <a:pt x="462" y="1024"/>
                    <a:pt x="573" y="989"/>
                    <a:pt x="690" y="952"/>
                  </a:cubicBezTo>
                  <a:cubicBezTo>
                    <a:pt x="968" y="863"/>
                    <a:pt x="1283" y="762"/>
                    <a:pt x="1528" y="941"/>
                  </a:cubicBezTo>
                  <a:cubicBezTo>
                    <a:pt x="1770" y="1118"/>
                    <a:pt x="1793" y="1450"/>
                    <a:pt x="1791" y="1585"/>
                  </a:cubicBezTo>
                  <a:cubicBezTo>
                    <a:pt x="1790" y="1672"/>
                    <a:pt x="1777" y="1757"/>
                    <a:pt x="1753" y="1839"/>
                  </a:cubicBezTo>
                  <a:cubicBezTo>
                    <a:pt x="1778" y="1754"/>
                    <a:pt x="1791" y="1669"/>
                    <a:pt x="1792" y="1585"/>
                  </a:cubicBezTo>
                  <a:cubicBezTo>
                    <a:pt x="1794" y="1468"/>
                    <a:pt x="1776" y="1374"/>
                    <a:pt x="1762" y="131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12" name="Google Shape;112;p21"/>
            <p:cNvSpPr/>
            <p:nvPr/>
          </p:nvSpPr>
          <p:spPr>
            <a:xfrm>
              <a:off x="3972719" y="7450138"/>
              <a:ext cx="4173538" cy="5921375"/>
            </a:xfrm>
            <a:custGeom>
              <a:avLst/>
              <a:gdLst/>
              <a:ahLst/>
              <a:cxnLst/>
              <a:rect l="l" t="t" r="r" b="b"/>
              <a:pathLst>
                <a:path w="2715" h="3849" extrusionOk="0">
                  <a:moveTo>
                    <a:pt x="2505" y="1438"/>
                  </a:moveTo>
                  <a:cubicBezTo>
                    <a:pt x="2361" y="1568"/>
                    <a:pt x="2244" y="1741"/>
                    <a:pt x="2177" y="1925"/>
                  </a:cubicBezTo>
                  <a:cubicBezTo>
                    <a:pt x="2142" y="2019"/>
                    <a:pt x="2122" y="2113"/>
                    <a:pt x="2115" y="2204"/>
                  </a:cubicBezTo>
                  <a:cubicBezTo>
                    <a:pt x="2109" y="2299"/>
                    <a:pt x="2118" y="2390"/>
                    <a:pt x="2144" y="2473"/>
                  </a:cubicBezTo>
                  <a:cubicBezTo>
                    <a:pt x="2175" y="2573"/>
                    <a:pt x="2223" y="2640"/>
                    <a:pt x="2269" y="2705"/>
                  </a:cubicBezTo>
                  <a:cubicBezTo>
                    <a:pt x="2328" y="2788"/>
                    <a:pt x="2390" y="2873"/>
                    <a:pt x="2417" y="3029"/>
                  </a:cubicBezTo>
                  <a:cubicBezTo>
                    <a:pt x="2417" y="3033"/>
                    <a:pt x="2433" y="3123"/>
                    <a:pt x="2429" y="3238"/>
                  </a:cubicBezTo>
                  <a:cubicBezTo>
                    <a:pt x="2424" y="3385"/>
                    <a:pt x="2390" y="3502"/>
                    <a:pt x="2329" y="3584"/>
                  </a:cubicBezTo>
                  <a:cubicBezTo>
                    <a:pt x="2262" y="3675"/>
                    <a:pt x="2145" y="3746"/>
                    <a:pt x="1989" y="3790"/>
                  </a:cubicBezTo>
                  <a:cubicBezTo>
                    <a:pt x="1838" y="3833"/>
                    <a:pt x="1659" y="3849"/>
                    <a:pt x="1470" y="3836"/>
                  </a:cubicBezTo>
                  <a:cubicBezTo>
                    <a:pt x="1027" y="3806"/>
                    <a:pt x="461" y="3606"/>
                    <a:pt x="203" y="3136"/>
                  </a:cubicBezTo>
                  <a:cubicBezTo>
                    <a:pt x="16" y="2794"/>
                    <a:pt x="0" y="2335"/>
                    <a:pt x="164" y="1995"/>
                  </a:cubicBezTo>
                  <a:cubicBezTo>
                    <a:pt x="236" y="1846"/>
                    <a:pt x="315" y="1774"/>
                    <a:pt x="391" y="1704"/>
                  </a:cubicBezTo>
                  <a:cubicBezTo>
                    <a:pt x="468" y="1634"/>
                    <a:pt x="541" y="1568"/>
                    <a:pt x="593" y="1429"/>
                  </a:cubicBezTo>
                  <a:cubicBezTo>
                    <a:pt x="638" y="1310"/>
                    <a:pt x="653" y="1179"/>
                    <a:pt x="637" y="1037"/>
                  </a:cubicBezTo>
                  <a:cubicBezTo>
                    <a:pt x="624" y="921"/>
                    <a:pt x="591" y="797"/>
                    <a:pt x="538" y="669"/>
                  </a:cubicBezTo>
                  <a:cubicBezTo>
                    <a:pt x="499" y="573"/>
                    <a:pt x="448" y="476"/>
                    <a:pt x="389" y="379"/>
                  </a:cubicBezTo>
                  <a:cubicBezTo>
                    <a:pt x="341" y="301"/>
                    <a:pt x="301" y="245"/>
                    <a:pt x="281" y="219"/>
                  </a:cubicBezTo>
                  <a:cubicBezTo>
                    <a:pt x="226" y="143"/>
                    <a:pt x="167" y="70"/>
                    <a:pt x="105" y="0"/>
                  </a:cubicBezTo>
                  <a:cubicBezTo>
                    <a:pt x="103" y="0"/>
                    <a:pt x="103" y="0"/>
                    <a:pt x="103" y="0"/>
                  </a:cubicBezTo>
                  <a:cubicBezTo>
                    <a:pt x="165" y="70"/>
                    <a:pt x="225" y="143"/>
                    <a:pt x="280" y="219"/>
                  </a:cubicBezTo>
                  <a:cubicBezTo>
                    <a:pt x="432" y="428"/>
                    <a:pt x="767" y="964"/>
                    <a:pt x="592" y="1428"/>
                  </a:cubicBezTo>
                  <a:cubicBezTo>
                    <a:pt x="540" y="1567"/>
                    <a:pt x="468" y="1633"/>
                    <a:pt x="391" y="1703"/>
                  </a:cubicBezTo>
                  <a:cubicBezTo>
                    <a:pt x="314" y="1773"/>
                    <a:pt x="235" y="1845"/>
                    <a:pt x="163" y="1994"/>
                  </a:cubicBezTo>
                  <a:cubicBezTo>
                    <a:pt x="81" y="2164"/>
                    <a:pt x="43" y="2365"/>
                    <a:pt x="52" y="2575"/>
                  </a:cubicBezTo>
                  <a:cubicBezTo>
                    <a:pt x="56" y="2675"/>
                    <a:pt x="71" y="2774"/>
                    <a:pt x="97" y="2870"/>
                  </a:cubicBezTo>
                  <a:cubicBezTo>
                    <a:pt x="122" y="2966"/>
                    <a:pt x="158" y="3055"/>
                    <a:pt x="202" y="3136"/>
                  </a:cubicBezTo>
                  <a:cubicBezTo>
                    <a:pt x="261" y="3244"/>
                    <a:pt x="340" y="3343"/>
                    <a:pt x="436" y="3430"/>
                  </a:cubicBezTo>
                  <a:cubicBezTo>
                    <a:pt x="525" y="3511"/>
                    <a:pt x="630" y="3582"/>
                    <a:pt x="747" y="3642"/>
                  </a:cubicBezTo>
                  <a:cubicBezTo>
                    <a:pt x="857" y="3698"/>
                    <a:pt x="976" y="3744"/>
                    <a:pt x="1103" y="3777"/>
                  </a:cubicBezTo>
                  <a:cubicBezTo>
                    <a:pt x="1223" y="3809"/>
                    <a:pt x="1346" y="3829"/>
                    <a:pt x="1470" y="3837"/>
                  </a:cubicBezTo>
                  <a:cubicBezTo>
                    <a:pt x="1512" y="3840"/>
                    <a:pt x="1554" y="3842"/>
                    <a:pt x="1596" y="3842"/>
                  </a:cubicBezTo>
                  <a:cubicBezTo>
                    <a:pt x="1738" y="3842"/>
                    <a:pt x="1872" y="3825"/>
                    <a:pt x="1989" y="3791"/>
                  </a:cubicBezTo>
                  <a:cubicBezTo>
                    <a:pt x="2145" y="3747"/>
                    <a:pt x="2263" y="3676"/>
                    <a:pt x="2330" y="3585"/>
                  </a:cubicBezTo>
                  <a:cubicBezTo>
                    <a:pt x="2364" y="3540"/>
                    <a:pt x="2389" y="3483"/>
                    <a:pt x="2406" y="3416"/>
                  </a:cubicBezTo>
                  <a:cubicBezTo>
                    <a:pt x="2420" y="3363"/>
                    <a:pt x="2428" y="3303"/>
                    <a:pt x="2430" y="3238"/>
                  </a:cubicBezTo>
                  <a:cubicBezTo>
                    <a:pt x="2434" y="3123"/>
                    <a:pt x="2418" y="3032"/>
                    <a:pt x="2418" y="3029"/>
                  </a:cubicBezTo>
                  <a:cubicBezTo>
                    <a:pt x="2390" y="2873"/>
                    <a:pt x="2329" y="2787"/>
                    <a:pt x="2270" y="2705"/>
                  </a:cubicBezTo>
                  <a:cubicBezTo>
                    <a:pt x="2224" y="2640"/>
                    <a:pt x="2175" y="2573"/>
                    <a:pt x="2145" y="2472"/>
                  </a:cubicBezTo>
                  <a:cubicBezTo>
                    <a:pt x="2046" y="2151"/>
                    <a:pt x="2198" y="1717"/>
                    <a:pt x="2505" y="1439"/>
                  </a:cubicBezTo>
                  <a:cubicBezTo>
                    <a:pt x="2571" y="1380"/>
                    <a:pt x="2641" y="1329"/>
                    <a:pt x="2715" y="1288"/>
                  </a:cubicBezTo>
                  <a:cubicBezTo>
                    <a:pt x="2639" y="1330"/>
                    <a:pt x="2568" y="1381"/>
                    <a:pt x="2505" y="143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113" name="Google Shape;113;p21"/>
          <p:cNvSpPr txBox="1"/>
          <p:nvPr/>
        </p:nvSpPr>
        <p:spPr>
          <a:xfrm>
            <a:off x="96384" y="665199"/>
            <a:ext cx="4915828" cy="216982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100">
                <a:solidFill>
                  <a:schemeClr val="accent1"/>
                </a:solidFill>
                <a:latin typeface="Montserrat SemiBold"/>
                <a:ea typeface="Montserrat SemiBold"/>
                <a:cs typeface="Montserrat SemiBold"/>
                <a:sym typeface="Montserrat SemiBold"/>
              </a:rPr>
              <a:t>Life </a:t>
            </a:r>
            <a:endParaRPr sz="1100"/>
          </a:p>
          <a:p>
            <a:pPr marL="0" marR="0" lvl="0" indent="0" algn="l" rtl="0">
              <a:spcBef>
                <a:spcPts val="0"/>
              </a:spcBef>
              <a:spcAft>
                <a:spcPts val="0"/>
              </a:spcAft>
              <a:buNone/>
            </a:pPr>
            <a:r>
              <a:rPr lang="en" sz="4100">
                <a:solidFill>
                  <a:schemeClr val="accent1"/>
                </a:solidFill>
                <a:latin typeface="Montserrat SemiBold"/>
                <a:ea typeface="Montserrat SemiBold"/>
                <a:cs typeface="Montserrat SemiBold"/>
                <a:sym typeface="Montserrat SemiBold"/>
              </a:rPr>
              <a:t>Expectancy Analysis</a:t>
            </a:r>
            <a:endParaRPr sz="1800">
              <a:solidFill>
                <a:schemeClr val="accent1"/>
              </a:solidFill>
              <a:latin typeface="Montserrat SemiBold"/>
              <a:ea typeface="Montserrat SemiBold"/>
              <a:cs typeface="Montserrat SemiBold"/>
              <a:sym typeface="Montserrat SemiBold"/>
            </a:endParaRPr>
          </a:p>
          <a:p>
            <a:pPr marL="0" marR="0" lvl="0" indent="0" algn="l" rtl="0">
              <a:spcBef>
                <a:spcPts val="0"/>
              </a:spcBef>
              <a:spcAft>
                <a:spcPts val="0"/>
              </a:spcAft>
              <a:buNone/>
            </a:pPr>
            <a:r>
              <a:rPr lang="en" sz="1500">
                <a:solidFill>
                  <a:schemeClr val="accent1"/>
                </a:solidFill>
                <a:latin typeface="Montserrat SemiBold"/>
                <a:ea typeface="Montserrat SemiBold"/>
                <a:cs typeface="Montserrat SemiBold"/>
                <a:sym typeface="Montserrat SemiBold"/>
              </a:rPr>
              <a:t>Using Data Analytics and Machine Learning</a:t>
            </a:r>
            <a:endParaRPr sz="1500">
              <a:solidFill>
                <a:schemeClr val="accent1"/>
              </a:solidFill>
              <a:latin typeface="Montserrat SemiBold"/>
              <a:ea typeface="Montserrat SemiBold"/>
              <a:cs typeface="Montserrat SemiBold"/>
              <a:sym typeface="Montserrat SemiBold"/>
            </a:endParaRPr>
          </a:p>
        </p:txBody>
      </p:sp>
      <p:grpSp>
        <p:nvGrpSpPr>
          <p:cNvPr id="114" name="Google Shape;114;p21"/>
          <p:cNvGrpSpPr/>
          <p:nvPr/>
        </p:nvGrpSpPr>
        <p:grpSpPr>
          <a:xfrm>
            <a:off x="3207686" y="790576"/>
            <a:ext cx="5865997" cy="4249710"/>
            <a:chOff x="3891614" y="662661"/>
            <a:chExt cx="7821329" cy="5666280"/>
          </a:xfrm>
        </p:grpSpPr>
        <p:sp>
          <p:nvSpPr>
            <p:cNvPr id="115" name="Google Shape;115;p21"/>
            <p:cNvSpPr/>
            <p:nvPr/>
          </p:nvSpPr>
          <p:spPr>
            <a:xfrm>
              <a:off x="4809071" y="5713241"/>
              <a:ext cx="1302052" cy="19224"/>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16" name="Google Shape;116;p21"/>
            <p:cNvSpPr/>
            <p:nvPr/>
          </p:nvSpPr>
          <p:spPr>
            <a:xfrm>
              <a:off x="6267472" y="5713241"/>
              <a:ext cx="5014695" cy="19224"/>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17" name="Google Shape;117;p21"/>
            <p:cNvSpPr/>
            <p:nvPr/>
          </p:nvSpPr>
          <p:spPr>
            <a:xfrm>
              <a:off x="10226171" y="1910889"/>
              <a:ext cx="133281" cy="133281"/>
            </a:xfrm>
            <a:custGeom>
              <a:avLst/>
              <a:gdLst/>
              <a:ahLst/>
              <a:cxnLst/>
              <a:rect l="l" t="t" r="r" b="b"/>
              <a:pathLst>
                <a:path w="108" h="109" extrusionOk="0">
                  <a:moveTo>
                    <a:pt x="54" y="109"/>
                  </a:moveTo>
                  <a:cubicBezTo>
                    <a:pt x="24" y="109"/>
                    <a:pt x="0" y="84"/>
                    <a:pt x="0" y="54"/>
                  </a:cubicBezTo>
                  <a:cubicBezTo>
                    <a:pt x="0" y="25"/>
                    <a:pt x="24" y="0"/>
                    <a:pt x="54" y="0"/>
                  </a:cubicBezTo>
                  <a:cubicBezTo>
                    <a:pt x="83" y="0"/>
                    <a:pt x="108" y="25"/>
                    <a:pt x="108" y="54"/>
                  </a:cubicBezTo>
                  <a:cubicBezTo>
                    <a:pt x="108" y="84"/>
                    <a:pt x="83" y="109"/>
                    <a:pt x="54" y="109"/>
                  </a:cubicBezTo>
                  <a:close/>
                  <a:moveTo>
                    <a:pt x="54" y="12"/>
                  </a:moveTo>
                  <a:cubicBezTo>
                    <a:pt x="30" y="12"/>
                    <a:pt x="12" y="31"/>
                    <a:pt x="12" y="54"/>
                  </a:cubicBezTo>
                  <a:cubicBezTo>
                    <a:pt x="12" y="78"/>
                    <a:pt x="30" y="97"/>
                    <a:pt x="54" y="97"/>
                  </a:cubicBezTo>
                  <a:cubicBezTo>
                    <a:pt x="77" y="97"/>
                    <a:pt x="96" y="78"/>
                    <a:pt x="96" y="54"/>
                  </a:cubicBezTo>
                  <a:cubicBezTo>
                    <a:pt x="96" y="31"/>
                    <a:pt x="77" y="12"/>
                    <a:pt x="54"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18" name="Google Shape;118;p21"/>
            <p:cNvSpPr/>
            <p:nvPr/>
          </p:nvSpPr>
          <p:spPr>
            <a:xfrm>
              <a:off x="11125817" y="2229995"/>
              <a:ext cx="74330" cy="73049"/>
            </a:xfrm>
            <a:custGeom>
              <a:avLst/>
              <a:gdLst/>
              <a:ahLst/>
              <a:cxnLst/>
              <a:rect l="l" t="t" r="r" b="b"/>
              <a:pathLst>
                <a:path w="60" h="60" extrusionOk="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19" name="Google Shape;119;p21"/>
            <p:cNvSpPr/>
            <p:nvPr/>
          </p:nvSpPr>
          <p:spPr>
            <a:xfrm>
              <a:off x="11001507" y="5001982"/>
              <a:ext cx="106369" cy="106369"/>
            </a:xfrm>
            <a:custGeom>
              <a:avLst/>
              <a:gdLst/>
              <a:ahLst/>
              <a:cxnLst/>
              <a:rect l="l" t="t" r="r" b="b"/>
              <a:pathLst>
                <a:path w="87" h="87" extrusionOk="0">
                  <a:moveTo>
                    <a:pt x="43" y="87"/>
                  </a:moveTo>
                  <a:cubicBezTo>
                    <a:pt x="19" y="87"/>
                    <a:pt x="0" y="68"/>
                    <a:pt x="0" y="44"/>
                  </a:cubicBezTo>
                  <a:cubicBezTo>
                    <a:pt x="0" y="20"/>
                    <a:pt x="19" y="0"/>
                    <a:pt x="43" y="0"/>
                  </a:cubicBezTo>
                  <a:cubicBezTo>
                    <a:pt x="67" y="0"/>
                    <a:pt x="87" y="20"/>
                    <a:pt x="87" y="44"/>
                  </a:cubicBezTo>
                  <a:cubicBezTo>
                    <a:pt x="87" y="68"/>
                    <a:pt x="67" y="87"/>
                    <a:pt x="43" y="87"/>
                  </a:cubicBezTo>
                  <a:close/>
                  <a:moveTo>
                    <a:pt x="43" y="12"/>
                  </a:moveTo>
                  <a:cubicBezTo>
                    <a:pt x="26" y="12"/>
                    <a:pt x="12" y="26"/>
                    <a:pt x="12" y="44"/>
                  </a:cubicBezTo>
                  <a:cubicBezTo>
                    <a:pt x="12" y="61"/>
                    <a:pt x="26" y="75"/>
                    <a:pt x="43" y="75"/>
                  </a:cubicBezTo>
                  <a:cubicBezTo>
                    <a:pt x="61" y="75"/>
                    <a:pt x="75" y="61"/>
                    <a:pt x="75" y="44"/>
                  </a:cubicBezTo>
                  <a:cubicBezTo>
                    <a:pt x="75" y="26"/>
                    <a:pt x="61" y="12"/>
                    <a:pt x="43"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20" name="Google Shape;120;p21"/>
            <p:cNvSpPr/>
            <p:nvPr/>
          </p:nvSpPr>
          <p:spPr>
            <a:xfrm>
              <a:off x="11524378" y="4391965"/>
              <a:ext cx="79456" cy="79456"/>
            </a:xfrm>
            <a:custGeom>
              <a:avLst/>
              <a:gdLst/>
              <a:ahLst/>
              <a:cxnLst/>
              <a:rect l="l" t="t" r="r" b="b"/>
              <a:pathLst>
                <a:path w="65" h="65" extrusionOk="0">
                  <a:moveTo>
                    <a:pt x="33" y="65"/>
                  </a:moveTo>
                  <a:cubicBezTo>
                    <a:pt x="15" y="65"/>
                    <a:pt x="0" y="51"/>
                    <a:pt x="0" y="33"/>
                  </a:cubicBezTo>
                  <a:cubicBezTo>
                    <a:pt x="0" y="15"/>
                    <a:pt x="15" y="0"/>
                    <a:pt x="33" y="0"/>
                  </a:cubicBezTo>
                  <a:cubicBezTo>
                    <a:pt x="51" y="0"/>
                    <a:pt x="65" y="15"/>
                    <a:pt x="65" y="33"/>
                  </a:cubicBezTo>
                  <a:cubicBezTo>
                    <a:pt x="65" y="51"/>
                    <a:pt x="51" y="65"/>
                    <a:pt x="33" y="65"/>
                  </a:cubicBezTo>
                  <a:close/>
                  <a:moveTo>
                    <a:pt x="33" y="12"/>
                  </a:moveTo>
                  <a:cubicBezTo>
                    <a:pt x="21" y="12"/>
                    <a:pt x="12" y="21"/>
                    <a:pt x="12" y="33"/>
                  </a:cubicBezTo>
                  <a:cubicBezTo>
                    <a:pt x="12" y="44"/>
                    <a:pt x="21" y="53"/>
                    <a:pt x="33" y="53"/>
                  </a:cubicBezTo>
                  <a:cubicBezTo>
                    <a:pt x="44" y="53"/>
                    <a:pt x="53" y="44"/>
                    <a:pt x="53" y="33"/>
                  </a:cubicBezTo>
                  <a:cubicBezTo>
                    <a:pt x="53" y="21"/>
                    <a:pt x="44" y="12"/>
                    <a:pt x="33"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21" name="Google Shape;121;p21"/>
            <p:cNvSpPr/>
            <p:nvPr/>
          </p:nvSpPr>
          <p:spPr>
            <a:xfrm>
              <a:off x="8748547" y="4749518"/>
              <a:ext cx="114058" cy="114058"/>
            </a:xfrm>
            <a:custGeom>
              <a:avLst/>
              <a:gdLst/>
              <a:ahLst/>
              <a:cxnLst/>
              <a:rect l="l" t="t" r="r" b="b"/>
              <a:pathLst>
                <a:path w="93" h="93" extrusionOk="0">
                  <a:moveTo>
                    <a:pt x="46" y="93"/>
                  </a:moveTo>
                  <a:cubicBezTo>
                    <a:pt x="21" y="93"/>
                    <a:pt x="0" y="72"/>
                    <a:pt x="0" y="46"/>
                  </a:cubicBezTo>
                  <a:cubicBezTo>
                    <a:pt x="0" y="21"/>
                    <a:pt x="21" y="0"/>
                    <a:pt x="46" y="0"/>
                  </a:cubicBezTo>
                  <a:cubicBezTo>
                    <a:pt x="72" y="0"/>
                    <a:pt x="93" y="21"/>
                    <a:pt x="93" y="46"/>
                  </a:cubicBezTo>
                  <a:cubicBezTo>
                    <a:pt x="93" y="72"/>
                    <a:pt x="72" y="93"/>
                    <a:pt x="46" y="93"/>
                  </a:cubicBezTo>
                  <a:close/>
                  <a:moveTo>
                    <a:pt x="46" y="12"/>
                  </a:moveTo>
                  <a:cubicBezTo>
                    <a:pt x="27" y="12"/>
                    <a:pt x="12" y="27"/>
                    <a:pt x="12" y="46"/>
                  </a:cubicBezTo>
                  <a:cubicBezTo>
                    <a:pt x="12" y="65"/>
                    <a:pt x="27" y="81"/>
                    <a:pt x="46" y="81"/>
                  </a:cubicBezTo>
                  <a:cubicBezTo>
                    <a:pt x="65" y="81"/>
                    <a:pt x="81" y="65"/>
                    <a:pt x="81" y="46"/>
                  </a:cubicBezTo>
                  <a:cubicBezTo>
                    <a:pt x="81" y="27"/>
                    <a:pt x="65" y="12"/>
                    <a:pt x="46"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22" name="Google Shape;122;p21"/>
            <p:cNvSpPr/>
            <p:nvPr/>
          </p:nvSpPr>
          <p:spPr>
            <a:xfrm>
              <a:off x="7877095" y="5570989"/>
              <a:ext cx="78175" cy="76893"/>
            </a:xfrm>
            <a:custGeom>
              <a:avLst/>
              <a:gdLst/>
              <a:ahLst/>
              <a:cxnLst/>
              <a:rect l="l" t="t" r="r" b="b"/>
              <a:pathLst>
                <a:path w="63" h="63" extrusionOk="0">
                  <a:moveTo>
                    <a:pt x="31" y="63"/>
                  </a:moveTo>
                  <a:cubicBezTo>
                    <a:pt x="14" y="63"/>
                    <a:pt x="0" y="49"/>
                    <a:pt x="0" y="31"/>
                  </a:cubicBezTo>
                  <a:cubicBezTo>
                    <a:pt x="0" y="14"/>
                    <a:pt x="14" y="0"/>
                    <a:pt x="31" y="0"/>
                  </a:cubicBezTo>
                  <a:cubicBezTo>
                    <a:pt x="49" y="0"/>
                    <a:pt x="63" y="14"/>
                    <a:pt x="63" y="31"/>
                  </a:cubicBezTo>
                  <a:cubicBezTo>
                    <a:pt x="63" y="49"/>
                    <a:pt x="49" y="63"/>
                    <a:pt x="31" y="63"/>
                  </a:cubicBezTo>
                  <a:close/>
                  <a:moveTo>
                    <a:pt x="31" y="12"/>
                  </a:moveTo>
                  <a:cubicBezTo>
                    <a:pt x="20" y="12"/>
                    <a:pt x="12" y="20"/>
                    <a:pt x="12" y="31"/>
                  </a:cubicBezTo>
                  <a:cubicBezTo>
                    <a:pt x="12" y="42"/>
                    <a:pt x="20" y="51"/>
                    <a:pt x="31" y="51"/>
                  </a:cubicBezTo>
                  <a:cubicBezTo>
                    <a:pt x="42" y="51"/>
                    <a:pt x="51" y="42"/>
                    <a:pt x="51" y="31"/>
                  </a:cubicBezTo>
                  <a:cubicBezTo>
                    <a:pt x="51" y="20"/>
                    <a:pt x="42" y="12"/>
                    <a:pt x="31"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23" name="Google Shape;123;p21"/>
            <p:cNvSpPr/>
            <p:nvPr/>
          </p:nvSpPr>
          <p:spPr>
            <a:xfrm>
              <a:off x="8065482" y="2410693"/>
              <a:ext cx="133281" cy="133281"/>
            </a:xfrm>
            <a:custGeom>
              <a:avLst/>
              <a:gdLst/>
              <a:ahLst/>
              <a:cxnLst/>
              <a:rect l="l" t="t" r="r" b="b"/>
              <a:pathLst>
                <a:path w="109" h="109" extrusionOk="0">
                  <a:moveTo>
                    <a:pt x="55" y="109"/>
                  </a:moveTo>
                  <a:cubicBezTo>
                    <a:pt x="25" y="109"/>
                    <a:pt x="0" y="85"/>
                    <a:pt x="0" y="55"/>
                  </a:cubicBezTo>
                  <a:cubicBezTo>
                    <a:pt x="0" y="25"/>
                    <a:pt x="25" y="0"/>
                    <a:pt x="55" y="0"/>
                  </a:cubicBezTo>
                  <a:cubicBezTo>
                    <a:pt x="85" y="0"/>
                    <a:pt x="109" y="25"/>
                    <a:pt x="109" y="55"/>
                  </a:cubicBezTo>
                  <a:cubicBezTo>
                    <a:pt x="109" y="85"/>
                    <a:pt x="85" y="109"/>
                    <a:pt x="55" y="109"/>
                  </a:cubicBezTo>
                  <a:close/>
                  <a:moveTo>
                    <a:pt x="55" y="12"/>
                  </a:moveTo>
                  <a:cubicBezTo>
                    <a:pt x="31" y="12"/>
                    <a:pt x="12" y="31"/>
                    <a:pt x="12" y="55"/>
                  </a:cubicBezTo>
                  <a:cubicBezTo>
                    <a:pt x="12" y="78"/>
                    <a:pt x="31" y="97"/>
                    <a:pt x="55" y="97"/>
                  </a:cubicBezTo>
                  <a:cubicBezTo>
                    <a:pt x="78" y="97"/>
                    <a:pt x="97" y="78"/>
                    <a:pt x="97" y="55"/>
                  </a:cubicBezTo>
                  <a:cubicBezTo>
                    <a:pt x="97" y="31"/>
                    <a:pt x="78" y="12"/>
                    <a:pt x="55"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24" name="Google Shape;124;p21"/>
            <p:cNvSpPr/>
            <p:nvPr/>
          </p:nvSpPr>
          <p:spPr>
            <a:xfrm>
              <a:off x="5771512" y="1818618"/>
              <a:ext cx="120465" cy="120465"/>
            </a:xfrm>
            <a:custGeom>
              <a:avLst/>
              <a:gdLst/>
              <a:ahLst/>
              <a:cxnLst/>
              <a:rect l="l" t="t" r="r" b="b"/>
              <a:pathLst>
                <a:path w="98" h="98" extrusionOk="0">
                  <a:moveTo>
                    <a:pt x="49" y="98"/>
                  </a:moveTo>
                  <a:cubicBezTo>
                    <a:pt x="22" y="98"/>
                    <a:pt x="0" y="76"/>
                    <a:pt x="0" y="49"/>
                  </a:cubicBezTo>
                  <a:cubicBezTo>
                    <a:pt x="0" y="22"/>
                    <a:pt x="22" y="0"/>
                    <a:pt x="49" y="0"/>
                  </a:cubicBezTo>
                  <a:cubicBezTo>
                    <a:pt x="76" y="0"/>
                    <a:pt x="98" y="22"/>
                    <a:pt x="98" y="49"/>
                  </a:cubicBezTo>
                  <a:cubicBezTo>
                    <a:pt x="98" y="76"/>
                    <a:pt x="76" y="98"/>
                    <a:pt x="49" y="98"/>
                  </a:cubicBezTo>
                  <a:close/>
                  <a:moveTo>
                    <a:pt x="49" y="12"/>
                  </a:moveTo>
                  <a:cubicBezTo>
                    <a:pt x="29" y="12"/>
                    <a:pt x="12" y="29"/>
                    <a:pt x="12" y="49"/>
                  </a:cubicBezTo>
                  <a:cubicBezTo>
                    <a:pt x="12" y="70"/>
                    <a:pt x="29" y="86"/>
                    <a:pt x="49" y="86"/>
                  </a:cubicBezTo>
                  <a:cubicBezTo>
                    <a:pt x="70" y="86"/>
                    <a:pt x="86" y="70"/>
                    <a:pt x="86" y="49"/>
                  </a:cubicBezTo>
                  <a:cubicBezTo>
                    <a:pt x="86" y="29"/>
                    <a:pt x="70" y="12"/>
                    <a:pt x="49"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25" name="Google Shape;125;p21"/>
            <p:cNvSpPr/>
            <p:nvPr/>
          </p:nvSpPr>
          <p:spPr>
            <a:xfrm>
              <a:off x="6708324" y="1885258"/>
              <a:ext cx="88427" cy="88427"/>
            </a:xfrm>
            <a:custGeom>
              <a:avLst/>
              <a:gdLst/>
              <a:ahLst/>
              <a:cxnLst/>
              <a:rect l="l" t="t" r="r" b="b"/>
              <a:pathLst>
                <a:path w="72" h="72" extrusionOk="0">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126" name="Google Shape;126;p21"/>
            <p:cNvGrpSpPr/>
            <p:nvPr/>
          </p:nvGrpSpPr>
          <p:grpSpPr>
            <a:xfrm>
              <a:off x="8339733" y="2852827"/>
              <a:ext cx="474173" cy="788152"/>
              <a:chOff x="7912100" y="2741613"/>
              <a:chExt cx="587376" cy="976313"/>
            </a:xfrm>
          </p:grpSpPr>
          <p:sp>
            <p:nvSpPr>
              <p:cNvPr id="127" name="Google Shape;127;p21"/>
              <p:cNvSpPr/>
              <p:nvPr/>
            </p:nvSpPr>
            <p:spPr>
              <a:xfrm>
                <a:off x="8024813" y="2901950"/>
                <a:ext cx="438150" cy="768350"/>
              </a:xfrm>
              <a:custGeom>
                <a:avLst/>
                <a:gdLst/>
                <a:ahLst/>
                <a:cxnLst/>
                <a:rect l="l" t="t" r="r" b="b"/>
                <a:pathLst>
                  <a:path w="288" h="505" extrusionOk="0">
                    <a:moveTo>
                      <a:pt x="94" y="0"/>
                    </a:moveTo>
                    <a:cubicBezTo>
                      <a:pt x="150" y="118"/>
                      <a:pt x="206" y="236"/>
                      <a:pt x="262" y="354"/>
                    </a:cubicBezTo>
                    <a:cubicBezTo>
                      <a:pt x="288" y="410"/>
                      <a:pt x="258" y="472"/>
                      <a:pt x="203" y="489"/>
                    </a:cubicBezTo>
                    <a:cubicBezTo>
                      <a:pt x="154" y="505"/>
                      <a:pt x="94" y="482"/>
                      <a:pt x="67" y="434"/>
                    </a:cubicBezTo>
                    <a:cubicBezTo>
                      <a:pt x="45" y="314"/>
                      <a:pt x="22" y="193"/>
                      <a:pt x="0" y="73"/>
                    </a:cubicBezTo>
                    <a:cubicBezTo>
                      <a:pt x="31" y="49"/>
                      <a:pt x="63" y="25"/>
                      <a:pt x="94"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28" name="Google Shape;128;p21"/>
              <p:cNvSpPr/>
              <p:nvPr/>
            </p:nvSpPr>
            <p:spPr>
              <a:xfrm>
                <a:off x="7932738" y="2741613"/>
                <a:ext cx="276225" cy="288925"/>
              </a:xfrm>
              <a:custGeom>
                <a:avLst/>
                <a:gdLst/>
                <a:ahLst/>
                <a:cxnLst/>
                <a:rect l="l" t="t" r="r" b="b"/>
                <a:pathLst>
                  <a:path w="182" h="191" extrusionOk="0">
                    <a:moveTo>
                      <a:pt x="8" y="25"/>
                    </a:moveTo>
                    <a:cubicBezTo>
                      <a:pt x="10" y="23"/>
                      <a:pt x="16" y="20"/>
                      <a:pt x="28" y="14"/>
                    </a:cubicBezTo>
                    <a:cubicBezTo>
                      <a:pt x="35" y="10"/>
                      <a:pt x="42" y="7"/>
                      <a:pt x="44" y="7"/>
                    </a:cubicBezTo>
                    <a:cubicBezTo>
                      <a:pt x="61" y="0"/>
                      <a:pt x="101" y="15"/>
                      <a:pt x="127" y="42"/>
                    </a:cubicBezTo>
                    <a:cubicBezTo>
                      <a:pt x="149" y="64"/>
                      <a:pt x="182" y="116"/>
                      <a:pt x="155" y="154"/>
                    </a:cubicBezTo>
                    <a:cubicBezTo>
                      <a:pt x="128" y="191"/>
                      <a:pt x="57" y="191"/>
                      <a:pt x="41" y="169"/>
                    </a:cubicBezTo>
                    <a:cubicBezTo>
                      <a:pt x="27" y="152"/>
                      <a:pt x="57" y="133"/>
                      <a:pt x="46" y="95"/>
                    </a:cubicBezTo>
                    <a:cubicBezTo>
                      <a:pt x="36" y="59"/>
                      <a:pt x="0" y="37"/>
                      <a:pt x="8" y="25"/>
                    </a:cubicBezTo>
                    <a:close/>
                  </a:path>
                </a:pathLst>
              </a:custGeom>
              <a:solidFill>
                <a:srgbClr val="B9C3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29" name="Google Shape;129;p21"/>
              <p:cNvSpPr/>
              <p:nvPr/>
            </p:nvSpPr>
            <p:spPr>
              <a:xfrm>
                <a:off x="7926388" y="2857500"/>
                <a:ext cx="93663" cy="144463"/>
              </a:xfrm>
              <a:custGeom>
                <a:avLst/>
                <a:gdLst/>
                <a:ahLst/>
                <a:cxnLst/>
                <a:rect l="l" t="t" r="r" b="b"/>
                <a:pathLst>
                  <a:path w="61" h="95" extrusionOk="0">
                    <a:moveTo>
                      <a:pt x="4" y="34"/>
                    </a:moveTo>
                    <a:cubicBezTo>
                      <a:pt x="0" y="7"/>
                      <a:pt x="3" y="2"/>
                      <a:pt x="5" y="1"/>
                    </a:cubicBezTo>
                    <a:cubicBezTo>
                      <a:pt x="9" y="0"/>
                      <a:pt x="13" y="11"/>
                      <a:pt x="32" y="30"/>
                    </a:cubicBezTo>
                    <a:cubicBezTo>
                      <a:pt x="45" y="44"/>
                      <a:pt x="50" y="47"/>
                      <a:pt x="55" y="58"/>
                    </a:cubicBezTo>
                    <a:cubicBezTo>
                      <a:pt x="61" y="72"/>
                      <a:pt x="59" y="80"/>
                      <a:pt x="58" y="82"/>
                    </a:cubicBezTo>
                    <a:cubicBezTo>
                      <a:pt x="58" y="83"/>
                      <a:pt x="55" y="93"/>
                      <a:pt x="49" y="94"/>
                    </a:cubicBezTo>
                    <a:cubicBezTo>
                      <a:pt x="43" y="95"/>
                      <a:pt x="30" y="85"/>
                      <a:pt x="4" y="34"/>
                    </a:cubicBezTo>
                    <a:close/>
                  </a:path>
                </a:pathLst>
              </a:custGeom>
              <a:solidFill>
                <a:srgbClr val="B9C3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30" name="Google Shape;130;p21"/>
              <p:cNvSpPr/>
              <p:nvPr/>
            </p:nvSpPr>
            <p:spPr>
              <a:xfrm>
                <a:off x="7986713" y="3005138"/>
                <a:ext cx="512763" cy="712788"/>
              </a:xfrm>
              <a:custGeom>
                <a:avLst/>
                <a:gdLst/>
                <a:ahLst/>
                <a:cxnLst/>
                <a:rect l="l" t="t" r="r" b="b"/>
                <a:pathLst>
                  <a:path w="337" h="468" extrusionOk="0">
                    <a:moveTo>
                      <a:pt x="260" y="441"/>
                    </a:moveTo>
                    <a:cubicBezTo>
                      <a:pt x="264" y="439"/>
                      <a:pt x="268" y="436"/>
                      <a:pt x="272" y="434"/>
                    </a:cubicBezTo>
                    <a:cubicBezTo>
                      <a:pt x="276" y="431"/>
                      <a:pt x="279" y="429"/>
                      <a:pt x="283" y="426"/>
                    </a:cubicBezTo>
                    <a:cubicBezTo>
                      <a:pt x="295" y="416"/>
                      <a:pt x="306" y="403"/>
                      <a:pt x="314" y="389"/>
                    </a:cubicBezTo>
                    <a:cubicBezTo>
                      <a:pt x="335" y="352"/>
                      <a:pt x="337" y="304"/>
                      <a:pt x="316" y="263"/>
                    </a:cubicBezTo>
                    <a:cubicBezTo>
                      <a:pt x="275" y="175"/>
                      <a:pt x="235" y="87"/>
                      <a:pt x="194" y="0"/>
                    </a:cubicBezTo>
                    <a:cubicBezTo>
                      <a:pt x="129" y="24"/>
                      <a:pt x="65" y="49"/>
                      <a:pt x="0" y="73"/>
                    </a:cubicBezTo>
                    <a:cubicBezTo>
                      <a:pt x="21" y="141"/>
                      <a:pt x="41" y="210"/>
                      <a:pt x="62" y="278"/>
                    </a:cubicBezTo>
                    <a:cubicBezTo>
                      <a:pt x="75" y="322"/>
                      <a:pt x="88" y="366"/>
                      <a:pt x="101" y="410"/>
                    </a:cubicBezTo>
                    <a:cubicBezTo>
                      <a:pt x="141" y="456"/>
                      <a:pt x="207" y="468"/>
                      <a:pt x="260" y="44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31" name="Google Shape;131;p21"/>
              <p:cNvSpPr/>
              <p:nvPr/>
            </p:nvSpPr>
            <p:spPr>
              <a:xfrm>
                <a:off x="7912100" y="3009900"/>
                <a:ext cx="252413" cy="190500"/>
              </a:xfrm>
              <a:custGeom>
                <a:avLst/>
                <a:gdLst/>
                <a:ahLst/>
                <a:cxnLst/>
                <a:rect l="l" t="t" r="r" b="b"/>
                <a:pathLst>
                  <a:path w="159" h="120" extrusionOk="0">
                    <a:moveTo>
                      <a:pt x="159" y="7"/>
                    </a:moveTo>
                    <a:lnTo>
                      <a:pt x="6" y="120"/>
                    </a:lnTo>
                    <a:lnTo>
                      <a:pt x="0" y="112"/>
                    </a:lnTo>
                    <a:lnTo>
                      <a:pt x="155" y="0"/>
                    </a:lnTo>
                    <a:lnTo>
                      <a:pt x="159" y="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32" name="Google Shape;132;p21"/>
              <p:cNvSpPr/>
              <p:nvPr/>
            </p:nvSpPr>
            <p:spPr>
              <a:xfrm>
                <a:off x="8070850" y="3105150"/>
                <a:ext cx="190500" cy="109538"/>
              </a:xfrm>
              <a:custGeom>
                <a:avLst/>
                <a:gdLst/>
                <a:ahLst/>
                <a:cxnLst/>
                <a:rect l="l" t="t" r="r" b="b"/>
                <a:pathLst>
                  <a:path w="120" h="69" extrusionOk="0">
                    <a:moveTo>
                      <a:pt x="120" y="8"/>
                    </a:moveTo>
                    <a:lnTo>
                      <a:pt x="4" y="69"/>
                    </a:lnTo>
                    <a:lnTo>
                      <a:pt x="0" y="62"/>
                    </a:lnTo>
                    <a:lnTo>
                      <a:pt x="115" y="0"/>
                    </a:lnTo>
                    <a:lnTo>
                      <a:pt x="120" y="8"/>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133" name="Google Shape;133;p21"/>
            <p:cNvGrpSpPr/>
            <p:nvPr/>
          </p:nvGrpSpPr>
          <p:grpSpPr>
            <a:xfrm>
              <a:off x="6330267" y="1156058"/>
              <a:ext cx="5086461" cy="2211951"/>
              <a:chOff x="5422900" y="639763"/>
              <a:chExt cx="6300788" cy="2740025"/>
            </a:xfrm>
          </p:grpSpPr>
          <p:sp>
            <p:nvSpPr>
              <p:cNvPr id="134" name="Google Shape;134;p21"/>
              <p:cNvSpPr/>
              <p:nvPr/>
            </p:nvSpPr>
            <p:spPr>
              <a:xfrm>
                <a:off x="8994775" y="1582738"/>
                <a:ext cx="1606550" cy="1787525"/>
              </a:xfrm>
              <a:custGeom>
                <a:avLst/>
                <a:gdLst/>
                <a:ahLst/>
                <a:cxnLst/>
                <a:rect l="l" t="t" r="r" b="b"/>
                <a:pathLst>
                  <a:path w="1012" h="1126" extrusionOk="0">
                    <a:moveTo>
                      <a:pt x="1012" y="1126"/>
                    </a:moveTo>
                    <a:lnTo>
                      <a:pt x="586" y="1126"/>
                    </a:lnTo>
                    <a:lnTo>
                      <a:pt x="171" y="329"/>
                    </a:lnTo>
                    <a:lnTo>
                      <a:pt x="0" y="0"/>
                    </a:lnTo>
                    <a:lnTo>
                      <a:pt x="427" y="0"/>
                    </a:lnTo>
                    <a:lnTo>
                      <a:pt x="429" y="6"/>
                    </a:lnTo>
                    <a:lnTo>
                      <a:pt x="844" y="803"/>
                    </a:lnTo>
                    <a:lnTo>
                      <a:pt x="1012" y="1126"/>
                    </a:lnTo>
                    <a:close/>
                  </a:path>
                </a:pathLst>
              </a:custGeom>
              <a:solidFill>
                <a:srgbClr val="FEDC9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35" name="Google Shape;135;p21"/>
              <p:cNvSpPr/>
              <p:nvPr/>
            </p:nvSpPr>
            <p:spPr>
              <a:xfrm>
                <a:off x="7559675" y="1582738"/>
                <a:ext cx="2124075" cy="1787525"/>
              </a:xfrm>
              <a:custGeom>
                <a:avLst/>
                <a:gdLst/>
                <a:ahLst/>
                <a:cxnLst/>
                <a:rect l="l" t="t" r="r" b="b"/>
                <a:pathLst>
                  <a:path w="1338" h="1126" extrusionOk="0">
                    <a:moveTo>
                      <a:pt x="1338" y="0"/>
                    </a:moveTo>
                    <a:lnTo>
                      <a:pt x="1333" y="6"/>
                    </a:lnTo>
                    <a:lnTo>
                      <a:pt x="1075" y="329"/>
                    </a:lnTo>
                    <a:lnTo>
                      <a:pt x="438" y="1126"/>
                    </a:lnTo>
                    <a:lnTo>
                      <a:pt x="0" y="1126"/>
                    </a:lnTo>
                    <a:lnTo>
                      <a:pt x="901" y="0"/>
                    </a:lnTo>
                    <a:lnTo>
                      <a:pt x="1338"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36" name="Google Shape;136;p21"/>
              <p:cNvSpPr/>
              <p:nvPr/>
            </p:nvSpPr>
            <p:spPr>
              <a:xfrm>
                <a:off x="6719888" y="2357438"/>
                <a:ext cx="1279525" cy="1012825"/>
              </a:xfrm>
              <a:custGeom>
                <a:avLst/>
                <a:gdLst/>
                <a:ahLst/>
                <a:cxnLst/>
                <a:rect l="l" t="t" r="r" b="b"/>
                <a:pathLst>
                  <a:path w="806" h="638" extrusionOk="0">
                    <a:moveTo>
                      <a:pt x="806" y="638"/>
                    </a:moveTo>
                    <a:lnTo>
                      <a:pt x="466" y="638"/>
                    </a:lnTo>
                    <a:lnTo>
                      <a:pt x="136" y="186"/>
                    </a:lnTo>
                    <a:lnTo>
                      <a:pt x="0" y="0"/>
                    </a:lnTo>
                    <a:lnTo>
                      <a:pt x="340" y="0"/>
                    </a:lnTo>
                    <a:lnTo>
                      <a:pt x="342" y="3"/>
                    </a:lnTo>
                    <a:lnTo>
                      <a:pt x="672" y="455"/>
                    </a:lnTo>
                    <a:lnTo>
                      <a:pt x="806" y="638"/>
                    </a:lnTo>
                    <a:close/>
                  </a:path>
                </a:pathLst>
              </a:custGeom>
              <a:solidFill>
                <a:srgbClr val="FEDC9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37" name="Google Shape;137;p21"/>
              <p:cNvSpPr/>
              <p:nvPr/>
            </p:nvSpPr>
            <p:spPr>
              <a:xfrm>
                <a:off x="5575300" y="2357438"/>
                <a:ext cx="1690688" cy="1012825"/>
              </a:xfrm>
              <a:custGeom>
                <a:avLst/>
                <a:gdLst/>
                <a:ahLst/>
                <a:cxnLst/>
                <a:rect l="l" t="t" r="r" b="b"/>
                <a:pathLst>
                  <a:path w="1065" h="638" extrusionOk="0">
                    <a:moveTo>
                      <a:pt x="1065" y="0"/>
                    </a:moveTo>
                    <a:lnTo>
                      <a:pt x="1063" y="3"/>
                    </a:lnTo>
                    <a:lnTo>
                      <a:pt x="857" y="186"/>
                    </a:lnTo>
                    <a:lnTo>
                      <a:pt x="349" y="638"/>
                    </a:lnTo>
                    <a:lnTo>
                      <a:pt x="0" y="638"/>
                    </a:lnTo>
                    <a:lnTo>
                      <a:pt x="717" y="0"/>
                    </a:lnTo>
                    <a:lnTo>
                      <a:pt x="106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38" name="Google Shape;138;p21"/>
              <p:cNvSpPr/>
              <p:nvPr/>
            </p:nvSpPr>
            <p:spPr>
              <a:xfrm>
                <a:off x="10213975" y="642938"/>
                <a:ext cx="1509713" cy="2727325"/>
              </a:xfrm>
              <a:custGeom>
                <a:avLst/>
                <a:gdLst/>
                <a:ahLst/>
                <a:cxnLst/>
                <a:rect l="l" t="t" r="r" b="b"/>
                <a:pathLst>
                  <a:path w="951" h="1718" extrusionOk="0">
                    <a:moveTo>
                      <a:pt x="951" y="357"/>
                    </a:moveTo>
                    <a:lnTo>
                      <a:pt x="813" y="336"/>
                    </a:lnTo>
                    <a:lnTo>
                      <a:pt x="355" y="1718"/>
                    </a:lnTo>
                    <a:lnTo>
                      <a:pt x="0" y="1718"/>
                    </a:lnTo>
                    <a:lnTo>
                      <a:pt x="113" y="1459"/>
                    </a:lnTo>
                    <a:lnTo>
                      <a:pt x="620" y="306"/>
                    </a:lnTo>
                    <a:lnTo>
                      <a:pt x="466" y="282"/>
                    </a:lnTo>
                    <a:lnTo>
                      <a:pt x="772" y="0"/>
                    </a:lnTo>
                    <a:lnTo>
                      <a:pt x="951" y="357"/>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39" name="Google Shape;139;p21"/>
              <p:cNvSpPr/>
              <p:nvPr/>
            </p:nvSpPr>
            <p:spPr>
              <a:xfrm>
                <a:off x="5422900" y="639763"/>
                <a:ext cx="6253163" cy="2740025"/>
              </a:xfrm>
              <a:custGeom>
                <a:avLst/>
                <a:gdLst/>
                <a:ahLst/>
                <a:cxnLst/>
                <a:rect l="l" t="t" r="r" b="b"/>
                <a:pathLst>
                  <a:path w="3939" h="1726" extrusionOk="0">
                    <a:moveTo>
                      <a:pt x="3296" y="1726"/>
                    </a:moveTo>
                    <a:lnTo>
                      <a:pt x="2751" y="1726"/>
                    </a:lnTo>
                    <a:lnTo>
                      <a:pt x="2339" y="934"/>
                    </a:lnTo>
                    <a:lnTo>
                      <a:pt x="1706" y="1726"/>
                    </a:lnTo>
                    <a:lnTo>
                      <a:pt x="1199" y="1726"/>
                    </a:lnTo>
                    <a:lnTo>
                      <a:pt x="870" y="1277"/>
                    </a:lnTo>
                    <a:lnTo>
                      <a:pt x="366" y="1726"/>
                    </a:lnTo>
                    <a:lnTo>
                      <a:pt x="0" y="1726"/>
                    </a:lnTo>
                    <a:lnTo>
                      <a:pt x="730" y="1076"/>
                    </a:lnTo>
                    <a:lnTo>
                      <a:pt x="1096" y="1076"/>
                    </a:lnTo>
                    <a:lnTo>
                      <a:pt x="1085" y="1086"/>
                    </a:lnTo>
                    <a:lnTo>
                      <a:pt x="1410" y="1530"/>
                    </a:lnTo>
                    <a:lnTo>
                      <a:pt x="2162" y="589"/>
                    </a:lnTo>
                    <a:lnTo>
                      <a:pt x="2614" y="589"/>
                    </a:lnTo>
                    <a:lnTo>
                      <a:pt x="2606" y="600"/>
                    </a:lnTo>
                    <a:lnTo>
                      <a:pt x="3063" y="1483"/>
                    </a:lnTo>
                    <a:lnTo>
                      <a:pt x="3078" y="1458"/>
                    </a:lnTo>
                    <a:lnTo>
                      <a:pt x="3596" y="326"/>
                    </a:lnTo>
                    <a:lnTo>
                      <a:pt x="3388" y="296"/>
                    </a:lnTo>
                    <a:lnTo>
                      <a:pt x="3744" y="0"/>
                    </a:lnTo>
                    <a:lnTo>
                      <a:pt x="3939" y="359"/>
                    </a:lnTo>
                    <a:lnTo>
                      <a:pt x="3769" y="341"/>
                    </a:lnTo>
                    <a:lnTo>
                      <a:pt x="3296" y="1726"/>
                    </a:lnTo>
                    <a:close/>
                    <a:moveTo>
                      <a:pt x="2758" y="1714"/>
                    </a:moveTo>
                    <a:lnTo>
                      <a:pt x="3288" y="1714"/>
                    </a:lnTo>
                    <a:lnTo>
                      <a:pt x="3762" y="329"/>
                    </a:lnTo>
                    <a:lnTo>
                      <a:pt x="3918" y="345"/>
                    </a:lnTo>
                    <a:lnTo>
                      <a:pt x="3741" y="19"/>
                    </a:lnTo>
                    <a:lnTo>
                      <a:pt x="3415" y="289"/>
                    </a:lnTo>
                    <a:lnTo>
                      <a:pt x="3613" y="317"/>
                    </a:lnTo>
                    <a:lnTo>
                      <a:pt x="3087" y="1462"/>
                    </a:lnTo>
                    <a:lnTo>
                      <a:pt x="3063" y="1506"/>
                    </a:lnTo>
                    <a:lnTo>
                      <a:pt x="2592" y="600"/>
                    </a:lnTo>
                    <a:lnTo>
                      <a:pt x="2168" y="600"/>
                    </a:lnTo>
                    <a:lnTo>
                      <a:pt x="1410" y="1550"/>
                    </a:lnTo>
                    <a:lnTo>
                      <a:pt x="1072" y="1088"/>
                    </a:lnTo>
                    <a:lnTo>
                      <a:pt x="734" y="1088"/>
                    </a:lnTo>
                    <a:lnTo>
                      <a:pt x="30" y="1714"/>
                    </a:lnTo>
                    <a:lnTo>
                      <a:pt x="362" y="1714"/>
                    </a:lnTo>
                    <a:lnTo>
                      <a:pt x="872" y="1260"/>
                    </a:lnTo>
                    <a:lnTo>
                      <a:pt x="1205" y="1714"/>
                    </a:lnTo>
                    <a:lnTo>
                      <a:pt x="1701" y="1714"/>
                    </a:lnTo>
                    <a:lnTo>
                      <a:pt x="2341" y="912"/>
                    </a:lnTo>
                    <a:lnTo>
                      <a:pt x="2758" y="1714"/>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140" name="Google Shape;140;p21"/>
            <p:cNvGrpSpPr/>
            <p:nvPr/>
          </p:nvGrpSpPr>
          <p:grpSpPr>
            <a:xfrm>
              <a:off x="9033051" y="2877176"/>
              <a:ext cx="1841583" cy="2838628"/>
              <a:chOff x="8770938" y="2771775"/>
              <a:chExt cx="2281237" cy="3516313"/>
            </a:xfrm>
          </p:grpSpPr>
          <p:sp>
            <p:nvSpPr>
              <p:cNvPr id="141" name="Google Shape;141;p21"/>
              <p:cNvSpPr/>
              <p:nvPr/>
            </p:nvSpPr>
            <p:spPr>
              <a:xfrm>
                <a:off x="10669588" y="2965450"/>
                <a:ext cx="354013" cy="550863"/>
              </a:xfrm>
              <a:custGeom>
                <a:avLst/>
                <a:gdLst/>
                <a:ahLst/>
                <a:cxnLst/>
                <a:rect l="l" t="t" r="r" b="b"/>
                <a:pathLst>
                  <a:path w="233" h="362" extrusionOk="0">
                    <a:moveTo>
                      <a:pt x="233" y="2"/>
                    </a:moveTo>
                    <a:cubicBezTo>
                      <a:pt x="210" y="99"/>
                      <a:pt x="186" y="196"/>
                      <a:pt x="162" y="293"/>
                    </a:cubicBezTo>
                    <a:cubicBezTo>
                      <a:pt x="150" y="339"/>
                      <a:pt x="102" y="362"/>
                      <a:pt x="61" y="345"/>
                    </a:cubicBezTo>
                    <a:cubicBezTo>
                      <a:pt x="24" y="330"/>
                      <a:pt x="0" y="288"/>
                      <a:pt x="8" y="246"/>
                    </a:cubicBezTo>
                    <a:cubicBezTo>
                      <a:pt x="52" y="164"/>
                      <a:pt x="97" y="82"/>
                      <a:pt x="142" y="0"/>
                    </a:cubicBezTo>
                    <a:cubicBezTo>
                      <a:pt x="172" y="1"/>
                      <a:pt x="203" y="1"/>
                      <a:pt x="233" y="2"/>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42" name="Google Shape;142;p21"/>
              <p:cNvSpPr/>
              <p:nvPr/>
            </p:nvSpPr>
            <p:spPr>
              <a:xfrm>
                <a:off x="10872788" y="2786063"/>
                <a:ext cx="176213" cy="239713"/>
              </a:xfrm>
              <a:custGeom>
                <a:avLst/>
                <a:gdLst/>
                <a:ahLst/>
                <a:cxnLst/>
                <a:rect l="l" t="t" r="r" b="b"/>
                <a:pathLst>
                  <a:path w="116" h="157" extrusionOk="0">
                    <a:moveTo>
                      <a:pt x="52" y="1"/>
                    </a:moveTo>
                    <a:cubicBezTo>
                      <a:pt x="53" y="0"/>
                      <a:pt x="58" y="1"/>
                      <a:pt x="68" y="4"/>
                    </a:cubicBezTo>
                    <a:cubicBezTo>
                      <a:pt x="75" y="5"/>
                      <a:pt x="80" y="7"/>
                      <a:pt x="82" y="7"/>
                    </a:cubicBezTo>
                    <a:cubicBezTo>
                      <a:pt x="95" y="12"/>
                      <a:pt x="111" y="39"/>
                      <a:pt x="114" y="68"/>
                    </a:cubicBezTo>
                    <a:cubicBezTo>
                      <a:pt x="116" y="92"/>
                      <a:pt x="110" y="139"/>
                      <a:pt x="76" y="148"/>
                    </a:cubicBezTo>
                    <a:cubicBezTo>
                      <a:pt x="42" y="157"/>
                      <a:pt x="0" y="123"/>
                      <a:pt x="1" y="102"/>
                    </a:cubicBezTo>
                    <a:cubicBezTo>
                      <a:pt x="1" y="85"/>
                      <a:pt x="28" y="88"/>
                      <a:pt x="40" y="60"/>
                    </a:cubicBezTo>
                    <a:cubicBezTo>
                      <a:pt x="51" y="35"/>
                      <a:pt x="41" y="4"/>
                      <a:pt x="52" y="1"/>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43" name="Google Shape;143;p21"/>
              <p:cNvSpPr/>
              <p:nvPr/>
            </p:nvSpPr>
            <p:spPr>
              <a:xfrm>
                <a:off x="10866438" y="2828925"/>
                <a:ext cx="46038" cy="120650"/>
              </a:xfrm>
              <a:custGeom>
                <a:avLst/>
                <a:gdLst/>
                <a:ahLst/>
                <a:cxnLst/>
                <a:rect l="l" t="t" r="r" b="b"/>
                <a:pathLst>
                  <a:path w="30" h="79" extrusionOk="0">
                    <a:moveTo>
                      <a:pt x="9" y="20"/>
                    </a:moveTo>
                    <a:cubicBezTo>
                      <a:pt x="20" y="2"/>
                      <a:pt x="24" y="0"/>
                      <a:pt x="25" y="1"/>
                    </a:cubicBezTo>
                    <a:cubicBezTo>
                      <a:pt x="28" y="2"/>
                      <a:pt x="26" y="11"/>
                      <a:pt x="27" y="31"/>
                    </a:cubicBezTo>
                    <a:cubicBezTo>
                      <a:pt x="28" y="45"/>
                      <a:pt x="30" y="50"/>
                      <a:pt x="28" y="59"/>
                    </a:cubicBezTo>
                    <a:cubicBezTo>
                      <a:pt x="25" y="70"/>
                      <a:pt x="19" y="74"/>
                      <a:pt x="18" y="75"/>
                    </a:cubicBezTo>
                    <a:cubicBezTo>
                      <a:pt x="17" y="75"/>
                      <a:pt x="10" y="79"/>
                      <a:pt x="7" y="77"/>
                    </a:cubicBezTo>
                    <a:cubicBezTo>
                      <a:pt x="2" y="75"/>
                      <a:pt x="0" y="63"/>
                      <a:pt x="9" y="20"/>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44" name="Google Shape;144;p21"/>
              <p:cNvSpPr/>
              <p:nvPr/>
            </p:nvSpPr>
            <p:spPr>
              <a:xfrm>
                <a:off x="10991850" y="2794000"/>
                <a:ext cx="30163" cy="101600"/>
              </a:xfrm>
              <a:custGeom>
                <a:avLst/>
                <a:gdLst/>
                <a:ahLst/>
                <a:cxnLst/>
                <a:rect l="l" t="t" r="r" b="b"/>
                <a:pathLst>
                  <a:path w="20" h="67" extrusionOk="0">
                    <a:moveTo>
                      <a:pt x="2" y="6"/>
                    </a:moveTo>
                    <a:cubicBezTo>
                      <a:pt x="10" y="24"/>
                      <a:pt x="13" y="43"/>
                      <a:pt x="12" y="61"/>
                    </a:cubicBezTo>
                    <a:cubicBezTo>
                      <a:pt x="11" y="66"/>
                      <a:pt x="18" y="67"/>
                      <a:pt x="18" y="63"/>
                    </a:cubicBezTo>
                    <a:cubicBezTo>
                      <a:pt x="20" y="43"/>
                      <a:pt x="16" y="23"/>
                      <a:pt x="8" y="4"/>
                    </a:cubicBezTo>
                    <a:cubicBezTo>
                      <a:pt x="6" y="0"/>
                      <a:pt x="0" y="2"/>
                      <a:pt x="2" y="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45" name="Google Shape;145;p21"/>
              <p:cNvSpPr/>
              <p:nvPr/>
            </p:nvSpPr>
            <p:spPr>
              <a:xfrm>
                <a:off x="10969625" y="2786063"/>
                <a:ext cx="12700" cy="103188"/>
              </a:xfrm>
              <a:custGeom>
                <a:avLst/>
                <a:gdLst/>
                <a:ahLst/>
                <a:cxnLst/>
                <a:rect l="l" t="t" r="r" b="b"/>
                <a:pathLst>
                  <a:path w="8" h="68" extrusionOk="0">
                    <a:moveTo>
                      <a:pt x="0" y="4"/>
                    </a:moveTo>
                    <a:cubicBezTo>
                      <a:pt x="1" y="24"/>
                      <a:pt x="2" y="43"/>
                      <a:pt x="2" y="63"/>
                    </a:cubicBezTo>
                    <a:cubicBezTo>
                      <a:pt x="2" y="67"/>
                      <a:pt x="8" y="68"/>
                      <a:pt x="8" y="64"/>
                    </a:cubicBezTo>
                    <a:cubicBezTo>
                      <a:pt x="8" y="44"/>
                      <a:pt x="8" y="24"/>
                      <a:pt x="6" y="4"/>
                    </a:cubicBezTo>
                    <a:cubicBezTo>
                      <a:pt x="6" y="0"/>
                      <a:pt x="0" y="0"/>
                      <a:pt x="0" y="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46" name="Google Shape;146;p21"/>
              <p:cNvSpPr/>
              <p:nvPr/>
            </p:nvSpPr>
            <p:spPr>
              <a:xfrm>
                <a:off x="10509250" y="2974975"/>
                <a:ext cx="542925" cy="804863"/>
              </a:xfrm>
              <a:custGeom>
                <a:avLst/>
                <a:gdLst/>
                <a:ahLst/>
                <a:cxnLst/>
                <a:rect l="l" t="t" r="r" b="b"/>
                <a:pathLst>
                  <a:path w="357" h="529" extrusionOk="0">
                    <a:moveTo>
                      <a:pt x="357" y="71"/>
                    </a:moveTo>
                    <a:cubicBezTo>
                      <a:pt x="285" y="47"/>
                      <a:pt x="212" y="23"/>
                      <a:pt x="140" y="0"/>
                    </a:cubicBezTo>
                    <a:cubicBezTo>
                      <a:pt x="107" y="106"/>
                      <a:pt x="74" y="213"/>
                      <a:pt x="40" y="319"/>
                    </a:cubicBezTo>
                    <a:cubicBezTo>
                      <a:pt x="0" y="398"/>
                      <a:pt x="41" y="488"/>
                      <a:pt x="104" y="509"/>
                    </a:cubicBezTo>
                    <a:cubicBezTo>
                      <a:pt x="165" y="529"/>
                      <a:pt x="249" y="485"/>
                      <a:pt x="267" y="401"/>
                    </a:cubicBezTo>
                    <a:cubicBezTo>
                      <a:pt x="297" y="291"/>
                      <a:pt x="327" y="181"/>
                      <a:pt x="357" y="7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47" name="Google Shape;147;p21"/>
              <p:cNvSpPr/>
              <p:nvPr/>
            </p:nvSpPr>
            <p:spPr>
              <a:xfrm>
                <a:off x="10694988" y="3105150"/>
                <a:ext cx="325438" cy="109538"/>
              </a:xfrm>
              <a:custGeom>
                <a:avLst/>
                <a:gdLst/>
                <a:ahLst/>
                <a:cxnLst/>
                <a:rect l="l" t="t" r="r" b="b"/>
                <a:pathLst>
                  <a:path w="205" h="69" extrusionOk="0">
                    <a:moveTo>
                      <a:pt x="4" y="0"/>
                    </a:moveTo>
                    <a:lnTo>
                      <a:pt x="0" y="12"/>
                    </a:lnTo>
                    <a:lnTo>
                      <a:pt x="202" y="69"/>
                    </a:lnTo>
                    <a:lnTo>
                      <a:pt x="205" y="58"/>
                    </a:lnTo>
                    <a:lnTo>
                      <a:pt x="4" y="0"/>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48" name="Google Shape;148;p21"/>
              <p:cNvSpPr/>
              <p:nvPr/>
            </p:nvSpPr>
            <p:spPr>
              <a:xfrm>
                <a:off x="10720388" y="3240088"/>
                <a:ext cx="290513" cy="176213"/>
              </a:xfrm>
              <a:custGeom>
                <a:avLst/>
                <a:gdLst/>
                <a:ahLst/>
                <a:cxnLst/>
                <a:rect l="l" t="t" r="r" b="b"/>
                <a:pathLst>
                  <a:path w="183" h="111" extrusionOk="0">
                    <a:moveTo>
                      <a:pt x="0" y="100"/>
                    </a:moveTo>
                    <a:lnTo>
                      <a:pt x="6" y="111"/>
                    </a:lnTo>
                    <a:lnTo>
                      <a:pt x="183" y="9"/>
                    </a:lnTo>
                    <a:lnTo>
                      <a:pt x="178" y="0"/>
                    </a:lnTo>
                    <a:lnTo>
                      <a:pt x="0" y="100"/>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49" name="Google Shape;149;p21"/>
              <p:cNvSpPr/>
              <p:nvPr/>
            </p:nvSpPr>
            <p:spPr>
              <a:xfrm>
                <a:off x="10152063" y="3417888"/>
                <a:ext cx="760413" cy="669925"/>
              </a:xfrm>
              <a:custGeom>
                <a:avLst/>
                <a:gdLst/>
                <a:ahLst/>
                <a:cxnLst/>
                <a:rect l="l" t="t" r="r" b="b"/>
                <a:pathLst>
                  <a:path w="500" h="441" extrusionOk="0">
                    <a:moveTo>
                      <a:pt x="443" y="219"/>
                    </a:moveTo>
                    <a:cubicBezTo>
                      <a:pt x="366" y="283"/>
                      <a:pt x="288" y="348"/>
                      <a:pt x="210" y="412"/>
                    </a:cubicBezTo>
                    <a:cubicBezTo>
                      <a:pt x="154" y="441"/>
                      <a:pt x="89" y="434"/>
                      <a:pt x="51" y="398"/>
                    </a:cubicBezTo>
                    <a:cubicBezTo>
                      <a:pt x="0" y="349"/>
                      <a:pt x="0" y="251"/>
                      <a:pt x="67" y="190"/>
                    </a:cubicBezTo>
                    <a:cubicBezTo>
                      <a:pt x="148" y="134"/>
                      <a:pt x="228" y="78"/>
                      <a:pt x="309" y="22"/>
                    </a:cubicBezTo>
                    <a:cubicBezTo>
                      <a:pt x="354" y="0"/>
                      <a:pt x="405" y="0"/>
                      <a:pt x="439" y="25"/>
                    </a:cubicBezTo>
                    <a:cubicBezTo>
                      <a:pt x="489" y="62"/>
                      <a:pt x="500" y="152"/>
                      <a:pt x="443" y="2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0" name="Google Shape;150;p21"/>
              <p:cNvSpPr/>
              <p:nvPr/>
            </p:nvSpPr>
            <p:spPr>
              <a:xfrm>
                <a:off x="8770938" y="5456238"/>
                <a:ext cx="438150" cy="831850"/>
              </a:xfrm>
              <a:custGeom>
                <a:avLst/>
                <a:gdLst/>
                <a:ahLst/>
                <a:cxnLst/>
                <a:rect l="l" t="t" r="r" b="b"/>
                <a:pathLst>
                  <a:path w="289" h="547" extrusionOk="0">
                    <a:moveTo>
                      <a:pt x="0" y="58"/>
                    </a:moveTo>
                    <a:cubicBezTo>
                      <a:pt x="187" y="547"/>
                      <a:pt x="187" y="547"/>
                      <a:pt x="187" y="547"/>
                    </a:cubicBezTo>
                    <a:cubicBezTo>
                      <a:pt x="264" y="470"/>
                      <a:pt x="289" y="355"/>
                      <a:pt x="251" y="253"/>
                    </a:cubicBezTo>
                    <a:cubicBezTo>
                      <a:pt x="154" y="0"/>
                      <a:pt x="154" y="0"/>
                      <a:pt x="154" y="0"/>
                    </a:cubicBezTo>
                    <a:lnTo>
                      <a:pt x="0" y="58"/>
                    </a:ln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1" name="Google Shape;151;p21"/>
              <p:cNvSpPr/>
              <p:nvPr/>
            </p:nvSpPr>
            <p:spPr>
              <a:xfrm>
                <a:off x="10040938" y="6034088"/>
                <a:ext cx="795338" cy="249238"/>
              </a:xfrm>
              <a:custGeom>
                <a:avLst/>
                <a:gdLst/>
                <a:ahLst/>
                <a:cxnLst/>
                <a:rect l="l" t="t" r="r" b="b"/>
                <a:pathLst>
                  <a:path w="523" h="164" extrusionOk="0">
                    <a:moveTo>
                      <a:pt x="0" y="164"/>
                    </a:moveTo>
                    <a:cubicBezTo>
                      <a:pt x="523" y="164"/>
                      <a:pt x="523" y="164"/>
                      <a:pt x="523" y="164"/>
                    </a:cubicBezTo>
                    <a:cubicBezTo>
                      <a:pt x="479" y="64"/>
                      <a:pt x="381" y="0"/>
                      <a:pt x="272" y="0"/>
                    </a:cubicBezTo>
                    <a:cubicBezTo>
                      <a:pt x="0" y="0"/>
                      <a:pt x="0" y="0"/>
                      <a:pt x="0" y="0"/>
                    </a:cubicBezTo>
                    <a:lnTo>
                      <a:pt x="0" y="164"/>
                    </a:ln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2" name="Google Shape;152;p21"/>
              <p:cNvSpPr/>
              <p:nvPr/>
            </p:nvSpPr>
            <p:spPr>
              <a:xfrm>
                <a:off x="8916988" y="4989513"/>
                <a:ext cx="990600" cy="974725"/>
              </a:xfrm>
              <a:custGeom>
                <a:avLst/>
                <a:gdLst/>
                <a:ahLst/>
                <a:cxnLst/>
                <a:rect l="l" t="t" r="r" b="b"/>
                <a:pathLst>
                  <a:path w="652" h="641" extrusionOk="0">
                    <a:moveTo>
                      <a:pt x="384" y="68"/>
                    </a:moveTo>
                    <a:cubicBezTo>
                      <a:pt x="256" y="154"/>
                      <a:pt x="128" y="240"/>
                      <a:pt x="0" y="326"/>
                    </a:cubicBezTo>
                    <a:cubicBezTo>
                      <a:pt x="55" y="431"/>
                      <a:pt x="110" y="536"/>
                      <a:pt x="165" y="641"/>
                    </a:cubicBezTo>
                    <a:cubicBezTo>
                      <a:pt x="310" y="515"/>
                      <a:pt x="455" y="389"/>
                      <a:pt x="601" y="263"/>
                    </a:cubicBezTo>
                    <a:cubicBezTo>
                      <a:pt x="650" y="205"/>
                      <a:pt x="652" y="124"/>
                      <a:pt x="612" y="73"/>
                    </a:cubicBezTo>
                    <a:cubicBezTo>
                      <a:pt x="563" y="10"/>
                      <a:pt x="454" y="0"/>
                      <a:pt x="384" y="68"/>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3" name="Google Shape;153;p21"/>
              <p:cNvSpPr/>
              <p:nvPr/>
            </p:nvSpPr>
            <p:spPr>
              <a:xfrm>
                <a:off x="9471025" y="4475163"/>
                <a:ext cx="830263" cy="933450"/>
              </a:xfrm>
              <a:custGeom>
                <a:avLst/>
                <a:gdLst/>
                <a:ahLst/>
                <a:cxnLst/>
                <a:rect l="l" t="t" r="r" b="b"/>
                <a:pathLst>
                  <a:path w="546" h="614" extrusionOk="0">
                    <a:moveTo>
                      <a:pt x="21" y="403"/>
                    </a:moveTo>
                    <a:cubicBezTo>
                      <a:pt x="89" y="294"/>
                      <a:pt x="157" y="186"/>
                      <a:pt x="224" y="77"/>
                    </a:cubicBezTo>
                    <a:cubicBezTo>
                      <a:pt x="232" y="68"/>
                      <a:pt x="276" y="13"/>
                      <a:pt x="353" y="7"/>
                    </a:cubicBezTo>
                    <a:cubicBezTo>
                      <a:pt x="360" y="6"/>
                      <a:pt x="446" y="0"/>
                      <a:pt x="492" y="56"/>
                    </a:cubicBezTo>
                    <a:cubicBezTo>
                      <a:pt x="546" y="120"/>
                      <a:pt x="532" y="232"/>
                      <a:pt x="491" y="283"/>
                    </a:cubicBezTo>
                    <a:cubicBezTo>
                      <a:pt x="408" y="388"/>
                      <a:pt x="324" y="492"/>
                      <a:pt x="240" y="596"/>
                    </a:cubicBezTo>
                    <a:cubicBezTo>
                      <a:pt x="221" y="603"/>
                      <a:pt x="185" y="614"/>
                      <a:pt x="140" y="609"/>
                    </a:cubicBezTo>
                    <a:cubicBezTo>
                      <a:pt x="120" y="606"/>
                      <a:pt x="80" y="602"/>
                      <a:pt x="51" y="576"/>
                    </a:cubicBezTo>
                    <a:cubicBezTo>
                      <a:pt x="10" y="540"/>
                      <a:pt x="0" y="471"/>
                      <a:pt x="21" y="403"/>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4" name="Google Shape;154;p21"/>
              <p:cNvSpPr/>
              <p:nvPr/>
            </p:nvSpPr>
            <p:spPr>
              <a:xfrm>
                <a:off x="10045700" y="3254375"/>
                <a:ext cx="284163" cy="311150"/>
              </a:xfrm>
              <a:custGeom>
                <a:avLst/>
                <a:gdLst/>
                <a:ahLst/>
                <a:cxnLst/>
                <a:rect l="l" t="t" r="r" b="b"/>
                <a:pathLst>
                  <a:path w="187" h="204" extrusionOk="0">
                    <a:moveTo>
                      <a:pt x="174" y="74"/>
                    </a:moveTo>
                    <a:cubicBezTo>
                      <a:pt x="187" y="122"/>
                      <a:pt x="162" y="173"/>
                      <a:pt x="118" y="189"/>
                    </a:cubicBezTo>
                    <a:cubicBezTo>
                      <a:pt x="73" y="204"/>
                      <a:pt x="26" y="178"/>
                      <a:pt x="13" y="130"/>
                    </a:cubicBezTo>
                    <a:cubicBezTo>
                      <a:pt x="0" y="82"/>
                      <a:pt x="25" y="31"/>
                      <a:pt x="70" y="16"/>
                    </a:cubicBezTo>
                    <a:cubicBezTo>
                      <a:pt x="114" y="0"/>
                      <a:pt x="161" y="26"/>
                      <a:pt x="174" y="74"/>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5" name="Google Shape;155;p21"/>
              <p:cNvSpPr/>
              <p:nvPr/>
            </p:nvSpPr>
            <p:spPr>
              <a:xfrm>
                <a:off x="10033000" y="3252788"/>
                <a:ext cx="271463" cy="290513"/>
              </a:xfrm>
              <a:custGeom>
                <a:avLst/>
                <a:gdLst/>
                <a:ahLst/>
                <a:cxnLst/>
                <a:rect l="l" t="t" r="r" b="b"/>
                <a:pathLst>
                  <a:path w="179" h="191" extrusionOk="0">
                    <a:moveTo>
                      <a:pt x="179" y="59"/>
                    </a:moveTo>
                    <a:cubicBezTo>
                      <a:pt x="169" y="67"/>
                      <a:pt x="159" y="76"/>
                      <a:pt x="148" y="86"/>
                    </a:cubicBezTo>
                    <a:cubicBezTo>
                      <a:pt x="133" y="101"/>
                      <a:pt x="121" y="115"/>
                      <a:pt x="111" y="128"/>
                    </a:cubicBezTo>
                    <a:cubicBezTo>
                      <a:pt x="103" y="158"/>
                      <a:pt x="86" y="183"/>
                      <a:pt x="67" y="186"/>
                    </a:cubicBezTo>
                    <a:cubicBezTo>
                      <a:pt x="35" y="191"/>
                      <a:pt x="0" y="139"/>
                      <a:pt x="5" y="94"/>
                    </a:cubicBezTo>
                    <a:cubicBezTo>
                      <a:pt x="9" y="47"/>
                      <a:pt x="55" y="23"/>
                      <a:pt x="69" y="16"/>
                    </a:cubicBezTo>
                    <a:cubicBezTo>
                      <a:pt x="82" y="9"/>
                      <a:pt x="100" y="0"/>
                      <a:pt x="123" y="5"/>
                    </a:cubicBezTo>
                    <a:cubicBezTo>
                      <a:pt x="161" y="13"/>
                      <a:pt x="177" y="54"/>
                      <a:pt x="179" y="59"/>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6" name="Google Shape;156;p21"/>
              <p:cNvSpPr/>
              <p:nvPr/>
            </p:nvSpPr>
            <p:spPr>
              <a:xfrm>
                <a:off x="10163175" y="3403600"/>
                <a:ext cx="57150" cy="69850"/>
              </a:xfrm>
              <a:custGeom>
                <a:avLst/>
                <a:gdLst/>
                <a:ahLst/>
                <a:cxnLst/>
                <a:rect l="l" t="t" r="r" b="b"/>
                <a:pathLst>
                  <a:path w="38" h="46" extrusionOk="0">
                    <a:moveTo>
                      <a:pt x="35" y="18"/>
                    </a:moveTo>
                    <a:cubicBezTo>
                      <a:pt x="38" y="29"/>
                      <a:pt x="33" y="40"/>
                      <a:pt x="25" y="43"/>
                    </a:cubicBezTo>
                    <a:cubicBezTo>
                      <a:pt x="16" y="46"/>
                      <a:pt x="6" y="40"/>
                      <a:pt x="3" y="29"/>
                    </a:cubicBezTo>
                    <a:cubicBezTo>
                      <a:pt x="0" y="18"/>
                      <a:pt x="5" y="6"/>
                      <a:pt x="13" y="3"/>
                    </a:cubicBezTo>
                    <a:cubicBezTo>
                      <a:pt x="22" y="0"/>
                      <a:pt x="32" y="7"/>
                      <a:pt x="35" y="18"/>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7" name="Google Shape;157;p21"/>
              <p:cNvSpPr/>
              <p:nvPr/>
            </p:nvSpPr>
            <p:spPr>
              <a:xfrm>
                <a:off x="9774238" y="3614738"/>
                <a:ext cx="685800" cy="685800"/>
              </a:xfrm>
              <a:custGeom>
                <a:avLst/>
                <a:gdLst/>
                <a:ahLst/>
                <a:cxnLst/>
                <a:rect l="l" t="t" r="r" b="b"/>
                <a:pathLst>
                  <a:path w="451" h="451" extrusionOk="0">
                    <a:moveTo>
                      <a:pt x="18" y="258"/>
                    </a:moveTo>
                    <a:cubicBezTo>
                      <a:pt x="36" y="373"/>
                      <a:pt x="143" y="451"/>
                      <a:pt x="258" y="433"/>
                    </a:cubicBezTo>
                    <a:cubicBezTo>
                      <a:pt x="372" y="415"/>
                      <a:pt x="451" y="308"/>
                      <a:pt x="433" y="193"/>
                    </a:cubicBezTo>
                    <a:cubicBezTo>
                      <a:pt x="415" y="79"/>
                      <a:pt x="307" y="0"/>
                      <a:pt x="193" y="18"/>
                    </a:cubicBezTo>
                    <a:cubicBezTo>
                      <a:pt x="78" y="36"/>
                      <a:pt x="0" y="144"/>
                      <a:pt x="18" y="25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8" name="Google Shape;158;p21"/>
              <p:cNvSpPr/>
              <p:nvPr/>
            </p:nvSpPr>
            <p:spPr>
              <a:xfrm>
                <a:off x="9934575" y="5248275"/>
                <a:ext cx="509588" cy="946150"/>
              </a:xfrm>
              <a:custGeom>
                <a:avLst/>
                <a:gdLst/>
                <a:ahLst/>
                <a:cxnLst/>
                <a:rect l="l" t="t" r="r" b="b"/>
                <a:pathLst>
                  <a:path w="335" h="622" extrusionOk="0">
                    <a:moveTo>
                      <a:pt x="296" y="21"/>
                    </a:moveTo>
                    <a:cubicBezTo>
                      <a:pt x="309" y="184"/>
                      <a:pt x="322" y="347"/>
                      <a:pt x="335" y="510"/>
                    </a:cubicBezTo>
                    <a:cubicBezTo>
                      <a:pt x="234" y="547"/>
                      <a:pt x="133" y="585"/>
                      <a:pt x="32" y="622"/>
                    </a:cubicBezTo>
                    <a:cubicBezTo>
                      <a:pt x="21" y="414"/>
                      <a:pt x="10" y="207"/>
                      <a:pt x="0" y="0"/>
                    </a:cubicBezTo>
                    <a:cubicBezTo>
                      <a:pt x="98" y="7"/>
                      <a:pt x="197" y="14"/>
                      <a:pt x="296" y="2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59" name="Google Shape;159;p21"/>
              <p:cNvSpPr/>
              <p:nvPr/>
            </p:nvSpPr>
            <p:spPr>
              <a:xfrm>
                <a:off x="9818688" y="4475163"/>
                <a:ext cx="568325" cy="1068388"/>
              </a:xfrm>
              <a:custGeom>
                <a:avLst/>
                <a:gdLst/>
                <a:ahLst/>
                <a:cxnLst/>
                <a:rect l="l" t="t" r="r" b="b"/>
                <a:pathLst>
                  <a:path w="373" h="703" extrusionOk="0">
                    <a:moveTo>
                      <a:pt x="86" y="548"/>
                    </a:moveTo>
                    <a:cubicBezTo>
                      <a:pt x="86" y="548"/>
                      <a:pt x="86" y="548"/>
                      <a:pt x="86" y="548"/>
                    </a:cubicBezTo>
                    <a:cubicBezTo>
                      <a:pt x="86" y="547"/>
                      <a:pt x="86" y="547"/>
                      <a:pt x="86" y="547"/>
                    </a:cubicBezTo>
                    <a:cubicBezTo>
                      <a:pt x="86" y="546"/>
                      <a:pt x="59" y="430"/>
                      <a:pt x="0" y="174"/>
                    </a:cubicBezTo>
                    <a:cubicBezTo>
                      <a:pt x="16" y="71"/>
                      <a:pt x="108" y="0"/>
                      <a:pt x="201" y="10"/>
                    </a:cubicBezTo>
                    <a:cubicBezTo>
                      <a:pt x="281" y="18"/>
                      <a:pt x="349" y="82"/>
                      <a:pt x="363" y="168"/>
                    </a:cubicBezTo>
                    <a:cubicBezTo>
                      <a:pt x="367" y="299"/>
                      <a:pt x="370" y="430"/>
                      <a:pt x="373" y="561"/>
                    </a:cubicBezTo>
                    <a:cubicBezTo>
                      <a:pt x="369" y="640"/>
                      <a:pt x="312" y="698"/>
                      <a:pt x="248" y="700"/>
                    </a:cubicBezTo>
                    <a:cubicBezTo>
                      <a:pt x="164" y="703"/>
                      <a:pt x="99" y="613"/>
                      <a:pt x="86" y="54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0" name="Google Shape;160;p21"/>
              <p:cNvSpPr/>
              <p:nvPr/>
            </p:nvSpPr>
            <p:spPr>
              <a:xfrm>
                <a:off x="9926638" y="4683125"/>
                <a:ext cx="165100" cy="652463"/>
              </a:xfrm>
              <a:custGeom>
                <a:avLst/>
                <a:gdLst/>
                <a:ahLst/>
                <a:cxnLst/>
                <a:rect l="l" t="t" r="r" b="b"/>
                <a:pathLst>
                  <a:path w="108" h="429" extrusionOk="0">
                    <a:moveTo>
                      <a:pt x="97" y="421"/>
                    </a:moveTo>
                    <a:cubicBezTo>
                      <a:pt x="91" y="317"/>
                      <a:pt x="85" y="213"/>
                      <a:pt x="79" y="109"/>
                    </a:cubicBezTo>
                    <a:cubicBezTo>
                      <a:pt x="81" y="111"/>
                      <a:pt x="84" y="113"/>
                      <a:pt x="86" y="115"/>
                    </a:cubicBezTo>
                    <a:cubicBezTo>
                      <a:pt x="59" y="122"/>
                      <a:pt x="27" y="107"/>
                      <a:pt x="15" y="79"/>
                    </a:cubicBezTo>
                    <a:cubicBezTo>
                      <a:pt x="3" y="52"/>
                      <a:pt x="10" y="22"/>
                      <a:pt x="31" y="4"/>
                    </a:cubicBezTo>
                    <a:cubicBezTo>
                      <a:pt x="36" y="0"/>
                      <a:pt x="44" y="9"/>
                      <a:pt x="38" y="13"/>
                    </a:cubicBezTo>
                    <a:cubicBezTo>
                      <a:pt x="0" y="46"/>
                      <a:pt x="30" y="117"/>
                      <a:pt x="84" y="104"/>
                    </a:cubicBezTo>
                    <a:cubicBezTo>
                      <a:pt x="87" y="103"/>
                      <a:pt x="90" y="107"/>
                      <a:pt x="90" y="110"/>
                    </a:cubicBezTo>
                    <a:cubicBezTo>
                      <a:pt x="96" y="214"/>
                      <a:pt x="102" y="318"/>
                      <a:pt x="108" y="422"/>
                    </a:cubicBezTo>
                    <a:cubicBezTo>
                      <a:pt x="108" y="429"/>
                      <a:pt x="97" y="428"/>
                      <a:pt x="97" y="421"/>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1" name="Google Shape;161;p21"/>
              <p:cNvSpPr/>
              <p:nvPr/>
            </p:nvSpPr>
            <p:spPr>
              <a:xfrm>
                <a:off x="9313863" y="2922588"/>
                <a:ext cx="254000" cy="585788"/>
              </a:xfrm>
              <a:custGeom>
                <a:avLst/>
                <a:gdLst/>
                <a:ahLst/>
                <a:cxnLst/>
                <a:rect l="l" t="t" r="r" b="b"/>
                <a:pathLst>
                  <a:path w="168" h="386" extrusionOk="0">
                    <a:moveTo>
                      <a:pt x="64" y="0"/>
                    </a:moveTo>
                    <a:cubicBezTo>
                      <a:pt x="46" y="98"/>
                      <a:pt x="27" y="197"/>
                      <a:pt x="8" y="295"/>
                    </a:cubicBezTo>
                    <a:cubicBezTo>
                      <a:pt x="0" y="341"/>
                      <a:pt x="34" y="382"/>
                      <a:pt x="79" y="384"/>
                    </a:cubicBezTo>
                    <a:cubicBezTo>
                      <a:pt x="118" y="386"/>
                      <a:pt x="158" y="357"/>
                      <a:pt x="168" y="316"/>
                    </a:cubicBezTo>
                    <a:cubicBezTo>
                      <a:pt x="162" y="223"/>
                      <a:pt x="155" y="129"/>
                      <a:pt x="148" y="36"/>
                    </a:cubicBezTo>
                    <a:cubicBezTo>
                      <a:pt x="120" y="24"/>
                      <a:pt x="92" y="12"/>
                      <a:pt x="64" y="0"/>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2" name="Google Shape;162;p21"/>
              <p:cNvSpPr/>
              <p:nvPr/>
            </p:nvSpPr>
            <p:spPr>
              <a:xfrm>
                <a:off x="9383713" y="2774950"/>
                <a:ext cx="184150" cy="233363"/>
              </a:xfrm>
              <a:custGeom>
                <a:avLst/>
                <a:gdLst/>
                <a:ahLst/>
                <a:cxnLst/>
                <a:rect l="l" t="t" r="r" b="b"/>
                <a:pathLst>
                  <a:path w="122" h="154" extrusionOk="0">
                    <a:moveTo>
                      <a:pt x="111" y="8"/>
                    </a:moveTo>
                    <a:cubicBezTo>
                      <a:pt x="110" y="7"/>
                      <a:pt x="105" y="6"/>
                      <a:pt x="95" y="4"/>
                    </a:cubicBezTo>
                    <a:cubicBezTo>
                      <a:pt x="89" y="3"/>
                      <a:pt x="83" y="2"/>
                      <a:pt x="81" y="2"/>
                    </a:cubicBezTo>
                    <a:cubicBezTo>
                      <a:pt x="67" y="0"/>
                      <a:pt x="41" y="19"/>
                      <a:pt x="27" y="44"/>
                    </a:cubicBezTo>
                    <a:cubicBezTo>
                      <a:pt x="15" y="65"/>
                      <a:pt x="0" y="110"/>
                      <a:pt x="28" y="132"/>
                    </a:cubicBezTo>
                    <a:cubicBezTo>
                      <a:pt x="55" y="154"/>
                      <a:pt x="107" y="141"/>
                      <a:pt x="116" y="121"/>
                    </a:cubicBezTo>
                    <a:cubicBezTo>
                      <a:pt x="122" y="106"/>
                      <a:pt x="97" y="98"/>
                      <a:pt x="97" y="67"/>
                    </a:cubicBezTo>
                    <a:cubicBezTo>
                      <a:pt x="97" y="39"/>
                      <a:pt x="120" y="16"/>
                      <a:pt x="111" y="8"/>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3" name="Google Shape;163;p21"/>
              <p:cNvSpPr/>
              <p:nvPr/>
            </p:nvSpPr>
            <p:spPr>
              <a:xfrm>
                <a:off x="9532938" y="2846388"/>
                <a:ext cx="53975" cy="115888"/>
              </a:xfrm>
              <a:custGeom>
                <a:avLst/>
                <a:gdLst/>
                <a:ahLst/>
                <a:cxnLst/>
                <a:rect l="l" t="t" r="r" b="b"/>
                <a:pathLst>
                  <a:path w="35" h="77" extrusionOk="0">
                    <a:moveTo>
                      <a:pt x="35" y="24"/>
                    </a:moveTo>
                    <a:cubicBezTo>
                      <a:pt x="33" y="3"/>
                      <a:pt x="30" y="0"/>
                      <a:pt x="28" y="0"/>
                    </a:cubicBezTo>
                    <a:cubicBezTo>
                      <a:pt x="25" y="0"/>
                      <a:pt x="24" y="8"/>
                      <a:pt x="14" y="26"/>
                    </a:cubicBezTo>
                    <a:cubicBezTo>
                      <a:pt x="7" y="39"/>
                      <a:pt x="4" y="42"/>
                      <a:pt x="2" y="51"/>
                    </a:cubicBezTo>
                    <a:cubicBezTo>
                      <a:pt x="0" y="62"/>
                      <a:pt x="4" y="68"/>
                      <a:pt x="4" y="70"/>
                    </a:cubicBezTo>
                    <a:cubicBezTo>
                      <a:pt x="5" y="71"/>
                      <a:pt x="9" y="77"/>
                      <a:pt x="14" y="77"/>
                    </a:cubicBezTo>
                    <a:cubicBezTo>
                      <a:pt x="19" y="77"/>
                      <a:pt x="26" y="67"/>
                      <a:pt x="35" y="24"/>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4" name="Google Shape;164;p21"/>
              <p:cNvSpPr/>
              <p:nvPr/>
            </p:nvSpPr>
            <p:spPr>
              <a:xfrm>
                <a:off x="9447213" y="2771775"/>
                <a:ext cx="65088" cy="87313"/>
              </a:xfrm>
              <a:custGeom>
                <a:avLst/>
                <a:gdLst/>
                <a:ahLst/>
                <a:cxnLst/>
                <a:rect l="l" t="t" r="r" b="b"/>
                <a:pathLst>
                  <a:path w="43" h="58" extrusionOk="0">
                    <a:moveTo>
                      <a:pt x="39" y="8"/>
                    </a:moveTo>
                    <a:cubicBezTo>
                      <a:pt x="25" y="21"/>
                      <a:pt x="14" y="36"/>
                      <a:pt x="8" y="54"/>
                    </a:cubicBezTo>
                    <a:cubicBezTo>
                      <a:pt x="6" y="58"/>
                      <a:pt x="0" y="57"/>
                      <a:pt x="1" y="53"/>
                    </a:cubicBezTo>
                    <a:cubicBezTo>
                      <a:pt x="8" y="34"/>
                      <a:pt x="19" y="17"/>
                      <a:pt x="35" y="3"/>
                    </a:cubicBezTo>
                    <a:cubicBezTo>
                      <a:pt x="38" y="0"/>
                      <a:pt x="43" y="5"/>
                      <a:pt x="39" y="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5" name="Google Shape;165;p21"/>
              <p:cNvSpPr/>
              <p:nvPr/>
            </p:nvSpPr>
            <p:spPr>
              <a:xfrm>
                <a:off x="9482138" y="2774950"/>
                <a:ext cx="53975" cy="95250"/>
              </a:xfrm>
              <a:custGeom>
                <a:avLst/>
                <a:gdLst/>
                <a:ahLst/>
                <a:cxnLst/>
                <a:rect l="l" t="t" r="r" b="b"/>
                <a:pathLst>
                  <a:path w="36" h="63" extrusionOk="0">
                    <a:moveTo>
                      <a:pt x="34" y="6"/>
                    </a:moveTo>
                    <a:cubicBezTo>
                      <a:pt x="24" y="24"/>
                      <a:pt x="16" y="41"/>
                      <a:pt x="8" y="59"/>
                    </a:cubicBezTo>
                    <a:cubicBezTo>
                      <a:pt x="6" y="63"/>
                      <a:pt x="0" y="61"/>
                      <a:pt x="1" y="57"/>
                    </a:cubicBezTo>
                    <a:cubicBezTo>
                      <a:pt x="9" y="39"/>
                      <a:pt x="18" y="21"/>
                      <a:pt x="28" y="3"/>
                    </a:cubicBezTo>
                    <a:cubicBezTo>
                      <a:pt x="30" y="0"/>
                      <a:pt x="36" y="3"/>
                      <a:pt x="34" y="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6" name="Google Shape;166;p21"/>
              <p:cNvSpPr/>
              <p:nvPr/>
            </p:nvSpPr>
            <p:spPr>
              <a:xfrm>
                <a:off x="9226550" y="3013075"/>
                <a:ext cx="455613" cy="777875"/>
              </a:xfrm>
              <a:custGeom>
                <a:avLst/>
                <a:gdLst/>
                <a:ahLst/>
                <a:cxnLst/>
                <a:rect l="l" t="t" r="r" b="b"/>
                <a:pathLst>
                  <a:path w="300" h="511" extrusionOk="0">
                    <a:moveTo>
                      <a:pt x="74" y="0"/>
                    </a:moveTo>
                    <a:cubicBezTo>
                      <a:pt x="149" y="9"/>
                      <a:pt x="225" y="17"/>
                      <a:pt x="300" y="26"/>
                    </a:cubicBezTo>
                    <a:cubicBezTo>
                      <a:pt x="286" y="136"/>
                      <a:pt x="272" y="247"/>
                      <a:pt x="259" y="358"/>
                    </a:cubicBezTo>
                    <a:cubicBezTo>
                      <a:pt x="263" y="447"/>
                      <a:pt x="188" y="511"/>
                      <a:pt x="122" y="504"/>
                    </a:cubicBezTo>
                    <a:cubicBezTo>
                      <a:pt x="58" y="497"/>
                      <a:pt x="0" y="422"/>
                      <a:pt x="18" y="338"/>
                    </a:cubicBezTo>
                    <a:cubicBezTo>
                      <a:pt x="37" y="225"/>
                      <a:pt x="55" y="113"/>
                      <a:pt x="74"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7" name="Google Shape;167;p21"/>
              <p:cNvSpPr/>
              <p:nvPr/>
            </p:nvSpPr>
            <p:spPr>
              <a:xfrm>
                <a:off x="9315450" y="3130550"/>
                <a:ext cx="333375" cy="68263"/>
              </a:xfrm>
              <a:custGeom>
                <a:avLst/>
                <a:gdLst/>
                <a:ahLst/>
                <a:cxnLst/>
                <a:rect l="l" t="t" r="r" b="b"/>
                <a:pathLst>
                  <a:path w="210" h="43" extrusionOk="0">
                    <a:moveTo>
                      <a:pt x="210" y="31"/>
                    </a:moveTo>
                    <a:lnTo>
                      <a:pt x="208" y="43"/>
                    </a:lnTo>
                    <a:lnTo>
                      <a:pt x="0" y="12"/>
                    </a:lnTo>
                    <a:lnTo>
                      <a:pt x="2" y="0"/>
                    </a:lnTo>
                    <a:lnTo>
                      <a:pt x="210" y="31"/>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8" name="Google Shape;168;p21"/>
              <p:cNvSpPr/>
              <p:nvPr/>
            </p:nvSpPr>
            <p:spPr>
              <a:xfrm>
                <a:off x="9302750" y="3176588"/>
                <a:ext cx="204788" cy="274638"/>
              </a:xfrm>
              <a:custGeom>
                <a:avLst/>
                <a:gdLst/>
                <a:ahLst/>
                <a:cxnLst/>
                <a:rect l="l" t="t" r="r" b="b"/>
                <a:pathLst>
                  <a:path w="129" h="173" extrusionOk="0">
                    <a:moveTo>
                      <a:pt x="129" y="165"/>
                    </a:moveTo>
                    <a:lnTo>
                      <a:pt x="120" y="173"/>
                    </a:lnTo>
                    <a:lnTo>
                      <a:pt x="0" y="7"/>
                    </a:lnTo>
                    <a:lnTo>
                      <a:pt x="10" y="0"/>
                    </a:lnTo>
                    <a:lnTo>
                      <a:pt x="129" y="165"/>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69" name="Google Shape;169;p21"/>
              <p:cNvSpPr/>
              <p:nvPr/>
            </p:nvSpPr>
            <p:spPr>
              <a:xfrm>
                <a:off x="10069513" y="5387975"/>
                <a:ext cx="68263" cy="750888"/>
              </a:xfrm>
              <a:custGeom>
                <a:avLst/>
                <a:gdLst/>
                <a:ahLst/>
                <a:cxnLst/>
                <a:rect l="l" t="t" r="r" b="b"/>
                <a:pathLst>
                  <a:path w="43" h="473" extrusionOk="0">
                    <a:moveTo>
                      <a:pt x="43" y="472"/>
                    </a:moveTo>
                    <a:lnTo>
                      <a:pt x="14" y="0"/>
                    </a:lnTo>
                    <a:lnTo>
                      <a:pt x="0" y="1"/>
                    </a:lnTo>
                    <a:lnTo>
                      <a:pt x="29" y="473"/>
                    </a:lnTo>
                    <a:lnTo>
                      <a:pt x="43" y="472"/>
                    </a:ln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70" name="Google Shape;170;p21"/>
              <p:cNvSpPr/>
              <p:nvPr/>
            </p:nvSpPr>
            <p:spPr>
              <a:xfrm>
                <a:off x="9259888" y="3459163"/>
                <a:ext cx="798513" cy="635000"/>
              </a:xfrm>
              <a:custGeom>
                <a:avLst/>
                <a:gdLst/>
                <a:ahLst/>
                <a:cxnLst/>
                <a:rect l="l" t="t" r="r" b="b"/>
                <a:pathLst>
                  <a:path w="525" h="418" extrusionOk="0">
                    <a:moveTo>
                      <a:pt x="185" y="25"/>
                    </a:moveTo>
                    <a:cubicBezTo>
                      <a:pt x="276" y="70"/>
                      <a:pt x="366" y="115"/>
                      <a:pt x="456" y="161"/>
                    </a:cubicBezTo>
                    <a:cubicBezTo>
                      <a:pt x="505" y="200"/>
                      <a:pt x="525" y="262"/>
                      <a:pt x="507" y="312"/>
                    </a:cubicBezTo>
                    <a:cubicBezTo>
                      <a:pt x="483" y="378"/>
                      <a:pt x="393" y="418"/>
                      <a:pt x="310" y="381"/>
                    </a:cubicBezTo>
                    <a:cubicBezTo>
                      <a:pt x="227" y="330"/>
                      <a:pt x="143" y="278"/>
                      <a:pt x="60" y="227"/>
                    </a:cubicBezTo>
                    <a:cubicBezTo>
                      <a:pt x="21" y="195"/>
                      <a:pt x="0" y="148"/>
                      <a:pt x="10" y="107"/>
                    </a:cubicBezTo>
                    <a:cubicBezTo>
                      <a:pt x="24" y="47"/>
                      <a:pt x="101" y="0"/>
                      <a:pt x="185" y="2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71" name="Google Shape;171;p21"/>
              <p:cNvSpPr/>
              <p:nvPr/>
            </p:nvSpPr>
            <p:spPr>
              <a:xfrm>
                <a:off x="9763125" y="3151188"/>
                <a:ext cx="495300" cy="908050"/>
              </a:xfrm>
              <a:custGeom>
                <a:avLst/>
                <a:gdLst/>
                <a:ahLst/>
                <a:cxnLst/>
                <a:rect l="l" t="t" r="r" b="b"/>
                <a:pathLst>
                  <a:path w="326" h="597" extrusionOk="0">
                    <a:moveTo>
                      <a:pt x="2" y="442"/>
                    </a:moveTo>
                    <a:cubicBezTo>
                      <a:pt x="0" y="416"/>
                      <a:pt x="16" y="390"/>
                      <a:pt x="39" y="379"/>
                    </a:cubicBezTo>
                    <a:cubicBezTo>
                      <a:pt x="50" y="374"/>
                      <a:pt x="64" y="369"/>
                      <a:pt x="63" y="357"/>
                    </a:cubicBezTo>
                    <a:cubicBezTo>
                      <a:pt x="61" y="345"/>
                      <a:pt x="46" y="343"/>
                      <a:pt x="36" y="337"/>
                    </a:cubicBezTo>
                    <a:cubicBezTo>
                      <a:pt x="10" y="322"/>
                      <a:pt x="23" y="281"/>
                      <a:pt x="46" y="263"/>
                    </a:cubicBezTo>
                    <a:cubicBezTo>
                      <a:pt x="70" y="246"/>
                      <a:pt x="101" y="238"/>
                      <a:pt x="120" y="216"/>
                    </a:cubicBezTo>
                    <a:cubicBezTo>
                      <a:pt x="111" y="197"/>
                      <a:pt x="82" y="195"/>
                      <a:pt x="71" y="177"/>
                    </a:cubicBezTo>
                    <a:cubicBezTo>
                      <a:pt x="61" y="161"/>
                      <a:pt x="71" y="138"/>
                      <a:pt x="88" y="128"/>
                    </a:cubicBezTo>
                    <a:cubicBezTo>
                      <a:pt x="105" y="118"/>
                      <a:pt x="125" y="118"/>
                      <a:pt x="144" y="118"/>
                    </a:cubicBezTo>
                    <a:cubicBezTo>
                      <a:pt x="138" y="96"/>
                      <a:pt x="120" y="79"/>
                      <a:pt x="111" y="58"/>
                    </a:cubicBezTo>
                    <a:cubicBezTo>
                      <a:pt x="101" y="37"/>
                      <a:pt x="109" y="5"/>
                      <a:pt x="132" y="4"/>
                    </a:cubicBezTo>
                    <a:cubicBezTo>
                      <a:pt x="157" y="3"/>
                      <a:pt x="165" y="40"/>
                      <a:pt x="186" y="54"/>
                    </a:cubicBezTo>
                    <a:cubicBezTo>
                      <a:pt x="205" y="67"/>
                      <a:pt x="234" y="57"/>
                      <a:pt x="241" y="36"/>
                    </a:cubicBezTo>
                    <a:cubicBezTo>
                      <a:pt x="244" y="29"/>
                      <a:pt x="244" y="21"/>
                      <a:pt x="248" y="14"/>
                    </a:cubicBezTo>
                    <a:cubicBezTo>
                      <a:pt x="257" y="0"/>
                      <a:pt x="278" y="2"/>
                      <a:pt x="295" y="5"/>
                    </a:cubicBezTo>
                    <a:cubicBezTo>
                      <a:pt x="309" y="8"/>
                      <a:pt x="325" y="15"/>
                      <a:pt x="326" y="29"/>
                    </a:cubicBezTo>
                    <a:cubicBezTo>
                      <a:pt x="326" y="39"/>
                      <a:pt x="316" y="47"/>
                      <a:pt x="308" y="52"/>
                    </a:cubicBezTo>
                    <a:cubicBezTo>
                      <a:pt x="289" y="65"/>
                      <a:pt x="270" y="78"/>
                      <a:pt x="251" y="91"/>
                    </a:cubicBezTo>
                    <a:cubicBezTo>
                      <a:pt x="264" y="91"/>
                      <a:pt x="264" y="91"/>
                      <a:pt x="264" y="91"/>
                    </a:cubicBezTo>
                    <a:cubicBezTo>
                      <a:pt x="255" y="118"/>
                      <a:pt x="246" y="145"/>
                      <a:pt x="237" y="172"/>
                    </a:cubicBezTo>
                    <a:cubicBezTo>
                      <a:pt x="226" y="206"/>
                      <a:pt x="215" y="242"/>
                      <a:pt x="222" y="278"/>
                    </a:cubicBezTo>
                    <a:cubicBezTo>
                      <a:pt x="225" y="298"/>
                      <a:pt x="234" y="322"/>
                      <a:pt x="219" y="337"/>
                    </a:cubicBezTo>
                    <a:cubicBezTo>
                      <a:pt x="204" y="351"/>
                      <a:pt x="170" y="350"/>
                      <a:pt x="173" y="370"/>
                    </a:cubicBezTo>
                    <a:cubicBezTo>
                      <a:pt x="188" y="379"/>
                      <a:pt x="203" y="388"/>
                      <a:pt x="213" y="402"/>
                    </a:cubicBezTo>
                    <a:cubicBezTo>
                      <a:pt x="223" y="416"/>
                      <a:pt x="224" y="438"/>
                      <a:pt x="212" y="450"/>
                    </a:cubicBezTo>
                    <a:cubicBezTo>
                      <a:pt x="193" y="470"/>
                      <a:pt x="150" y="456"/>
                      <a:pt x="138" y="481"/>
                    </a:cubicBezTo>
                    <a:cubicBezTo>
                      <a:pt x="174" y="488"/>
                      <a:pt x="202" y="528"/>
                      <a:pt x="194" y="564"/>
                    </a:cubicBezTo>
                    <a:cubicBezTo>
                      <a:pt x="191" y="578"/>
                      <a:pt x="182" y="592"/>
                      <a:pt x="168" y="596"/>
                    </a:cubicBezTo>
                    <a:cubicBezTo>
                      <a:pt x="161" y="597"/>
                      <a:pt x="152" y="595"/>
                      <a:pt x="145" y="594"/>
                    </a:cubicBezTo>
                    <a:cubicBezTo>
                      <a:pt x="117" y="587"/>
                      <a:pt x="84" y="575"/>
                      <a:pt x="79" y="546"/>
                    </a:cubicBezTo>
                    <a:cubicBezTo>
                      <a:pt x="77" y="534"/>
                      <a:pt x="80" y="520"/>
                      <a:pt x="72" y="510"/>
                    </a:cubicBezTo>
                    <a:cubicBezTo>
                      <a:pt x="66" y="504"/>
                      <a:pt x="56" y="502"/>
                      <a:pt x="48" y="500"/>
                    </a:cubicBezTo>
                    <a:cubicBezTo>
                      <a:pt x="23" y="492"/>
                      <a:pt x="4" y="468"/>
                      <a:pt x="2" y="442"/>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72" name="Google Shape;172;p21"/>
              <p:cNvSpPr/>
              <p:nvPr/>
            </p:nvSpPr>
            <p:spPr>
              <a:xfrm>
                <a:off x="9631363" y="3613150"/>
                <a:ext cx="155575" cy="88900"/>
              </a:xfrm>
              <a:custGeom>
                <a:avLst/>
                <a:gdLst/>
                <a:ahLst/>
                <a:cxnLst/>
                <a:rect l="l" t="t" r="r" b="b"/>
                <a:pathLst>
                  <a:path w="98" h="56" extrusionOk="0">
                    <a:moveTo>
                      <a:pt x="4" y="56"/>
                    </a:moveTo>
                    <a:lnTo>
                      <a:pt x="98" y="11"/>
                    </a:lnTo>
                    <a:lnTo>
                      <a:pt x="94" y="0"/>
                    </a:lnTo>
                    <a:lnTo>
                      <a:pt x="0" y="45"/>
                    </a:lnTo>
                    <a:lnTo>
                      <a:pt x="4" y="56"/>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73" name="Google Shape;173;p21"/>
              <p:cNvSpPr/>
              <p:nvPr/>
            </p:nvSpPr>
            <p:spPr>
              <a:xfrm>
                <a:off x="9655175" y="3749675"/>
                <a:ext cx="52388" cy="168275"/>
              </a:xfrm>
              <a:custGeom>
                <a:avLst/>
                <a:gdLst/>
                <a:ahLst/>
                <a:cxnLst/>
                <a:rect l="l" t="t" r="r" b="b"/>
                <a:pathLst>
                  <a:path w="33" h="106" extrusionOk="0">
                    <a:moveTo>
                      <a:pt x="21" y="106"/>
                    </a:moveTo>
                    <a:lnTo>
                      <a:pt x="33" y="104"/>
                    </a:lnTo>
                    <a:lnTo>
                      <a:pt x="12" y="0"/>
                    </a:lnTo>
                    <a:lnTo>
                      <a:pt x="0" y="2"/>
                    </a:lnTo>
                    <a:lnTo>
                      <a:pt x="21" y="106"/>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74" name="Google Shape;174;p21"/>
              <p:cNvSpPr/>
              <p:nvPr/>
            </p:nvSpPr>
            <p:spPr>
              <a:xfrm>
                <a:off x="10599738" y="3756025"/>
                <a:ext cx="23813" cy="166688"/>
              </a:xfrm>
              <a:custGeom>
                <a:avLst/>
                <a:gdLst/>
                <a:ahLst/>
                <a:cxnLst/>
                <a:rect l="l" t="t" r="r" b="b"/>
                <a:pathLst>
                  <a:path w="15" h="105" extrusionOk="0">
                    <a:moveTo>
                      <a:pt x="0" y="0"/>
                    </a:moveTo>
                    <a:lnTo>
                      <a:pt x="3" y="105"/>
                    </a:lnTo>
                    <a:lnTo>
                      <a:pt x="15" y="104"/>
                    </a:lnTo>
                    <a:lnTo>
                      <a:pt x="11" y="0"/>
                    </a:lnTo>
                    <a:lnTo>
                      <a:pt x="0" y="0"/>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75" name="Google Shape;175;p21"/>
              <p:cNvSpPr/>
              <p:nvPr/>
            </p:nvSpPr>
            <p:spPr>
              <a:xfrm>
                <a:off x="10377488" y="3716338"/>
                <a:ext cx="168275" cy="53975"/>
              </a:xfrm>
              <a:custGeom>
                <a:avLst/>
                <a:gdLst/>
                <a:ahLst/>
                <a:cxnLst/>
                <a:rect l="l" t="t" r="r" b="b"/>
                <a:pathLst>
                  <a:path w="106" h="34" extrusionOk="0">
                    <a:moveTo>
                      <a:pt x="3" y="0"/>
                    </a:moveTo>
                    <a:lnTo>
                      <a:pt x="0" y="11"/>
                    </a:lnTo>
                    <a:lnTo>
                      <a:pt x="103" y="34"/>
                    </a:lnTo>
                    <a:lnTo>
                      <a:pt x="106" y="23"/>
                    </a:lnTo>
                    <a:lnTo>
                      <a:pt x="3" y="0"/>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176" name="Google Shape;176;p21"/>
            <p:cNvGrpSpPr/>
            <p:nvPr/>
          </p:nvGrpSpPr>
          <p:grpSpPr>
            <a:xfrm>
              <a:off x="5430621" y="2998924"/>
              <a:ext cx="1805700" cy="2723288"/>
              <a:chOff x="4308475" y="2922588"/>
              <a:chExt cx="2236788" cy="3373437"/>
            </a:xfrm>
          </p:grpSpPr>
          <p:sp>
            <p:nvSpPr>
              <p:cNvPr id="177" name="Google Shape;177;p21"/>
              <p:cNvSpPr/>
              <p:nvPr/>
            </p:nvSpPr>
            <p:spPr>
              <a:xfrm>
                <a:off x="4695825" y="4164013"/>
                <a:ext cx="569913" cy="657225"/>
              </a:xfrm>
              <a:custGeom>
                <a:avLst/>
                <a:gdLst/>
                <a:ahLst/>
                <a:cxnLst/>
                <a:rect l="l" t="t" r="r" b="b"/>
                <a:pathLst>
                  <a:path w="375" h="432" extrusionOk="0">
                    <a:moveTo>
                      <a:pt x="316" y="432"/>
                    </a:moveTo>
                    <a:cubicBezTo>
                      <a:pt x="225" y="346"/>
                      <a:pt x="134" y="260"/>
                      <a:pt x="42" y="174"/>
                    </a:cubicBezTo>
                    <a:cubicBezTo>
                      <a:pt x="0" y="132"/>
                      <a:pt x="5" y="66"/>
                      <a:pt x="48" y="31"/>
                    </a:cubicBezTo>
                    <a:cubicBezTo>
                      <a:pt x="87" y="0"/>
                      <a:pt x="149" y="0"/>
                      <a:pt x="189" y="34"/>
                    </a:cubicBezTo>
                    <a:cubicBezTo>
                      <a:pt x="251" y="134"/>
                      <a:pt x="313" y="234"/>
                      <a:pt x="375" y="334"/>
                    </a:cubicBezTo>
                    <a:cubicBezTo>
                      <a:pt x="356" y="367"/>
                      <a:pt x="336" y="399"/>
                      <a:pt x="316" y="432"/>
                    </a:cubicBezTo>
                    <a:close/>
                  </a:path>
                </a:pathLst>
              </a:custGeom>
              <a:solidFill>
                <a:srgbClr val="D4C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78" name="Google Shape;178;p21"/>
              <p:cNvSpPr/>
              <p:nvPr/>
            </p:nvSpPr>
            <p:spPr>
              <a:xfrm>
                <a:off x="5133975" y="4654550"/>
                <a:ext cx="292100" cy="263525"/>
              </a:xfrm>
              <a:custGeom>
                <a:avLst/>
                <a:gdLst/>
                <a:ahLst/>
                <a:cxnLst/>
                <a:rect l="l" t="t" r="r" b="b"/>
                <a:pathLst>
                  <a:path w="192" h="173" extrusionOk="0">
                    <a:moveTo>
                      <a:pt x="188" y="132"/>
                    </a:moveTo>
                    <a:cubicBezTo>
                      <a:pt x="188" y="134"/>
                      <a:pt x="183" y="139"/>
                      <a:pt x="175" y="148"/>
                    </a:cubicBezTo>
                    <a:cubicBezTo>
                      <a:pt x="169" y="154"/>
                      <a:pt x="164" y="160"/>
                      <a:pt x="162" y="161"/>
                    </a:cubicBezTo>
                    <a:cubicBezTo>
                      <a:pt x="149" y="172"/>
                      <a:pt x="109" y="173"/>
                      <a:pt x="76" y="158"/>
                    </a:cubicBezTo>
                    <a:cubicBezTo>
                      <a:pt x="49" y="146"/>
                      <a:pt x="0" y="110"/>
                      <a:pt x="12" y="67"/>
                    </a:cubicBezTo>
                    <a:cubicBezTo>
                      <a:pt x="24" y="25"/>
                      <a:pt x="87" y="0"/>
                      <a:pt x="109" y="14"/>
                    </a:cubicBezTo>
                    <a:cubicBezTo>
                      <a:pt x="127" y="24"/>
                      <a:pt x="107" y="52"/>
                      <a:pt x="130" y="82"/>
                    </a:cubicBezTo>
                    <a:cubicBezTo>
                      <a:pt x="151" y="111"/>
                      <a:pt x="192" y="118"/>
                      <a:pt x="188" y="132"/>
                    </a:cubicBezTo>
                    <a:close/>
                  </a:path>
                </a:pathLst>
              </a:custGeom>
              <a:solidFill>
                <a:srgbClr val="D4C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79" name="Google Shape;179;p21"/>
              <p:cNvSpPr/>
              <p:nvPr/>
            </p:nvSpPr>
            <p:spPr>
              <a:xfrm>
                <a:off x="5286375" y="4668838"/>
                <a:ext cx="117475" cy="112713"/>
              </a:xfrm>
              <a:custGeom>
                <a:avLst/>
                <a:gdLst/>
                <a:ahLst/>
                <a:cxnLst/>
                <a:rect l="l" t="t" r="r" b="b"/>
                <a:pathLst>
                  <a:path w="78" h="74" extrusionOk="0">
                    <a:moveTo>
                      <a:pt x="65" y="42"/>
                    </a:moveTo>
                    <a:cubicBezTo>
                      <a:pt x="78" y="64"/>
                      <a:pt x="78" y="70"/>
                      <a:pt x="76" y="72"/>
                    </a:cubicBezTo>
                    <a:cubicBezTo>
                      <a:pt x="73" y="74"/>
                      <a:pt x="65" y="66"/>
                      <a:pt x="42" y="55"/>
                    </a:cubicBezTo>
                    <a:cubicBezTo>
                      <a:pt x="26" y="47"/>
                      <a:pt x="20" y="46"/>
                      <a:pt x="12" y="38"/>
                    </a:cubicBezTo>
                    <a:cubicBezTo>
                      <a:pt x="1" y="28"/>
                      <a:pt x="1" y="20"/>
                      <a:pt x="0" y="18"/>
                    </a:cubicBezTo>
                    <a:cubicBezTo>
                      <a:pt x="0" y="16"/>
                      <a:pt x="0" y="7"/>
                      <a:pt x="4" y="4"/>
                    </a:cubicBezTo>
                    <a:cubicBezTo>
                      <a:pt x="10" y="0"/>
                      <a:pt x="24" y="5"/>
                      <a:pt x="65" y="42"/>
                    </a:cubicBezTo>
                    <a:close/>
                  </a:path>
                </a:pathLst>
              </a:custGeom>
              <a:solidFill>
                <a:srgbClr val="D4C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0" name="Google Shape;180;p21"/>
              <p:cNvSpPr/>
              <p:nvPr/>
            </p:nvSpPr>
            <p:spPr>
              <a:xfrm>
                <a:off x="5259388" y="4851400"/>
                <a:ext cx="125413" cy="53975"/>
              </a:xfrm>
              <a:custGeom>
                <a:avLst/>
                <a:gdLst/>
                <a:ahLst/>
                <a:cxnLst/>
                <a:rect l="l" t="t" r="r" b="b"/>
                <a:pathLst>
                  <a:path w="82" h="35" extrusionOk="0">
                    <a:moveTo>
                      <a:pt x="77" y="27"/>
                    </a:moveTo>
                    <a:cubicBezTo>
                      <a:pt x="52" y="24"/>
                      <a:pt x="30" y="16"/>
                      <a:pt x="10" y="3"/>
                    </a:cubicBezTo>
                    <a:cubicBezTo>
                      <a:pt x="6" y="0"/>
                      <a:pt x="0" y="6"/>
                      <a:pt x="5" y="9"/>
                    </a:cubicBezTo>
                    <a:cubicBezTo>
                      <a:pt x="25" y="23"/>
                      <a:pt x="49" y="32"/>
                      <a:pt x="75" y="34"/>
                    </a:cubicBezTo>
                    <a:cubicBezTo>
                      <a:pt x="81" y="35"/>
                      <a:pt x="82" y="27"/>
                      <a:pt x="77" y="27"/>
                    </a:cubicBezTo>
                    <a:close/>
                  </a:path>
                </a:pathLst>
              </a:custGeom>
              <a:solidFill>
                <a:srgbClr val="8266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1" name="Google Shape;181;p21"/>
              <p:cNvSpPr/>
              <p:nvPr/>
            </p:nvSpPr>
            <p:spPr>
              <a:xfrm>
                <a:off x="5287963" y="4814888"/>
                <a:ext cx="122238" cy="71438"/>
              </a:xfrm>
              <a:custGeom>
                <a:avLst/>
                <a:gdLst/>
                <a:ahLst/>
                <a:cxnLst/>
                <a:rect l="l" t="t" r="r" b="b"/>
                <a:pathLst>
                  <a:path w="80" h="47" extrusionOk="0">
                    <a:moveTo>
                      <a:pt x="75" y="37"/>
                    </a:moveTo>
                    <a:cubicBezTo>
                      <a:pt x="52" y="27"/>
                      <a:pt x="31" y="15"/>
                      <a:pt x="10" y="3"/>
                    </a:cubicBezTo>
                    <a:cubicBezTo>
                      <a:pt x="5" y="0"/>
                      <a:pt x="0" y="7"/>
                      <a:pt x="4" y="9"/>
                    </a:cubicBezTo>
                    <a:cubicBezTo>
                      <a:pt x="26" y="22"/>
                      <a:pt x="48" y="34"/>
                      <a:pt x="71" y="45"/>
                    </a:cubicBezTo>
                    <a:cubicBezTo>
                      <a:pt x="76" y="47"/>
                      <a:pt x="80" y="40"/>
                      <a:pt x="75" y="37"/>
                    </a:cubicBezTo>
                    <a:close/>
                  </a:path>
                </a:pathLst>
              </a:custGeom>
              <a:solidFill>
                <a:srgbClr val="8266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2" name="Google Shape;182;p21"/>
              <p:cNvSpPr/>
              <p:nvPr/>
            </p:nvSpPr>
            <p:spPr>
              <a:xfrm>
                <a:off x="4689475" y="4132263"/>
                <a:ext cx="611188" cy="665163"/>
              </a:xfrm>
              <a:custGeom>
                <a:avLst/>
                <a:gdLst/>
                <a:ahLst/>
                <a:cxnLst/>
                <a:rect l="l" t="t" r="r" b="b"/>
                <a:pathLst>
                  <a:path w="402" h="437" extrusionOk="0">
                    <a:moveTo>
                      <a:pt x="231" y="437"/>
                    </a:moveTo>
                    <a:cubicBezTo>
                      <a:pt x="288" y="383"/>
                      <a:pt x="345" y="329"/>
                      <a:pt x="402" y="276"/>
                    </a:cubicBezTo>
                    <a:cubicBezTo>
                      <a:pt x="333" y="196"/>
                      <a:pt x="264" y="117"/>
                      <a:pt x="195" y="38"/>
                    </a:cubicBezTo>
                    <a:cubicBezTo>
                      <a:pt x="149" y="0"/>
                      <a:pt x="80" y="5"/>
                      <a:pt x="40" y="49"/>
                    </a:cubicBezTo>
                    <a:cubicBezTo>
                      <a:pt x="0" y="93"/>
                      <a:pt x="2" y="162"/>
                      <a:pt x="45" y="204"/>
                    </a:cubicBezTo>
                    <a:cubicBezTo>
                      <a:pt x="107" y="282"/>
                      <a:pt x="169" y="359"/>
                      <a:pt x="231" y="43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3" name="Google Shape;183;p21"/>
              <p:cNvSpPr/>
              <p:nvPr/>
            </p:nvSpPr>
            <p:spPr>
              <a:xfrm>
                <a:off x="4740275" y="3771900"/>
                <a:ext cx="754063" cy="704850"/>
              </a:xfrm>
              <a:custGeom>
                <a:avLst/>
                <a:gdLst/>
                <a:ahLst/>
                <a:cxnLst/>
                <a:rect l="l" t="t" r="r" b="b"/>
                <a:pathLst>
                  <a:path w="496" h="463" extrusionOk="0">
                    <a:moveTo>
                      <a:pt x="13" y="280"/>
                    </a:moveTo>
                    <a:cubicBezTo>
                      <a:pt x="12" y="288"/>
                      <a:pt x="0" y="353"/>
                      <a:pt x="46" y="407"/>
                    </a:cubicBezTo>
                    <a:cubicBezTo>
                      <a:pt x="94" y="463"/>
                      <a:pt x="163" y="459"/>
                      <a:pt x="170" y="459"/>
                    </a:cubicBezTo>
                    <a:cubicBezTo>
                      <a:pt x="279" y="365"/>
                      <a:pt x="387" y="272"/>
                      <a:pt x="496" y="178"/>
                    </a:cubicBezTo>
                    <a:cubicBezTo>
                      <a:pt x="493" y="155"/>
                      <a:pt x="490" y="131"/>
                      <a:pt x="485" y="105"/>
                    </a:cubicBezTo>
                    <a:cubicBezTo>
                      <a:pt x="482" y="89"/>
                      <a:pt x="478" y="74"/>
                      <a:pt x="474" y="60"/>
                    </a:cubicBezTo>
                    <a:cubicBezTo>
                      <a:pt x="471" y="54"/>
                      <a:pt x="466" y="47"/>
                      <a:pt x="459" y="39"/>
                    </a:cubicBezTo>
                    <a:cubicBezTo>
                      <a:pt x="448" y="27"/>
                      <a:pt x="437" y="18"/>
                      <a:pt x="430" y="15"/>
                    </a:cubicBezTo>
                    <a:cubicBezTo>
                      <a:pt x="430" y="15"/>
                      <a:pt x="406" y="0"/>
                      <a:pt x="363" y="7"/>
                    </a:cubicBezTo>
                    <a:cubicBezTo>
                      <a:pt x="317" y="14"/>
                      <a:pt x="181" y="117"/>
                      <a:pt x="13" y="28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4" name="Google Shape;184;p21"/>
              <p:cNvSpPr/>
              <p:nvPr/>
            </p:nvSpPr>
            <p:spPr>
              <a:xfrm>
                <a:off x="6048375" y="3144838"/>
                <a:ext cx="461963" cy="687388"/>
              </a:xfrm>
              <a:custGeom>
                <a:avLst/>
                <a:gdLst/>
                <a:ahLst/>
                <a:cxnLst/>
                <a:rect l="l" t="t" r="r" b="b"/>
                <a:pathLst>
                  <a:path w="304" h="452" extrusionOk="0">
                    <a:moveTo>
                      <a:pt x="304" y="6"/>
                    </a:moveTo>
                    <a:cubicBezTo>
                      <a:pt x="270" y="127"/>
                      <a:pt x="236" y="248"/>
                      <a:pt x="203" y="369"/>
                    </a:cubicBezTo>
                    <a:cubicBezTo>
                      <a:pt x="186" y="426"/>
                      <a:pt x="125" y="452"/>
                      <a:pt x="74" y="430"/>
                    </a:cubicBezTo>
                    <a:cubicBezTo>
                      <a:pt x="28" y="410"/>
                      <a:pt x="0" y="356"/>
                      <a:pt x="11" y="304"/>
                    </a:cubicBezTo>
                    <a:cubicBezTo>
                      <a:pt x="70" y="202"/>
                      <a:pt x="130" y="101"/>
                      <a:pt x="189" y="0"/>
                    </a:cubicBezTo>
                    <a:cubicBezTo>
                      <a:pt x="228" y="2"/>
                      <a:pt x="266" y="4"/>
                      <a:pt x="304" y="6"/>
                    </a:cubicBezTo>
                    <a:close/>
                  </a:path>
                </a:pathLst>
              </a:custGeom>
              <a:solidFill>
                <a:srgbClr val="E6E9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5" name="Google Shape;185;p21"/>
              <p:cNvSpPr/>
              <p:nvPr/>
            </p:nvSpPr>
            <p:spPr>
              <a:xfrm>
                <a:off x="6321425" y="2922588"/>
                <a:ext cx="223838" cy="298450"/>
              </a:xfrm>
              <a:custGeom>
                <a:avLst/>
                <a:gdLst/>
                <a:ahLst/>
                <a:cxnLst/>
                <a:rect l="l" t="t" r="r" b="b"/>
                <a:pathLst>
                  <a:path w="147" h="196" extrusionOk="0">
                    <a:moveTo>
                      <a:pt x="70" y="0"/>
                    </a:moveTo>
                    <a:cubicBezTo>
                      <a:pt x="72" y="0"/>
                      <a:pt x="78" y="2"/>
                      <a:pt x="90" y="5"/>
                    </a:cubicBezTo>
                    <a:cubicBezTo>
                      <a:pt x="98" y="7"/>
                      <a:pt x="106" y="9"/>
                      <a:pt x="107" y="10"/>
                    </a:cubicBezTo>
                    <a:cubicBezTo>
                      <a:pt x="124" y="16"/>
                      <a:pt x="143" y="51"/>
                      <a:pt x="145" y="87"/>
                    </a:cubicBezTo>
                    <a:cubicBezTo>
                      <a:pt x="147" y="117"/>
                      <a:pt x="138" y="177"/>
                      <a:pt x="95" y="186"/>
                    </a:cubicBezTo>
                    <a:cubicBezTo>
                      <a:pt x="52" y="196"/>
                      <a:pt x="0" y="152"/>
                      <a:pt x="2" y="125"/>
                    </a:cubicBezTo>
                    <a:cubicBezTo>
                      <a:pt x="3" y="105"/>
                      <a:pt x="37" y="109"/>
                      <a:pt x="53" y="75"/>
                    </a:cubicBezTo>
                    <a:cubicBezTo>
                      <a:pt x="68" y="43"/>
                      <a:pt x="56" y="4"/>
                      <a:pt x="70" y="0"/>
                    </a:cubicBezTo>
                    <a:close/>
                  </a:path>
                </a:pathLst>
              </a:custGeom>
              <a:solidFill>
                <a:srgbClr val="E6E9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6" name="Google Shape;186;p21"/>
              <p:cNvSpPr/>
              <p:nvPr/>
            </p:nvSpPr>
            <p:spPr>
              <a:xfrm>
                <a:off x="6315075" y="2974975"/>
                <a:ext cx="57150" cy="149225"/>
              </a:xfrm>
              <a:custGeom>
                <a:avLst/>
                <a:gdLst/>
                <a:ahLst/>
                <a:cxnLst/>
                <a:rect l="l" t="t" r="r" b="b"/>
                <a:pathLst>
                  <a:path w="38" h="98" extrusionOk="0">
                    <a:moveTo>
                      <a:pt x="13" y="24"/>
                    </a:moveTo>
                    <a:cubicBezTo>
                      <a:pt x="27" y="2"/>
                      <a:pt x="33" y="0"/>
                      <a:pt x="35" y="1"/>
                    </a:cubicBezTo>
                    <a:cubicBezTo>
                      <a:pt x="38" y="2"/>
                      <a:pt x="35" y="13"/>
                      <a:pt x="36" y="39"/>
                    </a:cubicBezTo>
                    <a:cubicBezTo>
                      <a:pt x="36" y="57"/>
                      <a:pt x="38" y="62"/>
                      <a:pt x="35" y="73"/>
                    </a:cubicBezTo>
                    <a:cubicBezTo>
                      <a:pt x="31" y="87"/>
                      <a:pt x="24" y="92"/>
                      <a:pt x="22" y="93"/>
                    </a:cubicBezTo>
                    <a:cubicBezTo>
                      <a:pt x="21" y="93"/>
                      <a:pt x="13" y="98"/>
                      <a:pt x="8" y="96"/>
                    </a:cubicBezTo>
                    <a:cubicBezTo>
                      <a:pt x="2" y="93"/>
                      <a:pt x="0" y="77"/>
                      <a:pt x="13" y="24"/>
                    </a:cubicBezTo>
                    <a:close/>
                  </a:path>
                </a:pathLst>
              </a:custGeom>
              <a:solidFill>
                <a:srgbClr val="E6E9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7" name="Google Shape;187;p21"/>
              <p:cNvSpPr/>
              <p:nvPr/>
            </p:nvSpPr>
            <p:spPr>
              <a:xfrm>
                <a:off x="6477000" y="2933700"/>
                <a:ext cx="34925" cy="128588"/>
              </a:xfrm>
              <a:custGeom>
                <a:avLst/>
                <a:gdLst/>
                <a:ahLst/>
                <a:cxnLst/>
                <a:rect l="l" t="t" r="r" b="b"/>
                <a:pathLst>
                  <a:path w="23" h="84" extrusionOk="0">
                    <a:moveTo>
                      <a:pt x="2" y="7"/>
                    </a:moveTo>
                    <a:cubicBezTo>
                      <a:pt x="11" y="30"/>
                      <a:pt x="15" y="54"/>
                      <a:pt x="12" y="77"/>
                    </a:cubicBezTo>
                    <a:cubicBezTo>
                      <a:pt x="11" y="83"/>
                      <a:pt x="19" y="84"/>
                      <a:pt x="20" y="79"/>
                    </a:cubicBezTo>
                    <a:cubicBezTo>
                      <a:pt x="23" y="54"/>
                      <a:pt x="19" y="29"/>
                      <a:pt x="9" y="5"/>
                    </a:cubicBezTo>
                    <a:cubicBezTo>
                      <a:pt x="7" y="0"/>
                      <a:pt x="0" y="2"/>
                      <a:pt x="2" y="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8" name="Google Shape;188;p21"/>
              <p:cNvSpPr/>
              <p:nvPr/>
            </p:nvSpPr>
            <p:spPr>
              <a:xfrm>
                <a:off x="6450013" y="2922588"/>
                <a:ext cx="14288" cy="131763"/>
              </a:xfrm>
              <a:custGeom>
                <a:avLst/>
                <a:gdLst/>
                <a:ahLst/>
                <a:cxnLst/>
                <a:rect l="l" t="t" r="r" b="b"/>
                <a:pathLst>
                  <a:path w="9" h="86" extrusionOk="0">
                    <a:moveTo>
                      <a:pt x="0" y="5"/>
                    </a:moveTo>
                    <a:cubicBezTo>
                      <a:pt x="1" y="30"/>
                      <a:pt x="1" y="55"/>
                      <a:pt x="0" y="79"/>
                    </a:cubicBezTo>
                    <a:cubicBezTo>
                      <a:pt x="0" y="84"/>
                      <a:pt x="8" y="86"/>
                      <a:pt x="8" y="81"/>
                    </a:cubicBezTo>
                    <a:cubicBezTo>
                      <a:pt x="9" y="56"/>
                      <a:pt x="9" y="30"/>
                      <a:pt x="8" y="5"/>
                    </a:cubicBezTo>
                    <a:cubicBezTo>
                      <a:pt x="8" y="0"/>
                      <a:pt x="0" y="0"/>
                      <a:pt x="0" y="5"/>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89" name="Google Shape;189;p21"/>
              <p:cNvSpPr/>
              <p:nvPr/>
            </p:nvSpPr>
            <p:spPr>
              <a:xfrm>
                <a:off x="4308475" y="5638800"/>
                <a:ext cx="566738" cy="657225"/>
              </a:xfrm>
              <a:custGeom>
                <a:avLst/>
                <a:gdLst/>
                <a:ahLst/>
                <a:cxnLst/>
                <a:rect l="l" t="t" r="r" b="b"/>
                <a:pathLst>
                  <a:path w="373" h="433" extrusionOk="0">
                    <a:moveTo>
                      <a:pt x="366" y="433"/>
                    </a:moveTo>
                    <a:cubicBezTo>
                      <a:pt x="0" y="79"/>
                      <a:pt x="0" y="79"/>
                      <a:pt x="0" y="79"/>
                    </a:cubicBezTo>
                    <a:cubicBezTo>
                      <a:pt x="76" y="0"/>
                      <a:pt x="76" y="0"/>
                      <a:pt x="76" y="0"/>
                    </a:cubicBezTo>
                    <a:cubicBezTo>
                      <a:pt x="105" y="10"/>
                      <a:pt x="293" y="80"/>
                      <a:pt x="352" y="266"/>
                    </a:cubicBezTo>
                    <a:cubicBezTo>
                      <a:pt x="373" y="332"/>
                      <a:pt x="372" y="391"/>
                      <a:pt x="366" y="433"/>
                    </a:cubicBezTo>
                    <a:close/>
                  </a:path>
                </a:pathLst>
              </a:custGeom>
              <a:solidFill>
                <a:srgbClr val="CFD6F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0" name="Google Shape;190;p21"/>
              <p:cNvSpPr/>
              <p:nvPr/>
            </p:nvSpPr>
            <p:spPr>
              <a:xfrm>
                <a:off x="4989513" y="4486275"/>
                <a:ext cx="676275" cy="814388"/>
              </a:xfrm>
              <a:custGeom>
                <a:avLst/>
                <a:gdLst/>
                <a:ahLst/>
                <a:cxnLst/>
                <a:rect l="l" t="t" r="r" b="b"/>
                <a:pathLst>
                  <a:path w="445" h="535" extrusionOk="0">
                    <a:moveTo>
                      <a:pt x="77" y="133"/>
                    </a:moveTo>
                    <a:cubicBezTo>
                      <a:pt x="84" y="116"/>
                      <a:pt x="102" y="78"/>
                      <a:pt x="144" y="50"/>
                    </a:cubicBezTo>
                    <a:cubicBezTo>
                      <a:pt x="151" y="45"/>
                      <a:pt x="221" y="0"/>
                      <a:pt x="298" y="28"/>
                    </a:cubicBezTo>
                    <a:cubicBezTo>
                      <a:pt x="363" y="52"/>
                      <a:pt x="391" y="111"/>
                      <a:pt x="399" y="128"/>
                    </a:cubicBezTo>
                    <a:cubicBezTo>
                      <a:pt x="445" y="227"/>
                      <a:pt x="407" y="361"/>
                      <a:pt x="310" y="475"/>
                    </a:cubicBezTo>
                    <a:cubicBezTo>
                      <a:pt x="250" y="524"/>
                      <a:pt x="170" y="535"/>
                      <a:pt x="104" y="505"/>
                    </a:cubicBezTo>
                    <a:cubicBezTo>
                      <a:pt x="26" y="470"/>
                      <a:pt x="3" y="392"/>
                      <a:pt x="0" y="381"/>
                    </a:cubicBezTo>
                    <a:cubicBezTo>
                      <a:pt x="26" y="298"/>
                      <a:pt x="51" y="216"/>
                      <a:pt x="77" y="13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1" name="Google Shape;191;p21"/>
              <p:cNvSpPr/>
              <p:nvPr/>
            </p:nvSpPr>
            <p:spPr>
              <a:xfrm>
                <a:off x="4419600" y="4972050"/>
                <a:ext cx="1004888" cy="1000125"/>
              </a:xfrm>
              <a:custGeom>
                <a:avLst/>
                <a:gdLst/>
                <a:ahLst/>
                <a:cxnLst/>
                <a:rect l="l" t="t" r="r" b="b"/>
                <a:pathLst>
                  <a:path w="661" h="658" extrusionOk="0">
                    <a:moveTo>
                      <a:pt x="652" y="205"/>
                    </a:moveTo>
                    <a:cubicBezTo>
                      <a:pt x="522" y="356"/>
                      <a:pt x="392" y="507"/>
                      <a:pt x="261" y="658"/>
                    </a:cubicBezTo>
                    <a:cubicBezTo>
                      <a:pt x="174" y="586"/>
                      <a:pt x="87" y="514"/>
                      <a:pt x="0" y="442"/>
                    </a:cubicBezTo>
                    <a:cubicBezTo>
                      <a:pt x="118" y="322"/>
                      <a:pt x="235" y="201"/>
                      <a:pt x="353" y="80"/>
                    </a:cubicBezTo>
                    <a:cubicBezTo>
                      <a:pt x="400" y="21"/>
                      <a:pt x="481" y="0"/>
                      <a:pt x="551" y="29"/>
                    </a:cubicBezTo>
                    <a:cubicBezTo>
                      <a:pt x="620" y="58"/>
                      <a:pt x="661" y="130"/>
                      <a:pt x="652" y="20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2" name="Google Shape;192;p21"/>
              <p:cNvSpPr/>
              <p:nvPr/>
            </p:nvSpPr>
            <p:spPr>
              <a:xfrm>
                <a:off x="5551488" y="3552825"/>
                <a:ext cx="820738" cy="587375"/>
              </a:xfrm>
              <a:custGeom>
                <a:avLst/>
                <a:gdLst/>
                <a:ahLst/>
                <a:cxnLst/>
                <a:rect l="l" t="t" r="r" b="b"/>
                <a:pathLst>
                  <a:path w="540" h="386" extrusionOk="0">
                    <a:moveTo>
                      <a:pt x="176" y="379"/>
                    </a:moveTo>
                    <a:cubicBezTo>
                      <a:pt x="284" y="325"/>
                      <a:pt x="392" y="271"/>
                      <a:pt x="499" y="217"/>
                    </a:cubicBezTo>
                    <a:cubicBezTo>
                      <a:pt x="531" y="178"/>
                      <a:pt x="540" y="125"/>
                      <a:pt x="520" y="84"/>
                    </a:cubicBezTo>
                    <a:cubicBezTo>
                      <a:pt x="495" y="29"/>
                      <a:pt x="425" y="0"/>
                      <a:pt x="358" y="23"/>
                    </a:cubicBezTo>
                    <a:cubicBezTo>
                      <a:pt x="252" y="64"/>
                      <a:pt x="146" y="105"/>
                      <a:pt x="40" y="146"/>
                    </a:cubicBezTo>
                    <a:cubicBezTo>
                      <a:pt x="2" y="197"/>
                      <a:pt x="0" y="267"/>
                      <a:pt x="35" y="318"/>
                    </a:cubicBezTo>
                    <a:cubicBezTo>
                      <a:pt x="66" y="362"/>
                      <a:pt x="121" y="386"/>
                      <a:pt x="176" y="37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3" name="Google Shape;193;p21"/>
              <p:cNvSpPr/>
              <p:nvPr/>
            </p:nvSpPr>
            <p:spPr>
              <a:xfrm>
                <a:off x="6007100" y="3211513"/>
                <a:ext cx="512763" cy="692150"/>
              </a:xfrm>
              <a:custGeom>
                <a:avLst/>
                <a:gdLst/>
                <a:ahLst/>
                <a:cxnLst/>
                <a:rect l="l" t="t" r="r" b="b"/>
                <a:pathLst>
                  <a:path w="338" h="456" extrusionOk="0">
                    <a:moveTo>
                      <a:pt x="221" y="408"/>
                    </a:moveTo>
                    <a:cubicBezTo>
                      <a:pt x="260" y="296"/>
                      <a:pt x="299" y="184"/>
                      <a:pt x="338" y="72"/>
                    </a:cubicBezTo>
                    <a:cubicBezTo>
                      <a:pt x="276" y="48"/>
                      <a:pt x="214" y="24"/>
                      <a:pt x="153" y="0"/>
                    </a:cubicBezTo>
                    <a:cubicBezTo>
                      <a:pt x="104" y="101"/>
                      <a:pt x="55" y="203"/>
                      <a:pt x="7" y="305"/>
                    </a:cubicBezTo>
                    <a:cubicBezTo>
                      <a:pt x="0" y="361"/>
                      <a:pt x="31" y="416"/>
                      <a:pt x="83" y="437"/>
                    </a:cubicBezTo>
                    <a:cubicBezTo>
                      <a:pt x="129" y="456"/>
                      <a:pt x="184" y="445"/>
                      <a:pt x="221" y="40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4" name="Google Shape;194;p21"/>
              <p:cNvSpPr/>
              <p:nvPr/>
            </p:nvSpPr>
            <p:spPr>
              <a:xfrm>
                <a:off x="5210175" y="4511675"/>
                <a:ext cx="657225" cy="1090613"/>
              </a:xfrm>
              <a:custGeom>
                <a:avLst/>
                <a:gdLst/>
                <a:ahLst/>
                <a:cxnLst/>
                <a:rect l="l" t="t" r="r" b="b"/>
                <a:pathLst>
                  <a:path w="433" h="717" extrusionOk="0">
                    <a:moveTo>
                      <a:pt x="104" y="624"/>
                    </a:moveTo>
                    <a:cubicBezTo>
                      <a:pt x="102" y="619"/>
                      <a:pt x="103" y="619"/>
                      <a:pt x="84" y="518"/>
                    </a:cubicBezTo>
                    <a:cubicBezTo>
                      <a:pt x="83" y="514"/>
                      <a:pt x="81" y="506"/>
                      <a:pt x="80" y="501"/>
                    </a:cubicBezTo>
                    <a:cubicBezTo>
                      <a:pt x="74" y="467"/>
                      <a:pt x="59" y="387"/>
                      <a:pt x="25" y="208"/>
                    </a:cubicBezTo>
                    <a:cubicBezTo>
                      <a:pt x="0" y="101"/>
                      <a:pt x="75" y="8"/>
                      <a:pt x="154" y="3"/>
                    </a:cubicBezTo>
                    <a:cubicBezTo>
                      <a:pt x="217" y="0"/>
                      <a:pt x="284" y="50"/>
                      <a:pt x="305" y="129"/>
                    </a:cubicBezTo>
                    <a:cubicBezTo>
                      <a:pt x="348" y="279"/>
                      <a:pt x="391" y="428"/>
                      <a:pt x="433" y="578"/>
                    </a:cubicBezTo>
                    <a:cubicBezTo>
                      <a:pt x="411" y="647"/>
                      <a:pt x="352" y="696"/>
                      <a:pt x="283" y="706"/>
                    </a:cubicBezTo>
                    <a:cubicBezTo>
                      <a:pt x="203" y="717"/>
                      <a:pt x="120" y="674"/>
                      <a:pt x="104" y="624"/>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5" name="Google Shape;195;p21"/>
              <p:cNvSpPr/>
              <p:nvPr/>
            </p:nvSpPr>
            <p:spPr>
              <a:xfrm>
                <a:off x="5367338" y="5232400"/>
                <a:ext cx="709613" cy="884238"/>
              </a:xfrm>
              <a:custGeom>
                <a:avLst/>
                <a:gdLst/>
                <a:ahLst/>
                <a:cxnLst/>
                <a:rect l="l" t="t" r="r" b="b"/>
                <a:pathLst>
                  <a:path w="466" h="582" extrusionOk="0">
                    <a:moveTo>
                      <a:pt x="466" y="582"/>
                    </a:moveTo>
                    <a:cubicBezTo>
                      <a:pt x="82" y="582"/>
                      <a:pt x="82" y="582"/>
                      <a:pt x="82" y="582"/>
                    </a:cubicBezTo>
                    <a:cubicBezTo>
                      <a:pt x="55" y="438"/>
                      <a:pt x="27" y="294"/>
                      <a:pt x="0" y="150"/>
                    </a:cubicBezTo>
                    <a:cubicBezTo>
                      <a:pt x="55" y="49"/>
                      <a:pt x="156" y="0"/>
                      <a:pt x="235" y="24"/>
                    </a:cubicBezTo>
                    <a:cubicBezTo>
                      <a:pt x="288" y="40"/>
                      <a:pt x="318" y="84"/>
                      <a:pt x="329" y="104"/>
                    </a:cubicBezTo>
                    <a:cubicBezTo>
                      <a:pt x="375" y="263"/>
                      <a:pt x="420" y="422"/>
                      <a:pt x="466" y="582"/>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6" name="Google Shape;196;p21"/>
              <p:cNvSpPr/>
              <p:nvPr/>
            </p:nvSpPr>
            <p:spPr>
              <a:xfrm>
                <a:off x="5492750" y="5975350"/>
                <a:ext cx="774700" cy="309563"/>
              </a:xfrm>
              <a:custGeom>
                <a:avLst/>
                <a:gdLst/>
                <a:ahLst/>
                <a:cxnLst/>
                <a:rect l="l" t="t" r="r" b="b"/>
                <a:pathLst>
                  <a:path w="510" h="203" extrusionOk="0">
                    <a:moveTo>
                      <a:pt x="510" y="203"/>
                    </a:moveTo>
                    <a:cubicBezTo>
                      <a:pt x="0" y="203"/>
                      <a:pt x="0" y="203"/>
                      <a:pt x="0" y="203"/>
                    </a:cubicBezTo>
                    <a:cubicBezTo>
                      <a:pt x="0" y="93"/>
                      <a:pt x="0" y="93"/>
                      <a:pt x="0" y="93"/>
                    </a:cubicBezTo>
                    <a:cubicBezTo>
                      <a:pt x="27" y="80"/>
                      <a:pt x="211" y="0"/>
                      <a:pt x="383" y="93"/>
                    </a:cubicBezTo>
                    <a:cubicBezTo>
                      <a:pt x="444" y="125"/>
                      <a:pt x="485" y="169"/>
                      <a:pt x="510" y="203"/>
                    </a:cubicBezTo>
                    <a:close/>
                  </a:path>
                </a:pathLst>
              </a:custGeom>
              <a:solidFill>
                <a:srgbClr val="CFD6F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7" name="Google Shape;197;p21"/>
              <p:cNvSpPr/>
              <p:nvPr/>
            </p:nvSpPr>
            <p:spPr>
              <a:xfrm>
                <a:off x="5434013" y="3309938"/>
                <a:ext cx="344488" cy="344488"/>
              </a:xfrm>
              <a:custGeom>
                <a:avLst/>
                <a:gdLst/>
                <a:ahLst/>
                <a:cxnLst/>
                <a:rect l="l" t="t" r="r" b="b"/>
                <a:pathLst>
                  <a:path w="226" h="227" extrusionOk="0">
                    <a:moveTo>
                      <a:pt x="208" y="81"/>
                    </a:moveTo>
                    <a:cubicBezTo>
                      <a:pt x="226" y="134"/>
                      <a:pt x="198" y="191"/>
                      <a:pt x="145" y="209"/>
                    </a:cubicBezTo>
                    <a:cubicBezTo>
                      <a:pt x="92" y="227"/>
                      <a:pt x="35" y="198"/>
                      <a:pt x="18" y="146"/>
                    </a:cubicBezTo>
                    <a:cubicBezTo>
                      <a:pt x="0" y="93"/>
                      <a:pt x="28" y="36"/>
                      <a:pt x="81" y="18"/>
                    </a:cubicBezTo>
                    <a:cubicBezTo>
                      <a:pt x="134" y="0"/>
                      <a:pt x="191" y="29"/>
                      <a:pt x="208" y="81"/>
                    </a:cubicBezTo>
                    <a:close/>
                  </a:path>
                </a:pathLst>
              </a:custGeom>
              <a:solidFill>
                <a:srgbClr val="E6E9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8" name="Google Shape;198;p21"/>
              <p:cNvSpPr/>
              <p:nvPr/>
            </p:nvSpPr>
            <p:spPr>
              <a:xfrm>
                <a:off x="5424488" y="3303588"/>
                <a:ext cx="331788" cy="328613"/>
              </a:xfrm>
              <a:custGeom>
                <a:avLst/>
                <a:gdLst/>
                <a:ahLst/>
                <a:cxnLst/>
                <a:rect l="l" t="t" r="r" b="b"/>
                <a:pathLst>
                  <a:path w="218" h="216" extrusionOk="0">
                    <a:moveTo>
                      <a:pt x="173" y="98"/>
                    </a:moveTo>
                    <a:cubicBezTo>
                      <a:pt x="159" y="114"/>
                      <a:pt x="145" y="129"/>
                      <a:pt x="131" y="145"/>
                    </a:cubicBezTo>
                    <a:cubicBezTo>
                      <a:pt x="122" y="178"/>
                      <a:pt x="104" y="205"/>
                      <a:pt x="80" y="209"/>
                    </a:cubicBezTo>
                    <a:cubicBezTo>
                      <a:pt x="43" y="216"/>
                      <a:pt x="0" y="158"/>
                      <a:pt x="2" y="109"/>
                    </a:cubicBezTo>
                    <a:cubicBezTo>
                      <a:pt x="5" y="42"/>
                      <a:pt x="89" y="0"/>
                      <a:pt x="139" y="3"/>
                    </a:cubicBezTo>
                    <a:cubicBezTo>
                      <a:pt x="171" y="5"/>
                      <a:pt x="192" y="23"/>
                      <a:pt x="192" y="23"/>
                    </a:cubicBezTo>
                    <a:cubicBezTo>
                      <a:pt x="204" y="32"/>
                      <a:pt x="209" y="42"/>
                      <a:pt x="210" y="45"/>
                    </a:cubicBezTo>
                    <a:cubicBezTo>
                      <a:pt x="212" y="50"/>
                      <a:pt x="218" y="64"/>
                      <a:pt x="212" y="78"/>
                    </a:cubicBezTo>
                    <a:cubicBezTo>
                      <a:pt x="206" y="91"/>
                      <a:pt x="190" y="99"/>
                      <a:pt x="173" y="98"/>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199" name="Google Shape;199;p21"/>
              <p:cNvSpPr/>
              <p:nvPr/>
            </p:nvSpPr>
            <p:spPr>
              <a:xfrm>
                <a:off x="5576888" y="3475038"/>
                <a:ext cx="69850" cy="77788"/>
              </a:xfrm>
              <a:custGeom>
                <a:avLst/>
                <a:gdLst/>
                <a:ahLst/>
                <a:cxnLst/>
                <a:rect l="l" t="t" r="r" b="b"/>
                <a:pathLst>
                  <a:path w="45" h="51" extrusionOk="0">
                    <a:moveTo>
                      <a:pt x="41" y="19"/>
                    </a:moveTo>
                    <a:cubicBezTo>
                      <a:pt x="45" y="31"/>
                      <a:pt x="40" y="44"/>
                      <a:pt x="30" y="48"/>
                    </a:cubicBezTo>
                    <a:cubicBezTo>
                      <a:pt x="20" y="51"/>
                      <a:pt x="8" y="44"/>
                      <a:pt x="4" y="32"/>
                    </a:cubicBezTo>
                    <a:cubicBezTo>
                      <a:pt x="0" y="20"/>
                      <a:pt x="5" y="7"/>
                      <a:pt x="15" y="3"/>
                    </a:cubicBezTo>
                    <a:cubicBezTo>
                      <a:pt x="25" y="0"/>
                      <a:pt x="37" y="7"/>
                      <a:pt x="41" y="19"/>
                    </a:cubicBezTo>
                    <a:close/>
                  </a:path>
                </a:pathLst>
              </a:custGeom>
              <a:solidFill>
                <a:srgbClr val="E6E9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00" name="Google Shape;200;p21"/>
              <p:cNvSpPr/>
              <p:nvPr/>
            </p:nvSpPr>
            <p:spPr>
              <a:xfrm>
                <a:off x="5221288" y="3716338"/>
                <a:ext cx="654050" cy="693738"/>
              </a:xfrm>
              <a:custGeom>
                <a:avLst/>
                <a:gdLst/>
                <a:ahLst/>
                <a:cxnLst/>
                <a:rect l="l" t="t" r="r" b="b"/>
                <a:pathLst>
                  <a:path w="430" h="456" extrusionOk="0">
                    <a:moveTo>
                      <a:pt x="364" y="347"/>
                    </a:moveTo>
                    <a:cubicBezTo>
                      <a:pt x="298" y="437"/>
                      <a:pt x="172" y="456"/>
                      <a:pt x="82" y="390"/>
                    </a:cubicBezTo>
                    <a:cubicBezTo>
                      <a:pt x="62" y="375"/>
                      <a:pt x="46" y="357"/>
                      <a:pt x="33" y="337"/>
                    </a:cubicBezTo>
                    <a:cubicBezTo>
                      <a:pt x="12" y="305"/>
                      <a:pt x="1" y="269"/>
                      <a:pt x="1" y="232"/>
                    </a:cubicBezTo>
                    <a:cubicBezTo>
                      <a:pt x="0" y="189"/>
                      <a:pt x="13" y="146"/>
                      <a:pt x="40" y="109"/>
                    </a:cubicBezTo>
                    <a:cubicBezTo>
                      <a:pt x="106" y="19"/>
                      <a:pt x="232" y="0"/>
                      <a:pt x="321" y="66"/>
                    </a:cubicBezTo>
                    <a:cubicBezTo>
                      <a:pt x="410" y="132"/>
                      <a:pt x="430" y="258"/>
                      <a:pt x="364" y="34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01" name="Google Shape;201;p21"/>
              <p:cNvSpPr/>
              <p:nvPr/>
            </p:nvSpPr>
            <p:spPr>
              <a:xfrm>
                <a:off x="5594350" y="4700588"/>
                <a:ext cx="393700" cy="1365250"/>
              </a:xfrm>
              <a:custGeom>
                <a:avLst/>
                <a:gdLst/>
                <a:ahLst/>
                <a:cxnLst/>
                <a:rect l="l" t="t" r="r" b="b"/>
                <a:pathLst>
                  <a:path w="248" h="860" extrusionOk="0">
                    <a:moveTo>
                      <a:pt x="238" y="860"/>
                    </a:moveTo>
                    <a:lnTo>
                      <a:pt x="0" y="3"/>
                    </a:lnTo>
                    <a:lnTo>
                      <a:pt x="11" y="0"/>
                    </a:lnTo>
                    <a:lnTo>
                      <a:pt x="248" y="857"/>
                    </a:lnTo>
                    <a:lnTo>
                      <a:pt x="238" y="86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02" name="Google Shape;202;p21"/>
              <p:cNvSpPr/>
              <p:nvPr/>
            </p:nvSpPr>
            <p:spPr>
              <a:xfrm>
                <a:off x="5670550" y="5751513"/>
                <a:ext cx="304800" cy="19050"/>
              </a:xfrm>
              <a:custGeom>
                <a:avLst/>
                <a:gdLst/>
                <a:ahLst/>
                <a:cxnLst/>
                <a:rect l="l" t="t" r="r" b="b"/>
                <a:pathLst>
                  <a:path w="192" h="12" extrusionOk="0">
                    <a:moveTo>
                      <a:pt x="0" y="12"/>
                    </a:moveTo>
                    <a:lnTo>
                      <a:pt x="0" y="1"/>
                    </a:lnTo>
                    <a:lnTo>
                      <a:pt x="192" y="0"/>
                    </a:lnTo>
                    <a:lnTo>
                      <a:pt x="192" y="10"/>
                    </a:lnTo>
                    <a:lnTo>
                      <a:pt x="0" y="12"/>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03" name="Google Shape;203;p21"/>
              <p:cNvSpPr/>
              <p:nvPr/>
            </p:nvSpPr>
            <p:spPr>
              <a:xfrm>
                <a:off x="4870450" y="3205163"/>
                <a:ext cx="930275" cy="642938"/>
              </a:xfrm>
              <a:custGeom>
                <a:avLst/>
                <a:gdLst/>
                <a:ahLst/>
                <a:cxnLst/>
                <a:rect l="l" t="t" r="r" b="b"/>
                <a:pathLst>
                  <a:path w="612" h="423" extrusionOk="0">
                    <a:moveTo>
                      <a:pt x="408" y="129"/>
                    </a:moveTo>
                    <a:cubicBezTo>
                      <a:pt x="431" y="107"/>
                      <a:pt x="511" y="189"/>
                      <a:pt x="568" y="158"/>
                    </a:cubicBezTo>
                    <a:cubicBezTo>
                      <a:pt x="596" y="144"/>
                      <a:pt x="612" y="105"/>
                      <a:pt x="606" y="72"/>
                    </a:cubicBezTo>
                    <a:cubicBezTo>
                      <a:pt x="599" y="34"/>
                      <a:pt x="563" y="0"/>
                      <a:pt x="535" y="4"/>
                    </a:cubicBezTo>
                    <a:cubicBezTo>
                      <a:pt x="508" y="7"/>
                      <a:pt x="511" y="42"/>
                      <a:pt x="480" y="57"/>
                    </a:cubicBezTo>
                    <a:cubicBezTo>
                      <a:pt x="426" y="84"/>
                      <a:pt x="378" y="8"/>
                      <a:pt x="300" y="20"/>
                    </a:cubicBezTo>
                    <a:cubicBezTo>
                      <a:pt x="240" y="30"/>
                      <a:pt x="184" y="91"/>
                      <a:pt x="183" y="144"/>
                    </a:cubicBezTo>
                    <a:cubicBezTo>
                      <a:pt x="183" y="180"/>
                      <a:pt x="206" y="199"/>
                      <a:pt x="196" y="212"/>
                    </a:cubicBezTo>
                    <a:cubicBezTo>
                      <a:pt x="177" y="235"/>
                      <a:pt x="94" y="174"/>
                      <a:pt x="45" y="208"/>
                    </a:cubicBezTo>
                    <a:cubicBezTo>
                      <a:pt x="27" y="221"/>
                      <a:pt x="21" y="241"/>
                      <a:pt x="17" y="254"/>
                    </a:cubicBezTo>
                    <a:cubicBezTo>
                      <a:pt x="0" y="315"/>
                      <a:pt x="40" y="389"/>
                      <a:pt x="75" y="391"/>
                    </a:cubicBezTo>
                    <a:cubicBezTo>
                      <a:pt x="113" y="392"/>
                      <a:pt x="135" y="304"/>
                      <a:pt x="164" y="310"/>
                    </a:cubicBezTo>
                    <a:cubicBezTo>
                      <a:pt x="183" y="314"/>
                      <a:pt x="175" y="356"/>
                      <a:pt x="201" y="378"/>
                    </a:cubicBezTo>
                    <a:cubicBezTo>
                      <a:pt x="253" y="423"/>
                      <a:pt x="421" y="364"/>
                      <a:pt x="438" y="280"/>
                    </a:cubicBezTo>
                    <a:cubicBezTo>
                      <a:pt x="453" y="213"/>
                      <a:pt x="387" y="149"/>
                      <a:pt x="408" y="129"/>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204" name="Google Shape;204;p21"/>
            <p:cNvGrpSpPr/>
            <p:nvPr/>
          </p:nvGrpSpPr>
          <p:grpSpPr>
            <a:xfrm>
              <a:off x="7068438" y="3170651"/>
              <a:ext cx="1790322" cy="2547717"/>
              <a:chOff x="6337300" y="3135313"/>
              <a:chExt cx="2217738" cy="3155950"/>
            </a:xfrm>
          </p:grpSpPr>
          <p:sp>
            <p:nvSpPr>
              <p:cNvPr id="205" name="Google Shape;205;p21"/>
              <p:cNvSpPr/>
              <p:nvPr/>
            </p:nvSpPr>
            <p:spPr>
              <a:xfrm>
                <a:off x="7650163" y="3359150"/>
                <a:ext cx="793750" cy="658813"/>
              </a:xfrm>
              <a:custGeom>
                <a:avLst/>
                <a:gdLst/>
                <a:ahLst/>
                <a:cxnLst/>
                <a:rect l="l" t="t" r="r" b="b"/>
                <a:pathLst>
                  <a:path w="522" h="433" extrusionOk="0">
                    <a:moveTo>
                      <a:pt x="192" y="427"/>
                    </a:moveTo>
                    <a:cubicBezTo>
                      <a:pt x="296" y="349"/>
                      <a:pt x="400" y="271"/>
                      <a:pt x="505" y="193"/>
                    </a:cubicBezTo>
                    <a:cubicBezTo>
                      <a:pt x="522" y="138"/>
                      <a:pt x="507" y="79"/>
                      <a:pt x="466" y="44"/>
                    </a:cubicBezTo>
                    <a:cubicBezTo>
                      <a:pt x="417" y="1"/>
                      <a:pt x="339" y="0"/>
                      <a:pt x="284" y="45"/>
                    </a:cubicBezTo>
                    <a:cubicBezTo>
                      <a:pt x="203" y="108"/>
                      <a:pt x="122" y="171"/>
                      <a:pt x="42" y="233"/>
                    </a:cubicBezTo>
                    <a:cubicBezTo>
                      <a:pt x="35" y="239"/>
                      <a:pt x="0" y="274"/>
                      <a:pt x="4" y="320"/>
                    </a:cubicBezTo>
                    <a:cubicBezTo>
                      <a:pt x="9" y="373"/>
                      <a:pt x="64" y="400"/>
                      <a:pt x="85" y="411"/>
                    </a:cubicBezTo>
                    <a:cubicBezTo>
                      <a:pt x="130" y="433"/>
                      <a:pt x="172" y="430"/>
                      <a:pt x="192" y="4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06" name="Google Shape;206;p21"/>
              <p:cNvSpPr/>
              <p:nvPr/>
            </p:nvSpPr>
            <p:spPr>
              <a:xfrm>
                <a:off x="7888288" y="3814763"/>
                <a:ext cx="287338" cy="147638"/>
              </a:xfrm>
              <a:custGeom>
                <a:avLst/>
                <a:gdLst/>
                <a:ahLst/>
                <a:cxnLst/>
                <a:rect l="l" t="t" r="r" b="b"/>
                <a:pathLst>
                  <a:path w="189" h="97" extrusionOk="0">
                    <a:moveTo>
                      <a:pt x="72" y="97"/>
                    </a:moveTo>
                    <a:cubicBezTo>
                      <a:pt x="48" y="65"/>
                      <a:pt x="24" y="32"/>
                      <a:pt x="0" y="0"/>
                    </a:cubicBezTo>
                    <a:cubicBezTo>
                      <a:pt x="63" y="4"/>
                      <a:pt x="126" y="8"/>
                      <a:pt x="189" y="12"/>
                    </a:cubicBezTo>
                    <a:cubicBezTo>
                      <a:pt x="150" y="40"/>
                      <a:pt x="111" y="68"/>
                      <a:pt x="72" y="97"/>
                    </a:cubicBezTo>
                    <a:close/>
                  </a:path>
                </a:pathLst>
              </a:custGeom>
              <a:solidFill>
                <a:srgbClr val="B862E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07" name="Google Shape;207;p21"/>
              <p:cNvSpPr/>
              <p:nvPr/>
            </p:nvSpPr>
            <p:spPr>
              <a:xfrm>
                <a:off x="7748588" y="5965825"/>
                <a:ext cx="806450" cy="320675"/>
              </a:xfrm>
              <a:custGeom>
                <a:avLst/>
                <a:gdLst/>
                <a:ahLst/>
                <a:cxnLst/>
                <a:rect l="l" t="t" r="r" b="b"/>
                <a:pathLst>
                  <a:path w="530" h="211" extrusionOk="0">
                    <a:moveTo>
                      <a:pt x="530" y="211"/>
                    </a:moveTo>
                    <a:cubicBezTo>
                      <a:pt x="0" y="211"/>
                      <a:pt x="0" y="211"/>
                      <a:pt x="0" y="211"/>
                    </a:cubicBezTo>
                    <a:cubicBezTo>
                      <a:pt x="0" y="96"/>
                      <a:pt x="0" y="96"/>
                      <a:pt x="0" y="96"/>
                    </a:cubicBezTo>
                    <a:cubicBezTo>
                      <a:pt x="29" y="83"/>
                      <a:pt x="220" y="0"/>
                      <a:pt x="399" y="96"/>
                    </a:cubicBezTo>
                    <a:cubicBezTo>
                      <a:pt x="462" y="130"/>
                      <a:pt x="504" y="176"/>
                      <a:pt x="530" y="211"/>
                    </a:cubicBezTo>
                    <a:close/>
                  </a:path>
                </a:pathLst>
              </a:custGeom>
              <a:solidFill>
                <a:srgbClr val="97A6F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08" name="Google Shape;208;p21"/>
              <p:cNvSpPr/>
              <p:nvPr/>
            </p:nvSpPr>
            <p:spPr>
              <a:xfrm>
                <a:off x="7454900" y="4441825"/>
                <a:ext cx="685800" cy="1133475"/>
              </a:xfrm>
              <a:custGeom>
                <a:avLst/>
                <a:gdLst/>
                <a:ahLst/>
                <a:cxnLst/>
                <a:rect l="l" t="t" r="r" b="b"/>
                <a:pathLst>
                  <a:path w="451" h="746" extrusionOk="0">
                    <a:moveTo>
                      <a:pt x="108" y="649"/>
                    </a:moveTo>
                    <a:cubicBezTo>
                      <a:pt x="106" y="644"/>
                      <a:pt x="107" y="644"/>
                      <a:pt x="87" y="539"/>
                    </a:cubicBezTo>
                    <a:cubicBezTo>
                      <a:pt x="86" y="535"/>
                      <a:pt x="85" y="527"/>
                      <a:pt x="84" y="522"/>
                    </a:cubicBezTo>
                    <a:cubicBezTo>
                      <a:pt x="77" y="486"/>
                      <a:pt x="61" y="402"/>
                      <a:pt x="26" y="216"/>
                    </a:cubicBezTo>
                    <a:cubicBezTo>
                      <a:pt x="0" y="105"/>
                      <a:pt x="78" y="9"/>
                      <a:pt x="160" y="4"/>
                    </a:cubicBezTo>
                    <a:cubicBezTo>
                      <a:pt x="226" y="0"/>
                      <a:pt x="296" y="53"/>
                      <a:pt x="317" y="135"/>
                    </a:cubicBezTo>
                    <a:cubicBezTo>
                      <a:pt x="362" y="290"/>
                      <a:pt x="406" y="446"/>
                      <a:pt x="451" y="602"/>
                    </a:cubicBezTo>
                    <a:cubicBezTo>
                      <a:pt x="427" y="673"/>
                      <a:pt x="366" y="725"/>
                      <a:pt x="294" y="735"/>
                    </a:cubicBezTo>
                    <a:cubicBezTo>
                      <a:pt x="211" y="746"/>
                      <a:pt x="125" y="702"/>
                      <a:pt x="108" y="649"/>
                    </a:cubicBezTo>
                    <a:close/>
                  </a:path>
                </a:pathLst>
              </a:custGeom>
              <a:solidFill>
                <a:srgbClr val="22277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09" name="Google Shape;209;p21"/>
              <p:cNvSpPr/>
              <p:nvPr/>
            </p:nvSpPr>
            <p:spPr>
              <a:xfrm>
                <a:off x="7620000" y="5191125"/>
                <a:ext cx="736600" cy="920750"/>
              </a:xfrm>
              <a:custGeom>
                <a:avLst/>
                <a:gdLst/>
                <a:ahLst/>
                <a:cxnLst/>
                <a:rect l="l" t="t" r="r" b="b"/>
                <a:pathLst>
                  <a:path w="485" h="605" extrusionOk="0">
                    <a:moveTo>
                      <a:pt x="485" y="605"/>
                    </a:moveTo>
                    <a:cubicBezTo>
                      <a:pt x="85" y="605"/>
                      <a:pt x="85" y="605"/>
                      <a:pt x="85" y="605"/>
                    </a:cubicBezTo>
                    <a:cubicBezTo>
                      <a:pt x="57" y="455"/>
                      <a:pt x="28" y="306"/>
                      <a:pt x="0" y="156"/>
                    </a:cubicBezTo>
                    <a:cubicBezTo>
                      <a:pt x="57" y="51"/>
                      <a:pt x="162" y="0"/>
                      <a:pt x="245" y="25"/>
                    </a:cubicBezTo>
                    <a:cubicBezTo>
                      <a:pt x="299" y="42"/>
                      <a:pt x="330" y="87"/>
                      <a:pt x="343" y="109"/>
                    </a:cubicBezTo>
                    <a:cubicBezTo>
                      <a:pt x="390" y="274"/>
                      <a:pt x="437" y="439"/>
                      <a:pt x="485" y="605"/>
                    </a:cubicBezTo>
                    <a:close/>
                  </a:path>
                </a:pathLst>
              </a:custGeom>
              <a:solidFill>
                <a:srgbClr val="22277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0" name="Google Shape;210;p21"/>
              <p:cNvSpPr/>
              <p:nvPr/>
            </p:nvSpPr>
            <p:spPr>
              <a:xfrm>
                <a:off x="6337300" y="5546725"/>
                <a:ext cx="528638" cy="744538"/>
              </a:xfrm>
              <a:custGeom>
                <a:avLst/>
                <a:gdLst/>
                <a:ahLst/>
                <a:cxnLst/>
                <a:rect l="l" t="t" r="r" b="b"/>
                <a:pathLst>
                  <a:path w="347" h="489" extrusionOk="0">
                    <a:moveTo>
                      <a:pt x="325" y="489"/>
                    </a:moveTo>
                    <a:cubicBezTo>
                      <a:pt x="0" y="71"/>
                      <a:pt x="0" y="71"/>
                      <a:pt x="0" y="71"/>
                    </a:cubicBezTo>
                    <a:cubicBezTo>
                      <a:pt x="90" y="0"/>
                      <a:pt x="90" y="0"/>
                      <a:pt x="90" y="0"/>
                    </a:cubicBezTo>
                    <a:cubicBezTo>
                      <a:pt x="118" y="15"/>
                      <a:pt x="301" y="114"/>
                      <a:pt x="335" y="315"/>
                    </a:cubicBezTo>
                    <a:cubicBezTo>
                      <a:pt x="347" y="386"/>
                      <a:pt x="337" y="447"/>
                      <a:pt x="325" y="489"/>
                    </a:cubicBezTo>
                    <a:close/>
                  </a:path>
                </a:pathLst>
              </a:custGeom>
              <a:solidFill>
                <a:srgbClr val="97A6F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1" name="Google Shape;211;p21"/>
              <p:cNvSpPr/>
              <p:nvPr/>
            </p:nvSpPr>
            <p:spPr>
              <a:xfrm>
                <a:off x="7102475" y="4422775"/>
                <a:ext cx="793750" cy="957263"/>
              </a:xfrm>
              <a:custGeom>
                <a:avLst/>
                <a:gdLst/>
                <a:ahLst/>
                <a:cxnLst/>
                <a:rect l="l" t="t" r="r" b="b"/>
                <a:pathLst>
                  <a:path w="522" h="629" extrusionOk="0">
                    <a:moveTo>
                      <a:pt x="210" y="101"/>
                    </a:moveTo>
                    <a:cubicBezTo>
                      <a:pt x="255" y="30"/>
                      <a:pt x="338" y="0"/>
                      <a:pt x="399" y="23"/>
                    </a:cubicBezTo>
                    <a:cubicBezTo>
                      <a:pt x="476" y="53"/>
                      <a:pt x="522" y="168"/>
                      <a:pt x="465" y="266"/>
                    </a:cubicBezTo>
                    <a:cubicBezTo>
                      <a:pt x="406" y="376"/>
                      <a:pt x="348" y="485"/>
                      <a:pt x="289" y="594"/>
                    </a:cubicBezTo>
                    <a:cubicBezTo>
                      <a:pt x="217" y="629"/>
                      <a:pt x="133" y="621"/>
                      <a:pt x="74" y="574"/>
                    </a:cubicBezTo>
                    <a:cubicBezTo>
                      <a:pt x="4" y="519"/>
                      <a:pt x="0" y="435"/>
                      <a:pt x="0" y="423"/>
                    </a:cubicBezTo>
                    <a:cubicBezTo>
                      <a:pt x="70" y="316"/>
                      <a:pt x="140" y="208"/>
                      <a:pt x="210" y="10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2" name="Google Shape;212;p21"/>
              <p:cNvSpPr/>
              <p:nvPr/>
            </p:nvSpPr>
            <p:spPr>
              <a:xfrm>
                <a:off x="6469063" y="4968875"/>
                <a:ext cx="1103313" cy="981075"/>
              </a:xfrm>
              <a:custGeom>
                <a:avLst/>
                <a:gdLst/>
                <a:ahLst/>
                <a:cxnLst/>
                <a:rect l="l" t="t" r="r" b="b"/>
                <a:pathLst>
                  <a:path w="726" h="645" extrusionOk="0">
                    <a:moveTo>
                      <a:pt x="706" y="235"/>
                    </a:moveTo>
                    <a:cubicBezTo>
                      <a:pt x="550" y="372"/>
                      <a:pt x="394" y="509"/>
                      <a:pt x="238" y="645"/>
                    </a:cubicBezTo>
                    <a:cubicBezTo>
                      <a:pt x="158" y="558"/>
                      <a:pt x="79" y="471"/>
                      <a:pt x="0" y="385"/>
                    </a:cubicBezTo>
                    <a:cubicBezTo>
                      <a:pt x="139" y="278"/>
                      <a:pt x="278" y="171"/>
                      <a:pt x="417" y="64"/>
                    </a:cubicBezTo>
                    <a:cubicBezTo>
                      <a:pt x="473" y="9"/>
                      <a:pt x="560" y="0"/>
                      <a:pt x="627" y="40"/>
                    </a:cubicBezTo>
                    <a:cubicBezTo>
                      <a:pt x="694" y="80"/>
                      <a:pt x="726" y="160"/>
                      <a:pt x="706" y="23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3" name="Google Shape;213;p21"/>
              <p:cNvSpPr/>
              <p:nvPr/>
            </p:nvSpPr>
            <p:spPr>
              <a:xfrm>
                <a:off x="7583488" y="4465638"/>
                <a:ext cx="284163" cy="795338"/>
              </a:xfrm>
              <a:custGeom>
                <a:avLst/>
                <a:gdLst/>
                <a:ahLst/>
                <a:cxnLst/>
                <a:rect l="l" t="t" r="r" b="b"/>
                <a:pathLst>
                  <a:path w="187" h="523" extrusionOk="0">
                    <a:moveTo>
                      <a:pt x="169" y="82"/>
                    </a:moveTo>
                    <a:cubicBezTo>
                      <a:pt x="156" y="46"/>
                      <a:pt x="133" y="17"/>
                      <a:pt x="104" y="0"/>
                    </a:cubicBezTo>
                    <a:cubicBezTo>
                      <a:pt x="102" y="3"/>
                      <a:pt x="100" y="6"/>
                      <a:pt x="97" y="9"/>
                    </a:cubicBezTo>
                    <a:cubicBezTo>
                      <a:pt x="125" y="24"/>
                      <a:pt x="147" y="52"/>
                      <a:pt x="159" y="86"/>
                    </a:cubicBezTo>
                    <a:cubicBezTo>
                      <a:pt x="176" y="135"/>
                      <a:pt x="171" y="189"/>
                      <a:pt x="144" y="236"/>
                    </a:cubicBezTo>
                    <a:cubicBezTo>
                      <a:pt x="0" y="506"/>
                      <a:pt x="0" y="506"/>
                      <a:pt x="0" y="506"/>
                    </a:cubicBezTo>
                    <a:cubicBezTo>
                      <a:pt x="1" y="511"/>
                      <a:pt x="2" y="517"/>
                      <a:pt x="3" y="523"/>
                    </a:cubicBezTo>
                    <a:cubicBezTo>
                      <a:pt x="153" y="241"/>
                      <a:pt x="153" y="241"/>
                      <a:pt x="153" y="241"/>
                    </a:cubicBezTo>
                    <a:cubicBezTo>
                      <a:pt x="182" y="192"/>
                      <a:pt x="187" y="134"/>
                      <a:pt x="169" y="8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4" name="Google Shape;214;p21"/>
              <p:cNvSpPr/>
              <p:nvPr/>
            </p:nvSpPr>
            <p:spPr>
              <a:xfrm>
                <a:off x="7109012" y="4943475"/>
                <a:ext cx="158750" cy="211138"/>
              </a:xfrm>
              <a:custGeom>
                <a:avLst/>
                <a:gdLst/>
                <a:ahLst/>
                <a:cxnLst/>
                <a:rect l="l" t="t" r="r" b="b"/>
                <a:pathLst>
                  <a:path w="104" h="139" extrusionOk="0">
                    <a:moveTo>
                      <a:pt x="0" y="78"/>
                    </a:moveTo>
                    <a:cubicBezTo>
                      <a:pt x="35" y="98"/>
                      <a:pt x="69" y="119"/>
                      <a:pt x="104" y="139"/>
                    </a:cubicBezTo>
                    <a:cubicBezTo>
                      <a:pt x="87" y="93"/>
                      <a:pt x="70" y="47"/>
                      <a:pt x="53" y="0"/>
                    </a:cubicBezTo>
                    <a:cubicBezTo>
                      <a:pt x="35" y="26"/>
                      <a:pt x="17" y="52"/>
                      <a:pt x="0" y="78"/>
                    </a:cubicBezTo>
                    <a:close/>
                  </a:path>
                </a:pathLst>
              </a:custGeom>
              <a:solidFill>
                <a:srgbClr val="22277E">
                  <a:alpha val="42745"/>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5" name="Google Shape;215;p21"/>
              <p:cNvSpPr/>
              <p:nvPr/>
            </p:nvSpPr>
            <p:spPr>
              <a:xfrm>
                <a:off x="7621588" y="3235325"/>
                <a:ext cx="346075" cy="346075"/>
              </a:xfrm>
              <a:custGeom>
                <a:avLst/>
                <a:gdLst/>
                <a:ahLst/>
                <a:cxnLst/>
                <a:rect l="l" t="t" r="r" b="b"/>
                <a:pathLst>
                  <a:path w="228" h="228" extrusionOk="0">
                    <a:moveTo>
                      <a:pt x="216" y="93"/>
                    </a:moveTo>
                    <a:cubicBezTo>
                      <a:pt x="228" y="150"/>
                      <a:pt x="191" y="205"/>
                      <a:pt x="134" y="216"/>
                    </a:cubicBezTo>
                    <a:cubicBezTo>
                      <a:pt x="77" y="228"/>
                      <a:pt x="22" y="191"/>
                      <a:pt x="11" y="134"/>
                    </a:cubicBezTo>
                    <a:cubicBezTo>
                      <a:pt x="0" y="77"/>
                      <a:pt x="37" y="22"/>
                      <a:pt x="94" y="11"/>
                    </a:cubicBezTo>
                    <a:cubicBezTo>
                      <a:pt x="150" y="0"/>
                      <a:pt x="205" y="37"/>
                      <a:pt x="216" y="93"/>
                    </a:cubicBezTo>
                    <a:close/>
                  </a:path>
                </a:pathLst>
              </a:custGeom>
              <a:solidFill>
                <a:srgbClr val="B9C3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6" name="Google Shape;216;p21"/>
              <p:cNvSpPr/>
              <p:nvPr/>
            </p:nvSpPr>
            <p:spPr>
              <a:xfrm>
                <a:off x="7597775" y="3216275"/>
                <a:ext cx="385763" cy="330200"/>
              </a:xfrm>
              <a:custGeom>
                <a:avLst/>
                <a:gdLst/>
                <a:ahLst/>
                <a:cxnLst/>
                <a:rect l="l" t="t" r="r" b="b"/>
                <a:pathLst>
                  <a:path w="253" h="217" extrusionOk="0">
                    <a:moveTo>
                      <a:pt x="243" y="119"/>
                    </a:moveTo>
                    <a:cubicBezTo>
                      <a:pt x="232" y="130"/>
                      <a:pt x="207" y="129"/>
                      <a:pt x="186" y="113"/>
                    </a:cubicBezTo>
                    <a:cubicBezTo>
                      <a:pt x="170" y="127"/>
                      <a:pt x="153" y="141"/>
                      <a:pt x="137" y="155"/>
                    </a:cubicBezTo>
                    <a:cubicBezTo>
                      <a:pt x="123" y="189"/>
                      <a:pt x="100" y="214"/>
                      <a:pt x="76" y="215"/>
                    </a:cubicBezTo>
                    <a:cubicBezTo>
                      <a:pt x="36" y="217"/>
                      <a:pt x="0" y="151"/>
                      <a:pt x="9" y="102"/>
                    </a:cubicBezTo>
                    <a:cubicBezTo>
                      <a:pt x="19" y="38"/>
                      <a:pt x="102" y="0"/>
                      <a:pt x="164" y="10"/>
                    </a:cubicBezTo>
                    <a:cubicBezTo>
                      <a:pt x="198" y="16"/>
                      <a:pt x="239" y="39"/>
                      <a:pt x="248" y="72"/>
                    </a:cubicBezTo>
                    <a:cubicBezTo>
                      <a:pt x="248" y="72"/>
                      <a:pt x="248" y="73"/>
                      <a:pt x="248" y="73"/>
                    </a:cubicBezTo>
                    <a:cubicBezTo>
                      <a:pt x="252" y="85"/>
                      <a:pt x="253" y="108"/>
                      <a:pt x="243" y="119"/>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7" name="Google Shape;217;p21"/>
              <p:cNvSpPr/>
              <p:nvPr/>
            </p:nvSpPr>
            <p:spPr>
              <a:xfrm>
                <a:off x="7761288" y="3402013"/>
                <a:ext cx="68263" cy="79375"/>
              </a:xfrm>
              <a:custGeom>
                <a:avLst/>
                <a:gdLst/>
                <a:ahLst/>
                <a:cxnLst/>
                <a:rect l="l" t="t" r="r" b="b"/>
                <a:pathLst>
                  <a:path w="45" h="52" extrusionOk="0">
                    <a:moveTo>
                      <a:pt x="43" y="22"/>
                    </a:moveTo>
                    <a:cubicBezTo>
                      <a:pt x="45" y="35"/>
                      <a:pt x="39" y="47"/>
                      <a:pt x="28" y="50"/>
                    </a:cubicBezTo>
                    <a:cubicBezTo>
                      <a:pt x="16" y="52"/>
                      <a:pt x="5" y="43"/>
                      <a:pt x="3" y="30"/>
                    </a:cubicBezTo>
                    <a:cubicBezTo>
                      <a:pt x="0" y="17"/>
                      <a:pt x="7" y="4"/>
                      <a:pt x="18" y="2"/>
                    </a:cubicBezTo>
                    <a:cubicBezTo>
                      <a:pt x="29" y="0"/>
                      <a:pt x="40" y="9"/>
                      <a:pt x="43" y="22"/>
                    </a:cubicBezTo>
                    <a:close/>
                  </a:path>
                </a:pathLst>
              </a:custGeom>
              <a:solidFill>
                <a:srgbClr val="B9C3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8" name="Google Shape;218;p21"/>
              <p:cNvSpPr/>
              <p:nvPr/>
            </p:nvSpPr>
            <p:spPr>
              <a:xfrm>
                <a:off x="6756400" y="4471988"/>
                <a:ext cx="981075" cy="1193800"/>
              </a:xfrm>
              <a:custGeom>
                <a:avLst/>
                <a:gdLst/>
                <a:ahLst/>
                <a:cxnLst/>
                <a:rect l="l" t="t" r="r" b="b"/>
                <a:pathLst>
                  <a:path w="646" h="785" extrusionOk="0">
                    <a:moveTo>
                      <a:pt x="7" y="785"/>
                    </a:moveTo>
                    <a:cubicBezTo>
                      <a:pt x="391" y="475"/>
                      <a:pt x="391" y="475"/>
                      <a:pt x="391" y="475"/>
                    </a:cubicBezTo>
                    <a:cubicBezTo>
                      <a:pt x="391" y="475"/>
                      <a:pt x="391" y="475"/>
                      <a:pt x="391" y="475"/>
                    </a:cubicBezTo>
                    <a:cubicBezTo>
                      <a:pt x="447" y="385"/>
                      <a:pt x="500" y="292"/>
                      <a:pt x="550" y="199"/>
                    </a:cubicBezTo>
                    <a:cubicBezTo>
                      <a:pt x="583" y="135"/>
                      <a:pt x="615" y="69"/>
                      <a:pt x="646" y="4"/>
                    </a:cubicBezTo>
                    <a:cubicBezTo>
                      <a:pt x="636" y="0"/>
                      <a:pt x="636" y="0"/>
                      <a:pt x="636" y="0"/>
                    </a:cubicBezTo>
                    <a:cubicBezTo>
                      <a:pt x="606" y="65"/>
                      <a:pt x="574" y="130"/>
                      <a:pt x="540" y="194"/>
                    </a:cubicBezTo>
                    <a:cubicBezTo>
                      <a:pt x="491" y="287"/>
                      <a:pt x="438" y="379"/>
                      <a:pt x="383" y="468"/>
                    </a:cubicBezTo>
                    <a:cubicBezTo>
                      <a:pt x="0" y="777"/>
                      <a:pt x="0" y="777"/>
                      <a:pt x="0" y="777"/>
                    </a:cubicBezTo>
                    <a:lnTo>
                      <a:pt x="7" y="785"/>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19" name="Google Shape;219;p21"/>
              <p:cNvSpPr/>
              <p:nvPr/>
            </p:nvSpPr>
            <p:spPr>
              <a:xfrm>
                <a:off x="6573838" y="5459413"/>
                <a:ext cx="360363" cy="401638"/>
              </a:xfrm>
              <a:custGeom>
                <a:avLst/>
                <a:gdLst/>
                <a:ahLst/>
                <a:cxnLst/>
                <a:rect l="l" t="t" r="r" b="b"/>
                <a:pathLst>
                  <a:path w="227" h="253" extrusionOk="0">
                    <a:moveTo>
                      <a:pt x="222" y="253"/>
                    </a:moveTo>
                    <a:lnTo>
                      <a:pt x="227" y="248"/>
                    </a:lnTo>
                    <a:lnTo>
                      <a:pt x="5" y="0"/>
                    </a:lnTo>
                    <a:lnTo>
                      <a:pt x="0" y="4"/>
                    </a:lnTo>
                    <a:lnTo>
                      <a:pt x="222" y="253"/>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0" name="Google Shape;220;p21"/>
              <p:cNvSpPr/>
              <p:nvPr/>
            </p:nvSpPr>
            <p:spPr>
              <a:xfrm>
                <a:off x="7364413" y="3662363"/>
                <a:ext cx="687388" cy="727075"/>
              </a:xfrm>
              <a:custGeom>
                <a:avLst/>
                <a:gdLst/>
                <a:ahLst/>
                <a:cxnLst/>
                <a:rect l="l" t="t" r="r" b="b"/>
                <a:pathLst>
                  <a:path w="452" h="478" extrusionOk="0">
                    <a:moveTo>
                      <a:pt x="399" y="335"/>
                    </a:moveTo>
                    <a:cubicBezTo>
                      <a:pt x="347" y="437"/>
                      <a:pt x="221" y="478"/>
                      <a:pt x="118" y="425"/>
                    </a:cubicBezTo>
                    <a:cubicBezTo>
                      <a:pt x="95" y="413"/>
                      <a:pt x="74" y="398"/>
                      <a:pt x="58" y="379"/>
                    </a:cubicBezTo>
                    <a:cubicBezTo>
                      <a:pt x="32" y="350"/>
                      <a:pt x="15" y="315"/>
                      <a:pt x="8" y="277"/>
                    </a:cubicBezTo>
                    <a:cubicBezTo>
                      <a:pt x="0" y="233"/>
                      <a:pt x="5" y="186"/>
                      <a:pt x="27" y="144"/>
                    </a:cubicBezTo>
                    <a:cubicBezTo>
                      <a:pt x="80" y="41"/>
                      <a:pt x="206" y="0"/>
                      <a:pt x="309" y="53"/>
                    </a:cubicBezTo>
                    <a:cubicBezTo>
                      <a:pt x="411" y="106"/>
                      <a:pt x="452" y="232"/>
                      <a:pt x="399" y="33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1" name="Google Shape;221;p21"/>
              <p:cNvSpPr/>
              <p:nvPr/>
            </p:nvSpPr>
            <p:spPr>
              <a:xfrm>
                <a:off x="7854950" y="4638675"/>
                <a:ext cx="411163" cy="1419225"/>
              </a:xfrm>
              <a:custGeom>
                <a:avLst/>
                <a:gdLst/>
                <a:ahLst/>
                <a:cxnLst/>
                <a:rect l="l" t="t" r="r" b="b"/>
                <a:pathLst>
                  <a:path w="259" h="894" extrusionOk="0">
                    <a:moveTo>
                      <a:pt x="247" y="894"/>
                    </a:moveTo>
                    <a:lnTo>
                      <a:pt x="0" y="3"/>
                    </a:lnTo>
                    <a:lnTo>
                      <a:pt x="11" y="0"/>
                    </a:lnTo>
                    <a:lnTo>
                      <a:pt x="259" y="890"/>
                    </a:lnTo>
                    <a:lnTo>
                      <a:pt x="247" y="89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2" name="Google Shape;222;p21"/>
              <p:cNvSpPr/>
              <p:nvPr/>
            </p:nvSpPr>
            <p:spPr>
              <a:xfrm>
                <a:off x="7718425" y="5903913"/>
                <a:ext cx="577850" cy="82550"/>
              </a:xfrm>
              <a:custGeom>
                <a:avLst/>
                <a:gdLst/>
                <a:ahLst/>
                <a:cxnLst/>
                <a:rect l="l" t="t" r="r" b="b"/>
                <a:pathLst>
                  <a:path w="364" h="52" extrusionOk="0">
                    <a:moveTo>
                      <a:pt x="1" y="52"/>
                    </a:moveTo>
                    <a:lnTo>
                      <a:pt x="0" y="41"/>
                    </a:lnTo>
                    <a:lnTo>
                      <a:pt x="363" y="0"/>
                    </a:lnTo>
                    <a:lnTo>
                      <a:pt x="364" y="12"/>
                    </a:lnTo>
                    <a:lnTo>
                      <a:pt x="1" y="5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3" name="Google Shape;223;p21"/>
              <p:cNvSpPr/>
              <p:nvPr/>
            </p:nvSpPr>
            <p:spPr>
              <a:xfrm>
                <a:off x="7934325" y="5730875"/>
                <a:ext cx="317500" cy="20638"/>
              </a:xfrm>
              <a:custGeom>
                <a:avLst/>
                <a:gdLst/>
                <a:ahLst/>
                <a:cxnLst/>
                <a:rect l="l" t="t" r="r" b="b"/>
                <a:pathLst>
                  <a:path w="200" h="13" extrusionOk="0">
                    <a:moveTo>
                      <a:pt x="0" y="13"/>
                    </a:moveTo>
                    <a:lnTo>
                      <a:pt x="0" y="1"/>
                    </a:lnTo>
                    <a:lnTo>
                      <a:pt x="200" y="0"/>
                    </a:lnTo>
                    <a:lnTo>
                      <a:pt x="200" y="12"/>
                    </a:lnTo>
                    <a:lnTo>
                      <a:pt x="0" y="13"/>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4" name="Google Shape;224;p21"/>
              <p:cNvSpPr/>
              <p:nvPr/>
            </p:nvSpPr>
            <p:spPr>
              <a:xfrm>
                <a:off x="7735888" y="5527675"/>
                <a:ext cx="452438" cy="20638"/>
              </a:xfrm>
              <a:custGeom>
                <a:avLst/>
                <a:gdLst/>
                <a:ahLst/>
                <a:cxnLst/>
                <a:rect l="l" t="t" r="r" b="b"/>
                <a:pathLst>
                  <a:path w="285" h="13" extrusionOk="0">
                    <a:moveTo>
                      <a:pt x="285" y="13"/>
                    </a:moveTo>
                    <a:lnTo>
                      <a:pt x="0" y="11"/>
                    </a:lnTo>
                    <a:lnTo>
                      <a:pt x="1" y="0"/>
                    </a:lnTo>
                    <a:lnTo>
                      <a:pt x="285" y="2"/>
                    </a:lnTo>
                    <a:lnTo>
                      <a:pt x="285" y="13"/>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5" name="Google Shape;225;p21"/>
              <p:cNvSpPr/>
              <p:nvPr/>
            </p:nvSpPr>
            <p:spPr>
              <a:xfrm>
                <a:off x="6848475" y="5422900"/>
                <a:ext cx="238125" cy="287338"/>
              </a:xfrm>
              <a:custGeom>
                <a:avLst/>
                <a:gdLst/>
                <a:ahLst/>
                <a:cxnLst/>
                <a:rect l="l" t="t" r="r" b="b"/>
                <a:pathLst>
                  <a:path w="150" h="181" extrusionOk="0">
                    <a:moveTo>
                      <a:pt x="142" y="181"/>
                    </a:moveTo>
                    <a:lnTo>
                      <a:pt x="0" y="7"/>
                    </a:lnTo>
                    <a:lnTo>
                      <a:pt x="9" y="0"/>
                    </a:lnTo>
                    <a:lnTo>
                      <a:pt x="150" y="174"/>
                    </a:lnTo>
                    <a:lnTo>
                      <a:pt x="142" y="181"/>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6" name="Google Shape;226;p21"/>
              <p:cNvSpPr/>
              <p:nvPr/>
            </p:nvSpPr>
            <p:spPr>
              <a:xfrm>
                <a:off x="6969125" y="5235575"/>
                <a:ext cx="285750" cy="355600"/>
              </a:xfrm>
              <a:custGeom>
                <a:avLst/>
                <a:gdLst/>
                <a:ahLst/>
                <a:cxnLst/>
                <a:rect l="l" t="t" r="r" b="b"/>
                <a:pathLst>
                  <a:path w="180" h="224" extrusionOk="0">
                    <a:moveTo>
                      <a:pt x="170" y="224"/>
                    </a:moveTo>
                    <a:lnTo>
                      <a:pt x="0" y="6"/>
                    </a:lnTo>
                    <a:lnTo>
                      <a:pt x="9" y="0"/>
                    </a:lnTo>
                    <a:lnTo>
                      <a:pt x="180" y="217"/>
                    </a:lnTo>
                    <a:lnTo>
                      <a:pt x="170" y="224"/>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7" name="Google Shape;227;p21"/>
              <p:cNvSpPr/>
              <p:nvPr/>
            </p:nvSpPr>
            <p:spPr>
              <a:xfrm>
                <a:off x="7412038" y="3738563"/>
                <a:ext cx="788988" cy="417513"/>
              </a:xfrm>
              <a:custGeom>
                <a:avLst/>
                <a:gdLst/>
                <a:ahLst/>
                <a:cxnLst/>
                <a:rect l="l" t="t" r="r" b="b"/>
                <a:pathLst>
                  <a:path w="519" h="275" extrusionOk="0">
                    <a:moveTo>
                      <a:pt x="519" y="247"/>
                    </a:moveTo>
                    <a:cubicBezTo>
                      <a:pt x="515" y="165"/>
                      <a:pt x="512" y="82"/>
                      <a:pt x="508" y="0"/>
                    </a:cubicBezTo>
                    <a:cubicBezTo>
                      <a:pt x="363" y="9"/>
                      <a:pt x="218" y="18"/>
                      <a:pt x="73" y="27"/>
                    </a:cubicBezTo>
                    <a:cubicBezTo>
                      <a:pt x="66" y="32"/>
                      <a:pt x="14" y="67"/>
                      <a:pt x="6" y="133"/>
                    </a:cubicBezTo>
                    <a:cubicBezTo>
                      <a:pt x="0" y="188"/>
                      <a:pt x="27" y="243"/>
                      <a:pt x="76" y="275"/>
                    </a:cubicBezTo>
                    <a:cubicBezTo>
                      <a:pt x="224" y="265"/>
                      <a:pt x="371" y="256"/>
                      <a:pt x="519" y="2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8" name="Google Shape;228;p21"/>
              <p:cNvSpPr/>
              <p:nvPr/>
            </p:nvSpPr>
            <p:spPr>
              <a:xfrm>
                <a:off x="7853234" y="3745170"/>
                <a:ext cx="166689" cy="204788"/>
              </a:xfrm>
              <a:custGeom>
                <a:avLst/>
                <a:gdLst/>
                <a:ahLst/>
                <a:cxnLst/>
                <a:rect l="l" t="t" r="r" b="b"/>
                <a:pathLst>
                  <a:path w="109" h="135" extrusionOk="0">
                    <a:moveTo>
                      <a:pt x="96" y="0"/>
                    </a:moveTo>
                    <a:cubicBezTo>
                      <a:pt x="100" y="45"/>
                      <a:pt x="104" y="90"/>
                      <a:pt x="109" y="135"/>
                    </a:cubicBezTo>
                    <a:cubicBezTo>
                      <a:pt x="73" y="92"/>
                      <a:pt x="36" y="49"/>
                      <a:pt x="0" y="6"/>
                    </a:cubicBezTo>
                    <a:cubicBezTo>
                      <a:pt x="32" y="4"/>
                      <a:pt x="64" y="2"/>
                      <a:pt x="96" y="0"/>
                    </a:cubicBezTo>
                    <a:close/>
                  </a:path>
                </a:pathLst>
              </a:custGeom>
              <a:solidFill>
                <a:srgbClr val="0127FB">
                  <a:alpha val="48627"/>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29" name="Google Shape;229;p21"/>
              <p:cNvSpPr/>
              <p:nvPr/>
            </p:nvSpPr>
            <p:spPr>
              <a:xfrm>
                <a:off x="8032750" y="3336925"/>
                <a:ext cx="330200" cy="758825"/>
              </a:xfrm>
              <a:custGeom>
                <a:avLst/>
                <a:gdLst/>
                <a:ahLst/>
                <a:cxnLst/>
                <a:rect l="l" t="t" r="r" b="b"/>
                <a:pathLst>
                  <a:path w="217" h="499" extrusionOk="0">
                    <a:moveTo>
                      <a:pt x="155" y="0"/>
                    </a:moveTo>
                    <a:cubicBezTo>
                      <a:pt x="173" y="129"/>
                      <a:pt x="191" y="258"/>
                      <a:pt x="210" y="388"/>
                    </a:cubicBezTo>
                    <a:cubicBezTo>
                      <a:pt x="217" y="449"/>
                      <a:pt x="170" y="499"/>
                      <a:pt x="112" y="499"/>
                    </a:cubicBezTo>
                    <a:cubicBezTo>
                      <a:pt x="61" y="499"/>
                      <a:pt x="11" y="460"/>
                      <a:pt x="0" y="406"/>
                    </a:cubicBezTo>
                    <a:cubicBezTo>
                      <a:pt x="14" y="284"/>
                      <a:pt x="29" y="163"/>
                      <a:pt x="43" y="41"/>
                    </a:cubicBezTo>
                    <a:cubicBezTo>
                      <a:pt x="80" y="28"/>
                      <a:pt x="117" y="14"/>
                      <a:pt x="155" y="0"/>
                    </a:cubicBezTo>
                    <a:close/>
                  </a:path>
                </a:pathLst>
              </a:custGeom>
              <a:solidFill>
                <a:srgbClr val="B9C3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0" name="Google Shape;230;p21"/>
              <p:cNvSpPr/>
              <p:nvPr/>
            </p:nvSpPr>
            <p:spPr>
              <a:xfrm>
                <a:off x="8061325" y="3140075"/>
                <a:ext cx="241300" cy="306388"/>
              </a:xfrm>
              <a:custGeom>
                <a:avLst/>
                <a:gdLst/>
                <a:ahLst/>
                <a:cxnLst/>
                <a:rect l="l" t="t" r="r" b="b"/>
                <a:pathLst>
                  <a:path w="158" h="201" extrusionOk="0">
                    <a:moveTo>
                      <a:pt x="20" y="7"/>
                    </a:moveTo>
                    <a:cubicBezTo>
                      <a:pt x="22" y="6"/>
                      <a:pt x="28" y="5"/>
                      <a:pt x="41" y="3"/>
                    </a:cubicBezTo>
                    <a:cubicBezTo>
                      <a:pt x="50" y="2"/>
                      <a:pt x="58" y="1"/>
                      <a:pt x="60" y="1"/>
                    </a:cubicBezTo>
                    <a:cubicBezTo>
                      <a:pt x="78" y="0"/>
                      <a:pt x="111" y="25"/>
                      <a:pt x="128" y="59"/>
                    </a:cubicBezTo>
                    <a:cubicBezTo>
                      <a:pt x="142" y="87"/>
                      <a:pt x="158" y="147"/>
                      <a:pt x="121" y="174"/>
                    </a:cubicBezTo>
                    <a:cubicBezTo>
                      <a:pt x="84" y="201"/>
                      <a:pt x="17" y="180"/>
                      <a:pt x="7" y="155"/>
                    </a:cubicBezTo>
                    <a:cubicBezTo>
                      <a:pt x="0" y="135"/>
                      <a:pt x="34" y="125"/>
                      <a:pt x="35" y="85"/>
                    </a:cubicBezTo>
                    <a:cubicBezTo>
                      <a:pt x="36" y="49"/>
                      <a:pt x="8" y="17"/>
                      <a:pt x="20" y="7"/>
                    </a:cubicBezTo>
                    <a:close/>
                  </a:path>
                </a:pathLst>
              </a:custGeom>
              <a:solidFill>
                <a:srgbClr val="B9C3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1" name="Google Shape;231;p21"/>
              <p:cNvSpPr/>
              <p:nvPr/>
            </p:nvSpPr>
            <p:spPr>
              <a:xfrm>
                <a:off x="8042275" y="3225800"/>
                <a:ext cx="65088" cy="157163"/>
              </a:xfrm>
              <a:custGeom>
                <a:avLst/>
                <a:gdLst/>
                <a:ahLst/>
                <a:cxnLst/>
                <a:rect l="l" t="t" r="r" b="b"/>
                <a:pathLst>
                  <a:path w="43" h="103" extrusionOk="0">
                    <a:moveTo>
                      <a:pt x="0" y="32"/>
                    </a:moveTo>
                    <a:cubicBezTo>
                      <a:pt x="4" y="4"/>
                      <a:pt x="8" y="0"/>
                      <a:pt x="10" y="0"/>
                    </a:cubicBezTo>
                    <a:cubicBezTo>
                      <a:pt x="14" y="0"/>
                      <a:pt x="15" y="12"/>
                      <a:pt x="27" y="36"/>
                    </a:cubicBezTo>
                    <a:cubicBezTo>
                      <a:pt x="35" y="53"/>
                      <a:pt x="39" y="57"/>
                      <a:pt x="41" y="69"/>
                    </a:cubicBezTo>
                    <a:cubicBezTo>
                      <a:pt x="43" y="84"/>
                      <a:pt x="38" y="91"/>
                      <a:pt x="37" y="93"/>
                    </a:cubicBezTo>
                    <a:cubicBezTo>
                      <a:pt x="36" y="94"/>
                      <a:pt x="30" y="103"/>
                      <a:pt x="24" y="102"/>
                    </a:cubicBezTo>
                    <a:cubicBezTo>
                      <a:pt x="18" y="101"/>
                      <a:pt x="9" y="88"/>
                      <a:pt x="0" y="32"/>
                    </a:cubicBezTo>
                    <a:close/>
                  </a:path>
                </a:pathLst>
              </a:custGeom>
              <a:solidFill>
                <a:srgbClr val="B9C3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2" name="Google Shape;232;p21"/>
              <p:cNvSpPr/>
              <p:nvPr/>
            </p:nvSpPr>
            <p:spPr>
              <a:xfrm>
                <a:off x="8145463" y="3135313"/>
                <a:ext cx="80963" cy="117475"/>
              </a:xfrm>
              <a:custGeom>
                <a:avLst/>
                <a:gdLst/>
                <a:ahLst/>
                <a:cxnLst/>
                <a:rect l="l" t="t" r="r" b="b"/>
                <a:pathLst>
                  <a:path w="53" h="78" extrusionOk="0">
                    <a:moveTo>
                      <a:pt x="4" y="10"/>
                    </a:moveTo>
                    <a:cubicBezTo>
                      <a:pt x="22" y="28"/>
                      <a:pt x="36" y="49"/>
                      <a:pt x="43" y="72"/>
                    </a:cubicBezTo>
                    <a:cubicBezTo>
                      <a:pt x="44" y="78"/>
                      <a:pt x="53" y="76"/>
                      <a:pt x="51" y="71"/>
                    </a:cubicBezTo>
                    <a:cubicBezTo>
                      <a:pt x="44" y="46"/>
                      <a:pt x="30" y="23"/>
                      <a:pt x="10" y="4"/>
                    </a:cubicBezTo>
                    <a:cubicBezTo>
                      <a:pt x="6" y="0"/>
                      <a:pt x="0" y="6"/>
                      <a:pt x="4" y="1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3" name="Google Shape;233;p21"/>
              <p:cNvSpPr/>
              <p:nvPr/>
            </p:nvSpPr>
            <p:spPr>
              <a:xfrm>
                <a:off x="8113713" y="3136900"/>
                <a:ext cx="66675" cy="127000"/>
              </a:xfrm>
              <a:custGeom>
                <a:avLst/>
                <a:gdLst/>
                <a:ahLst/>
                <a:cxnLst/>
                <a:rect l="l" t="t" r="r" b="b"/>
                <a:pathLst>
                  <a:path w="44" h="84" extrusionOk="0">
                    <a:moveTo>
                      <a:pt x="3" y="9"/>
                    </a:moveTo>
                    <a:cubicBezTo>
                      <a:pt x="14" y="32"/>
                      <a:pt x="24" y="55"/>
                      <a:pt x="33" y="79"/>
                    </a:cubicBezTo>
                    <a:cubicBezTo>
                      <a:pt x="35" y="84"/>
                      <a:pt x="44" y="82"/>
                      <a:pt x="42" y="77"/>
                    </a:cubicBezTo>
                    <a:cubicBezTo>
                      <a:pt x="32" y="53"/>
                      <a:pt x="22" y="29"/>
                      <a:pt x="10" y="5"/>
                    </a:cubicBezTo>
                    <a:cubicBezTo>
                      <a:pt x="8" y="0"/>
                      <a:pt x="0" y="4"/>
                      <a:pt x="3" y="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4" name="Google Shape;234;p21"/>
              <p:cNvSpPr/>
              <p:nvPr/>
            </p:nvSpPr>
            <p:spPr>
              <a:xfrm>
                <a:off x="7985125" y="3516313"/>
                <a:ext cx="388938" cy="611188"/>
              </a:xfrm>
              <a:custGeom>
                <a:avLst/>
                <a:gdLst/>
                <a:ahLst/>
                <a:cxnLst/>
                <a:rect l="l" t="t" r="r" b="b"/>
                <a:pathLst>
                  <a:path w="256" h="402" extrusionOk="0">
                    <a:moveTo>
                      <a:pt x="245" y="0"/>
                    </a:moveTo>
                    <a:cubicBezTo>
                      <a:pt x="164" y="8"/>
                      <a:pt x="82" y="15"/>
                      <a:pt x="0" y="23"/>
                    </a:cubicBezTo>
                    <a:cubicBezTo>
                      <a:pt x="6" y="116"/>
                      <a:pt x="13" y="208"/>
                      <a:pt x="19" y="300"/>
                    </a:cubicBezTo>
                    <a:cubicBezTo>
                      <a:pt x="32" y="361"/>
                      <a:pt x="91" y="402"/>
                      <a:pt x="152" y="392"/>
                    </a:cubicBezTo>
                    <a:cubicBezTo>
                      <a:pt x="213" y="382"/>
                      <a:pt x="256" y="324"/>
                      <a:pt x="249" y="263"/>
                    </a:cubicBezTo>
                    <a:cubicBezTo>
                      <a:pt x="248" y="175"/>
                      <a:pt x="246" y="87"/>
                      <a:pt x="245"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5" name="Google Shape;235;p21"/>
              <p:cNvSpPr/>
              <p:nvPr/>
            </p:nvSpPr>
            <p:spPr>
              <a:xfrm>
                <a:off x="7581900" y="4065588"/>
                <a:ext cx="593725" cy="49213"/>
              </a:xfrm>
              <a:custGeom>
                <a:avLst/>
                <a:gdLst/>
                <a:ahLst/>
                <a:cxnLst/>
                <a:rect l="l" t="t" r="r" b="b"/>
                <a:pathLst>
                  <a:path w="374" h="31" extrusionOk="0">
                    <a:moveTo>
                      <a:pt x="374" y="0"/>
                    </a:moveTo>
                    <a:lnTo>
                      <a:pt x="374" y="9"/>
                    </a:lnTo>
                    <a:lnTo>
                      <a:pt x="1" y="31"/>
                    </a:lnTo>
                    <a:lnTo>
                      <a:pt x="0" y="22"/>
                    </a:lnTo>
                    <a:lnTo>
                      <a:pt x="374" y="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6" name="Google Shape;236;p21"/>
              <p:cNvSpPr/>
              <p:nvPr/>
            </p:nvSpPr>
            <p:spPr>
              <a:xfrm>
                <a:off x="8243888" y="3544888"/>
                <a:ext cx="28575" cy="474663"/>
              </a:xfrm>
              <a:custGeom>
                <a:avLst/>
                <a:gdLst/>
                <a:ahLst/>
                <a:cxnLst/>
                <a:rect l="l" t="t" r="r" b="b"/>
                <a:pathLst>
                  <a:path w="18" h="299" extrusionOk="0">
                    <a:moveTo>
                      <a:pt x="18" y="0"/>
                    </a:moveTo>
                    <a:lnTo>
                      <a:pt x="10" y="299"/>
                    </a:lnTo>
                    <a:lnTo>
                      <a:pt x="0" y="299"/>
                    </a:lnTo>
                    <a:lnTo>
                      <a:pt x="9" y="0"/>
                    </a:lnTo>
                    <a:lnTo>
                      <a:pt x="18" y="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7" name="Google Shape;237;p21"/>
              <p:cNvSpPr/>
              <p:nvPr/>
            </p:nvSpPr>
            <p:spPr>
              <a:xfrm>
                <a:off x="8031163" y="3641725"/>
                <a:ext cx="328613" cy="26988"/>
              </a:xfrm>
              <a:custGeom>
                <a:avLst/>
                <a:gdLst/>
                <a:ahLst/>
                <a:cxnLst/>
                <a:rect l="l" t="t" r="r" b="b"/>
                <a:pathLst>
                  <a:path w="207" h="17" extrusionOk="0">
                    <a:moveTo>
                      <a:pt x="207" y="8"/>
                    </a:moveTo>
                    <a:lnTo>
                      <a:pt x="206" y="17"/>
                    </a:lnTo>
                    <a:lnTo>
                      <a:pt x="0" y="8"/>
                    </a:lnTo>
                    <a:lnTo>
                      <a:pt x="1" y="0"/>
                    </a:lnTo>
                    <a:lnTo>
                      <a:pt x="207" y="8"/>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8" name="Google Shape;238;p21"/>
              <p:cNvSpPr/>
              <p:nvPr/>
            </p:nvSpPr>
            <p:spPr>
              <a:xfrm>
                <a:off x="8147050" y="3808413"/>
                <a:ext cx="215900" cy="47625"/>
              </a:xfrm>
              <a:custGeom>
                <a:avLst/>
                <a:gdLst/>
                <a:ahLst/>
                <a:cxnLst/>
                <a:rect l="l" t="t" r="r" b="b"/>
                <a:pathLst>
                  <a:path w="136" h="30" extrusionOk="0">
                    <a:moveTo>
                      <a:pt x="136" y="21"/>
                    </a:moveTo>
                    <a:lnTo>
                      <a:pt x="134" y="30"/>
                    </a:lnTo>
                    <a:lnTo>
                      <a:pt x="0" y="10"/>
                    </a:lnTo>
                    <a:lnTo>
                      <a:pt x="1" y="0"/>
                    </a:lnTo>
                    <a:lnTo>
                      <a:pt x="136" y="2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39" name="Google Shape;239;p21"/>
              <p:cNvSpPr/>
              <p:nvPr/>
            </p:nvSpPr>
            <p:spPr>
              <a:xfrm>
                <a:off x="7269163" y="3176588"/>
                <a:ext cx="641350" cy="687388"/>
              </a:xfrm>
              <a:custGeom>
                <a:avLst/>
                <a:gdLst/>
                <a:ahLst/>
                <a:cxnLst/>
                <a:rect l="l" t="t" r="r" b="b"/>
                <a:pathLst>
                  <a:path w="421" h="451" extrusionOk="0">
                    <a:moveTo>
                      <a:pt x="421" y="58"/>
                    </a:moveTo>
                    <a:cubicBezTo>
                      <a:pt x="399" y="44"/>
                      <a:pt x="326" y="0"/>
                      <a:pt x="255" y="25"/>
                    </a:cubicBezTo>
                    <a:cubicBezTo>
                      <a:pt x="228" y="35"/>
                      <a:pt x="211" y="52"/>
                      <a:pt x="156" y="131"/>
                    </a:cubicBezTo>
                    <a:cubicBezTo>
                      <a:pt x="0" y="356"/>
                      <a:pt x="16" y="394"/>
                      <a:pt x="24" y="406"/>
                    </a:cubicBezTo>
                    <a:cubicBezTo>
                      <a:pt x="33" y="419"/>
                      <a:pt x="48" y="426"/>
                      <a:pt x="59" y="431"/>
                    </a:cubicBezTo>
                    <a:cubicBezTo>
                      <a:pt x="101" y="451"/>
                      <a:pt x="143" y="438"/>
                      <a:pt x="161" y="433"/>
                    </a:cubicBezTo>
                    <a:cubicBezTo>
                      <a:pt x="233" y="412"/>
                      <a:pt x="312" y="344"/>
                      <a:pt x="309" y="273"/>
                    </a:cubicBezTo>
                    <a:cubicBezTo>
                      <a:pt x="308" y="243"/>
                      <a:pt x="292" y="237"/>
                      <a:pt x="291" y="209"/>
                    </a:cubicBezTo>
                    <a:cubicBezTo>
                      <a:pt x="287" y="148"/>
                      <a:pt x="359" y="94"/>
                      <a:pt x="421" y="58"/>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240" name="Google Shape;240;p21"/>
            <p:cNvGrpSpPr/>
            <p:nvPr/>
          </p:nvGrpSpPr>
          <p:grpSpPr>
            <a:xfrm>
              <a:off x="10546558" y="5042992"/>
              <a:ext cx="308853" cy="412659"/>
              <a:chOff x="10645775" y="5454650"/>
              <a:chExt cx="382588" cy="511176"/>
            </a:xfrm>
          </p:grpSpPr>
          <p:sp>
            <p:nvSpPr>
              <p:cNvPr id="241" name="Google Shape;241;p21"/>
              <p:cNvSpPr/>
              <p:nvPr/>
            </p:nvSpPr>
            <p:spPr>
              <a:xfrm>
                <a:off x="10729913" y="5859463"/>
                <a:ext cx="212725" cy="106363"/>
              </a:xfrm>
              <a:custGeom>
                <a:avLst/>
                <a:gdLst/>
                <a:ahLst/>
                <a:cxnLst/>
                <a:rect l="l" t="t" r="r" b="b"/>
                <a:pathLst>
                  <a:path w="134" h="67" extrusionOk="0">
                    <a:moveTo>
                      <a:pt x="0" y="67"/>
                    </a:moveTo>
                    <a:lnTo>
                      <a:pt x="134" y="67"/>
                    </a:lnTo>
                    <a:lnTo>
                      <a:pt x="134" y="0"/>
                    </a:lnTo>
                    <a:lnTo>
                      <a:pt x="0" y="0"/>
                    </a:lnTo>
                    <a:lnTo>
                      <a:pt x="0" y="67"/>
                    </a:lnTo>
                    <a:close/>
                    <a:moveTo>
                      <a:pt x="122" y="54"/>
                    </a:moveTo>
                    <a:lnTo>
                      <a:pt x="13" y="54"/>
                    </a:lnTo>
                    <a:lnTo>
                      <a:pt x="13" y="12"/>
                    </a:lnTo>
                    <a:lnTo>
                      <a:pt x="122" y="12"/>
                    </a:lnTo>
                    <a:lnTo>
                      <a:pt x="122" y="54"/>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42" name="Google Shape;242;p21"/>
              <p:cNvSpPr/>
              <p:nvPr/>
            </p:nvSpPr>
            <p:spPr>
              <a:xfrm>
                <a:off x="10729913" y="5754688"/>
                <a:ext cx="212725" cy="107950"/>
              </a:xfrm>
              <a:custGeom>
                <a:avLst/>
                <a:gdLst/>
                <a:ahLst/>
                <a:cxnLst/>
                <a:rect l="l" t="t" r="r" b="b"/>
                <a:pathLst>
                  <a:path w="134" h="68" extrusionOk="0">
                    <a:moveTo>
                      <a:pt x="0" y="68"/>
                    </a:moveTo>
                    <a:lnTo>
                      <a:pt x="134" y="68"/>
                    </a:lnTo>
                    <a:lnTo>
                      <a:pt x="134" y="0"/>
                    </a:lnTo>
                    <a:lnTo>
                      <a:pt x="0" y="0"/>
                    </a:lnTo>
                    <a:lnTo>
                      <a:pt x="0" y="68"/>
                    </a:lnTo>
                    <a:close/>
                    <a:moveTo>
                      <a:pt x="122" y="56"/>
                    </a:moveTo>
                    <a:lnTo>
                      <a:pt x="13" y="56"/>
                    </a:lnTo>
                    <a:lnTo>
                      <a:pt x="13" y="13"/>
                    </a:lnTo>
                    <a:lnTo>
                      <a:pt x="122" y="13"/>
                    </a:lnTo>
                    <a:lnTo>
                      <a:pt x="122" y="56"/>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43" name="Google Shape;243;p21"/>
              <p:cNvSpPr/>
              <p:nvPr/>
            </p:nvSpPr>
            <p:spPr>
              <a:xfrm>
                <a:off x="10729913" y="5651500"/>
                <a:ext cx="212725" cy="107950"/>
              </a:xfrm>
              <a:custGeom>
                <a:avLst/>
                <a:gdLst/>
                <a:ahLst/>
                <a:cxnLst/>
                <a:rect l="l" t="t" r="r" b="b"/>
                <a:pathLst>
                  <a:path w="134" h="68" extrusionOk="0">
                    <a:moveTo>
                      <a:pt x="0" y="68"/>
                    </a:moveTo>
                    <a:lnTo>
                      <a:pt x="134" y="68"/>
                    </a:lnTo>
                    <a:lnTo>
                      <a:pt x="134" y="0"/>
                    </a:lnTo>
                    <a:lnTo>
                      <a:pt x="0" y="0"/>
                    </a:lnTo>
                    <a:lnTo>
                      <a:pt x="0" y="68"/>
                    </a:lnTo>
                    <a:close/>
                    <a:moveTo>
                      <a:pt x="122" y="56"/>
                    </a:moveTo>
                    <a:lnTo>
                      <a:pt x="13" y="56"/>
                    </a:lnTo>
                    <a:lnTo>
                      <a:pt x="13" y="13"/>
                    </a:lnTo>
                    <a:lnTo>
                      <a:pt x="122" y="13"/>
                    </a:lnTo>
                    <a:lnTo>
                      <a:pt x="122" y="56"/>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44" name="Google Shape;244;p21"/>
              <p:cNvSpPr/>
              <p:nvPr/>
            </p:nvSpPr>
            <p:spPr>
              <a:xfrm>
                <a:off x="10645775" y="5454650"/>
                <a:ext cx="382588" cy="219075"/>
              </a:xfrm>
              <a:custGeom>
                <a:avLst/>
                <a:gdLst/>
                <a:ahLst/>
                <a:cxnLst/>
                <a:rect l="l" t="t" r="r" b="b"/>
                <a:pathLst>
                  <a:path w="241" h="138" extrusionOk="0">
                    <a:moveTo>
                      <a:pt x="0" y="138"/>
                    </a:moveTo>
                    <a:lnTo>
                      <a:pt x="241" y="138"/>
                    </a:lnTo>
                    <a:lnTo>
                      <a:pt x="120" y="0"/>
                    </a:lnTo>
                    <a:lnTo>
                      <a:pt x="0" y="138"/>
                    </a:lnTo>
                    <a:close/>
                    <a:moveTo>
                      <a:pt x="213" y="126"/>
                    </a:moveTo>
                    <a:lnTo>
                      <a:pt x="27" y="126"/>
                    </a:lnTo>
                    <a:lnTo>
                      <a:pt x="120" y="19"/>
                    </a:lnTo>
                    <a:lnTo>
                      <a:pt x="213" y="126"/>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245" name="Google Shape;245;p21"/>
            <p:cNvGrpSpPr/>
            <p:nvPr/>
          </p:nvGrpSpPr>
          <p:grpSpPr>
            <a:xfrm>
              <a:off x="11309079" y="2153102"/>
              <a:ext cx="216582" cy="289630"/>
              <a:chOff x="11590338" y="1874838"/>
              <a:chExt cx="268288" cy="358775"/>
            </a:xfrm>
          </p:grpSpPr>
          <p:sp>
            <p:nvSpPr>
              <p:cNvPr id="246" name="Google Shape;246;p21"/>
              <p:cNvSpPr/>
              <p:nvPr/>
            </p:nvSpPr>
            <p:spPr>
              <a:xfrm>
                <a:off x="11650663" y="2159000"/>
                <a:ext cx="147638" cy="74613"/>
              </a:xfrm>
              <a:custGeom>
                <a:avLst/>
                <a:gdLst/>
                <a:ahLst/>
                <a:cxnLst/>
                <a:rect l="l" t="t" r="r" b="b"/>
                <a:pathLst>
                  <a:path w="93" h="47" extrusionOk="0">
                    <a:moveTo>
                      <a:pt x="0" y="47"/>
                    </a:moveTo>
                    <a:lnTo>
                      <a:pt x="93" y="47"/>
                    </a:lnTo>
                    <a:lnTo>
                      <a:pt x="93" y="0"/>
                    </a:lnTo>
                    <a:lnTo>
                      <a:pt x="0" y="0"/>
                    </a:lnTo>
                    <a:lnTo>
                      <a:pt x="0" y="47"/>
                    </a:lnTo>
                    <a:close/>
                    <a:moveTo>
                      <a:pt x="85" y="38"/>
                    </a:moveTo>
                    <a:lnTo>
                      <a:pt x="8" y="38"/>
                    </a:lnTo>
                    <a:lnTo>
                      <a:pt x="8" y="8"/>
                    </a:lnTo>
                    <a:lnTo>
                      <a:pt x="85" y="8"/>
                    </a:lnTo>
                    <a:lnTo>
                      <a:pt x="85" y="38"/>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47" name="Google Shape;247;p21"/>
              <p:cNvSpPr/>
              <p:nvPr/>
            </p:nvSpPr>
            <p:spPr>
              <a:xfrm>
                <a:off x="11650663" y="2087563"/>
                <a:ext cx="147638" cy="73025"/>
              </a:xfrm>
              <a:custGeom>
                <a:avLst/>
                <a:gdLst/>
                <a:ahLst/>
                <a:cxnLst/>
                <a:rect l="l" t="t" r="r" b="b"/>
                <a:pathLst>
                  <a:path w="93" h="46" extrusionOk="0">
                    <a:moveTo>
                      <a:pt x="0" y="46"/>
                    </a:moveTo>
                    <a:lnTo>
                      <a:pt x="93" y="46"/>
                    </a:lnTo>
                    <a:lnTo>
                      <a:pt x="93" y="0"/>
                    </a:lnTo>
                    <a:lnTo>
                      <a:pt x="0" y="0"/>
                    </a:lnTo>
                    <a:lnTo>
                      <a:pt x="0" y="46"/>
                    </a:lnTo>
                    <a:close/>
                    <a:moveTo>
                      <a:pt x="85" y="38"/>
                    </a:moveTo>
                    <a:lnTo>
                      <a:pt x="8" y="38"/>
                    </a:lnTo>
                    <a:lnTo>
                      <a:pt x="8" y="8"/>
                    </a:lnTo>
                    <a:lnTo>
                      <a:pt x="85" y="8"/>
                    </a:lnTo>
                    <a:lnTo>
                      <a:pt x="85" y="38"/>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48" name="Google Shape;248;p21"/>
              <p:cNvSpPr/>
              <p:nvPr/>
            </p:nvSpPr>
            <p:spPr>
              <a:xfrm>
                <a:off x="11650663" y="2014538"/>
                <a:ext cx="147638" cy="73025"/>
              </a:xfrm>
              <a:custGeom>
                <a:avLst/>
                <a:gdLst/>
                <a:ahLst/>
                <a:cxnLst/>
                <a:rect l="l" t="t" r="r" b="b"/>
                <a:pathLst>
                  <a:path w="93" h="46" extrusionOk="0">
                    <a:moveTo>
                      <a:pt x="0" y="46"/>
                    </a:moveTo>
                    <a:lnTo>
                      <a:pt x="93" y="46"/>
                    </a:lnTo>
                    <a:lnTo>
                      <a:pt x="93" y="0"/>
                    </a:lnTo>
                    <a:lnTo>
                      <a:pt x="0" y="0"/>
                    </a:lnTo>
                    <a:lnTo>
                      <a:pt x="0" y="46"/>
                    </a:lnTo>
                    <a:close/>
                    <a:moveTo>
                      <a:pt x="85" y="38"/>
                    </a:moveTo>
                    <a:lnTo>
                      <a:pt x="8" y="38"/>
                    </a:lnTo>
                    <a:lnTo>
                      <a:pt x="8" y="8"/>
                    </a:lnTo>
                    <a:lnTo>
                      <a:pt x="85" y="8"/>
                    </a:lnTo>
                    <a:lnTo>
                      <a:pt x="85" y="38"/>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49" name="Google Shape;249;p21"/>
              <p:cNvSpPr/>
              <p:nvPr/>
            </p:nvSpPr>
            <p:spPr>
              <a:xfrm>
                <a:off x="11590338" y="1874838"/>
                <a:ext cx="268288" cy="153988"/>
              </a:xfrm>
              <a:custGeom>
                <a:avLst/>
                <a:gdLst/>
                <a:ahLst/>
                <a:cxnLst/>
                <a:rect l="l" t="t" r="r" b="b"/>
                <a:pathLst>
                  <a:path w="169" h="97" extrusionOk="0">
                    <a:moveTo>
                      <a:pt x="0" y="97"/>
                    </a:moveTo>
                    <a:lnTo>
                      <a:pt x="169" y="97"/>
                    </a:lnTo>
                    <a:lnTo>
                      <a:pt x="84" y="0"/>
                    </a:lnTo>
                    <a:lnTo>
                      <a:pt x="0" y="97"/>
                    </a:lnTo>
                    <a:close/>
                    <a:moveTo>
                      <a:pt x="150" y="88"/>
                    </a:moveTo>
                    <a:lnTo>
                      <a:pt x="19" y="88"/>
                    </a:lnTo>
                    <a:lnTo>
                      <a:pt x="84" y="14"/>
                    </a:lnTo>
                    <a:lnTo>
                      <a:pt x="150" y="88"/>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250" name="Google Shape;250;p21"/>
            <p:cNvGrpSpPr/>
            <p:nvPr/>
          </p:nvGrpSpPr>
          <p:grpSpPr>
            <a:xfrm>
              <a:off x="6845159" y="662661"/>
              <a:ext cx="196077" cy="265281"/>
              <a:chOff x="6059488" y="465138"/>
              <a:chExt cx="242888" cy="328613"/>
            </a:xfrm>
          </p:grpSpPr>
          <p:sp>
            <p:nvSpPr>
              <p:cNvPr id="251" name="Google Shape;251;p21"/>
              <p:cNvSpPr/>
              <p:nvPr/>
            </p:nvSpPr>
            <p:spPr>
              <a:xfrm>
                <a:off x="6113463" y="725488"/>
                <a:ext cx="136525" cy="68263"/>
              </a:xfrm>
              <a:custGeom>
                <a:avLst/>
                <a:gdLst/>
                <a:ahLst/>
                <a:cxnLst/>
                <a:rect l="l" t="t" r="r" b="b"/>
                <a:pathLst>
                  <a:path w="86" h="43" extrusionOk="0">
                    <a:moveTo>
                      <a:pt x="0" y="43"/>
                    </a:moveTo>
                    <a:lnTo>
                      <a:pt x="86" y="43"/>
                    </a:lnTo>
                    <a:lnTo>
                      <a:pt x="86" y="0"/>
                    </a:lnTo>
                    <a:lnTo>
                      <a:pt x="0" y="0"/>
                    </a:lnTo>
                    <a:lnTo>
                      <a:pt x="0" y="43"/>
                    </a:lnTo>
                    <a:close/>
                    <a:moveTo>
                      <a:pt x="78" y="36"/>
                    </a:moveTo>
                    <a:lnTo>
                      <a:pt x="7" y="36"/>
                    </a:lnTo>
                    <a:lnTo>
                      <a:pt x="7" y="9"/>
                    </a:lnTo>
                    <a:lnTo>
                      <a:pt x="78" y="9"/>
                    </a:lnTo>
                    <a:lnTo>
                      <a:pt x="78" y="36"/>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52" name="Google Shape;252;p21"/>
              <p:cNvSpPr/>
              <p:nvPr/>
            </p:nvSpPr>
            <p:spPr>
              <a:xfrm>
                <a:off x="6113463" y="660400"/>
                <a:ext cx="136525" cy="68263"/>
              </a:xfrm>
              <a:custGeom>
                <a:avLst/>
                <a:gdLst/>
                <a:ahLst/>
                <a:cxnLst/>
                <a:rect l="l" t="t" r="r" b="b"/>
                <a:pathLst>
                  <a:path w="86" h="43" extrusionOk="0">
                    <a:moveTo>
                      <a:pt x="0" y="43"/>
                    </a:moveTo>
                    <a:lnTo>
                      <a:pt x="86" y="43"/>
                    </a:lnTo>
                    <a:lnTo>
                      <a:pt x="86" y="0"/>
                    </a:lnTo>
                    <a:lnTo>
                      <a:pt x="0" y="0"/>
                    </a:lnTo>
                    <a:lnTo>
                      <a:pt x="0" y="43"/>
                    </a:lnTo>
                    <a:close/>
                    <a:moveTo>
                      <a:pt x="78" y="35"/>
                    </a:moveTo>
                    <a:lnTo>
                      <a:pt x="7" y="35"/>
                    </a:lnTo>
                    <a:lnTo>
                      <a:pt x="7" y="8"/>
                    </a:lnTo>
                    <a:lnTo>
                      <a:pt x="78" y="8"/>
                    </a:lnTo>
                    <a:lnTo>
                      <a:pt x="78" y="3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53" name="Google Shape;253;p21"/>
              <p:cNvSpPr/>
              <p:nvPr/>
            </p:nvSpPr>
            <p:spPr>
              <a:xfrm>
                <a:off x="6113463" y="593725"/>
                <a:ext cx="136525" cy="68263"/>
              </a:xfrm>
              <a:custGeom>
                <a:avLst/>
                <a:gdLst/>
                <a:ahLst/>
                <a:cxnLst/>
                <a:rect l="l" t="t" r="r" b="b"/>
                <a:pathLst>
                  <a:path w="86" h="43" extrusionOk="0">
                    <a:moveTo>
                      <a:pt x="0" y="43"/>
                    </a:moveTo>
                    <a:lnTo>
                      <a:pt x="86" y="43"/>
                    </a:lnTo>
                    <a:lnTo>
                      <a:pt x="86" y="0"/>
                    </a:lnTo>
                    <a:lnTo>
                      <a:pt x="0" y="0"/>
                    </a:lnTo>
                    <a:lnTo>
                      <a:pt x="0" y="43"/>
                    </a:lnTo>
                    <a:close/>
                    <a:moveTo>
                      <a:pt x="78" y="35"/>
                    </a:moveTo>
                    <a:lnTo>
                      <a:pt x="7" y="35"/>
                    </a:lnTo>
                    <a:lnTo>
                      <a:pt x="7" y="8"/>
                    </a:lnTo>
                    <a:lnTo>
                      <a:pt x="78" y="8"/>
                    </a:lnTo>
                    <a:lnTo>
                      <a:pt x="78" y="3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54" name="Google Shape;254;p21"/>
              <p:cNvSpPr/>
              <p:nvPr/>
            </p:nvSpPr>
            <p:spPr>
              <a:xfrm>
                <a:off x="6059488" y="465138"/>
                <a:ext cx="242888" cy="141288"/>
              </a:xfrm>
              <a:custGeom>
                <a:avLst/>
                <a:gdLst/>
                <a:ahLst/>
                <a:cxnLst/>
                <a:rect l="l" t="t" r="r" b="b"/>
                <a:pathLst>
                  <a:path w="153" h="89" extrusionOk="0">
                    <a:moveTo>
                      <a:pt x="0" y="89"/>
                    </a:moveTo>
                    <a:lnTo>
                      <a:pt x="153" y="89"/>
                    </a:lnTo>
                    <a:lnTo>
                      <a:pt x="77" y="0"/>
                    </a:lnTo>
                    <a:lnTo>
                      <a:pt x="0" y="89"/>
                    </a:lnTo>
                    <a:close/>
                    <a:moveTo>
                      <a:pt x="136" y="82"/>
                    </a:moveTo>
                    <a:lnTo>
                      <a:pt x="17" y="82"/>
                    </a:lnTo>
                    <a:lnTo>
                      <a:pt x="77" y="13"/>
                    </a:lnTo>
                    <a:lnTo>
                      <a:pt x="136" y="8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255" name="Google Shape;255;p21"/>
            <p:cNvGrpSpPr/>
            <p:nvPr/>
          </p:nvGrpSpPr>
          <p:grpSpPr>
            <a:xfrm>
              <a:off x="4789538" y="1168232"/>
              <a:ext cx="197358" cy="265281"/>
              <a:chOff x="2428875" y="1371600"/>
              <a:chExt cx="244475" cy="328613"/>
            </a:xfrm>
          </p:grpSpPr>
          <p:sp>
            <p:nvSpPr>
              <p:cNvPr id="256" name="Google Shape;256;p21"/>
              <p:cNvSpPr/>
              <p:nvPr/>
            </p:nvSpPr>
            <p:spPr>
              <a:xfrm>
                <a:off x="2484438" y="1631950"/>
                <a:ext cx="136525" cy="68263"/>
              </a:xfrm>
              <a:custGeom>
                <a:avLst/>
                <a:gdLst/>
                <a:ahLst/>
                <a:cxnLst/>
                <a:rect l="l" t="t" r="r" b="b"/>
                <a:pathLst>
                  <a:path w="86" h="43" extrusionOk="0">
                    <a:moveTo>
                      <a:pt x="0" y="43"/>
                    </a:moveTo>
                    <a:lnTo>
                      <a:pt x="86" y="43"/>
                    </a:lnTo>
                    <a:lnTo>
                      <a:pt x="86" y="0"/>
                    </a:lnTo>
                    <a:lnTo>
                      <a:pt x="0" y="0"/>
                    </a:lnTo>
                    <a:lnTo>
                      <a:pt x="0" y="43"/>
                    </a:lnTo>
                    <a:close/>
                    <a:moveTo>
                      <a:pt x="77" y="35"/>
                    </a:moveTo>
                    <a:lnTo>
                      <a:pt x="7" y="35"/>
                    </a:lnTo>
                    <a:lnTo>
                      <a:pt x="7" y="8"/>
                    </a:lnTo>
                    <a:lnTo>
                      <a:pt x="77" y="8"/>
                    </a:lnTo>
                    <a:lnTo>
                      <a:pt x="77" y="3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57" name="Google Shape;257;p21"/>
              <p:cNvSpPr/>
              <p:nvPr/>
            </p:nvSpPr>
            <p:spPr>
              <a:xfrm>
                <a:off x="2484438" y="1565275"/>
                <a:ext cx="136525" cy="68263"/>
              </a:xfrm>
              <a:custGeom>
                <a:avLst/>
                <a:gdLst/>
                <a:ahLst/>
                <a:cxnLst/>
                <a:rect l="l" t="t" r="r" b="b"/>
                <a:pathLst>
                  <a:path w="86" h="43" extrusionOk="0">
                    <a:moveTo>
                      <a:pt x="0" y="43"/>
                    </a:moveTo>
                    <a:lnTo>
                      <a:pt x="86" y="43"/>
                    </a:lnTo>
                    <a:lnTo>
                      <a:pt x="86" y="0"/>
                    </a:lnTo>
                    <a:lnTo>
                      <a:pt x="0" y="0"/>
                    </a:lnTo>
                    <a:lnTo>
                      <a:pt x="0" y="43"/>
                    </a:lnTo>
                    <a:close/>
                    <a:moveTo>
                      <a:pt x="77" y="35"/>
                    </a:moveTo>
                    <a:lnTo>
                      <a:pt x="7" y="35"/>
                    </a:lnTo>
                    <a:lnTo>
                      <a:pt x="7" y="8"/>
                    </a:lnTo>
                    <a:lnTo>
                      <a:pt x="77" y="8"/>
                    </a:lnTo>
                    <a:lnTo>
                      <a:pt x="77" y="3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58" name="Google Shape;258;p21"/>
              <p:cNvSpPr/>
              <p:nvPr/>
            </p:nvSpPr>
            <p:spPr>
              <a:xfrm>
                <a:off x="2484438" y="1498600"/>
                <a:ext cx="136525" cy="69850"/>
              </a:xfrm>
              <a:custGeom>
                <a:avLst/>
                <a:gdLst/>
                <a:ahLst/>
                <a:cxnLst/>
                <a:rect l="l" t="t" r="r" b="b"/>
                <a:pathLst>
                  <a:path w="86" h="44" extrusionOk="0">
                    <a:moveTo>
                      <a:pt x="0" y="44"/>
                    </a:moveTo>
                    <a:lnTo>
                      <a:pt x="86" y="44"/>
                    </a:lnTo>
                    <a:lnTo>
                      <a:pt x="86" y="0"/>
                    </a:lnTo>
                    <a:lnTo>
                      <a:pt x="0" y="0"/>
                    </a:lnTo>
                    <a:lnTo>
                      <a:pt x="0" y="44"/>
                    </a:lnTo>
                    <a:close/>
                    <a:moveTo>
                      <a:pt x="77" y="35"/>
                    </a:moveTo>
                    <a:lnTo>
                      <a:pt x="7" y="35"/>
                    </a:lnTo>
                    <a:lnTo>
                      <a:pt x="7" y="8"/>
                    </a:lnTo>
                    <a:lnTo>
                      <a:pt x="77" y="8"/>
                    </a:lnTo>
                    <a:lnTo>
                      <a:pt x="77" y="3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59" name="Google Shape;259;p21"/>
              <p:cNvSpPr/>
              <p:nvPr/>
            </p:nvSpPr>
            <p:spPr>
              <a:xfrm>
                <a:off x="2428875" y="1371600"/>
                <a:ext cx="244475" cy="141288"/>
              </a:xfrm>
              <a:custGeom>
                <a:avLst/>
                <a:gdLst/>
                <a:ahLst/>
                <a:cxnLst/>
                <a:rect l="l" t="t" r="r" b="b"/>
                <a:pathLst>
                  <a:path w="154" h="89" extrusionOk="0">
                    <a:moveTo>
                      <a:pt x="0" y="89"/>
                    </a:moveTo>
                    <a:lnTo>
                      <a:pt x="154" y="89"/>
                    </a:lnTo>
                    <a:lnTo>
                      <a:pt x="78" y="0"/>
                    </a:lnTo>
                    <a:lnTo>
                      <a:pt x="0" y="89"/>
                    </a:lnTo>
                    <a:close/>
                    <a:moveTo>
                      <a:pt x="137" y="81"/>
                    </a:moveTo>
                    <a:lnTo>
                      <a:pt x="18" y="81"/>
                    </a:lnTo>
                    <a:lnTo>
                      <a:pt x="78" y="12"/>
                    </a:lnTo>
                    <a:lnTo>
                      <a:pt x="137" y="81"/>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260" name="Google Shape;260;p21"/>
            <p:cNvGrpSpPr/>
            <p:nvPr/>
          </p:nvGrpSpPr>
          <p:grpSpPr>
            <a:xfrm>
              <a:off x="8555033" y="1521299"/>
              <a:ext cx="298601" cy="399844"/>
              <a:chOff x="8178800" y="1092200"/>
              <a:chExt cx="369888" cy="495301"/>
            </a:xfrm>
          </p:grpSpPr>
          <p:sp>
            <p:nvSpPr>
              <p:cNvPr id="261" name="Google Shape;261;p21"/>
              <p:cNvSpPr/>
              <p:nvPr/>
            </p:nvSpPr>
            <p:spPr>
              <a:xfrm>
                <a:off x="8261350" y="1484313"/>
                <a:ext cx="204788" cy="103188"/>
              </a:xfrm>
              <a:custGeom>
                <a:avLst/>
                <a:gdLst/>
                <a:ahLst/>
                <a:cxnLst/>
                <a:rect l="l" t="t" r="r" b="b"/>
                <a:pathLst>
                  <a:path w="129" h="65" extrusionOk="0">
                    <a:moveTo>
                      <a:pt x="0" y="65"/>
                    </a:moveTo>
                    <a:lnTo>
                      <a:pt x="129" y="65"/>
                    </a:lnTo>
                    <a:lnTo>
                      <a:pt x="129" y="0"/>
                    </a:lnTo>
                    <a:lnTo>
                      <a:pt x="0" y="0"/>
                    </a:lnTo>
                    <a:lnTo>
                      <a:pt x="0" y="65"/>
                    </a:lnTo>
                    <a:close/>
                    <a:moveTo>
                      <a:pt x="118" y="53"/>
                    </a:moveTo>
                    <a:lnTo>
                      <a:pt x="12" y="53"/>
                    </a:lnTo>
                    <a:lnTo>
                      <a:pt x="12" y="12"/>
                    </a:lnTo>
                    <a:lnTo>
                      <a:pt x="118" y="12"/>
                    </a:lnTo>
                    <a:lnTo>
                      <a:pt x="118" y="5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62" name="Google Shape;262;p21"/>
              <p:cNvSpPr/>
              <p:nvPr/>
            </p:nvSpPr>
            <p:spPr>
              <a:xfrm>
                <a:off x="8261350" y="1384300"/>
                <a:ext cx="204788" cy="103188"/>
              </a:xfrm>
              <a:custGeom>
                <a:avLst/>
                <a:gdLst/>
                <a:ahLst/>
                <a:cxnLst/>
                <a:rect l="l" t="t" r="r" b="b"/>
                <a:pathLst>
                  <a:path w="129" h="65" extrusionOk="0">
                    <a:moveTo>
                      <a:pt x="0" y="65"/>
                    </a:moveTo>
                    <a:lnTo>
                      <a:pt x="129" y="65"/>
                    </a:lnTo>
                    <a:lnTo>
                      <a:pt x="129" y="0"/>
                    </a:lnTo>
                    <a:lnTo>
                      <a:pt x="0" y="0"/>
                    </a:lnTo>
                    <a:lnTo>
                      <a:pt x="0" y="65"/>
                    </a:lnTo>
                    <a:close/>
                    <a:moveTo>
                      <a:pt x="118" y="53"/>
                    </a:moveTo>
                    <a:lnTo>
                      <a:pt x="12" y="53"/>
                    </a:lnTo>
                    <a:lnTo>
                      <a:pt x="12" y="12"/>
                    </a:lnTo>
                    <a:lnTo>
                      <a:pt x="118" y="12"/>
                    </a:lnTo>
                    <a:lnTo>
                      <a:pt x="118" y="5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63" name="Google Shape;263;p21"/>
              <p:cNvSpPr/>
              <p:nvPr/>
            </p:nvSpPr>
            <p:spPr>
              <a:xfrm>
                <a:off x="8261350" y="1284288"/>
                <a:ext cx="204788" cy="103188"/>
              </a:xfrm>
              <a:custGeom>
                <a:avLst/>
                <a:gdLst/>
                <a:ahLst/>
                <a:cxnLst/>
                <a:rect l="l" t="t" r="r" b="b"/>
                <a:pathLst>
                  <a:path w="129" h="65" extrusionOk="0">
                    <a:moveTo>
                      <a:pt x="0" y="65"/>
                    </a:moveTo>
                    <a:lnTo>
                      <a:pt x="129" y="65"/>
                    </a:lnTo>
                    <a:lnTo>
                      <a:pt x="129" y="0"/>
                    </a:lnTo>
                    <a:lnTo>
                      <a:pt x="0" y="0"/>
                    </a:lnTo>
                    <a:lnTo>
                      <a:pt x="0" y="65"/>
                    </a:lnTo>
                    <a:close/>
                    <a:moveTo>
                      <a:pt x="118" y="53"/>
                    </a:moveTo>
                    <a:lnTo>
                      <a:pt x="12" y="53"/>
                    </a:lnTo>
                    <a:lnTo>
                      <a:pt x="12" y="12"/>
                    </a:lnTo>
                    <a:lnTo>
                      <a:pt x="118" y="12"/>
                    </a:lnTo>
                    <a:lnTo>
                      <a:pt x="118" y="5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64" name="Google Shape;264;p21"/>
              <p:cNvSpPr/>
              <p:nvPr/>
            </p:nvSpPr>
            <p:spPr>
              <a:xfrm>
                <a:off x="8178800" y="1092200"/>
                <a:ext cx="369888" cy="212725"/>
              </a:xfrm>
              <a:custGeom>
                <a:avLst/>
                <a:gdLst/>
                <a:ahLst/>
                <a:cxnLst/>
                <a:rect l="l" t="t" r="r" b="b"/>
                <a:pathLst>
                  <a:path w="233" h="134" extrusionOk="0">
                    <a:moveTo>
                      <a:pt x="0" y="134"/>
                    </a:moveTo>
                    <a:lnTo>
                      <a:pt x="233" y="134"/>
                    </a:lnTo>
                    <a:lnTo>
                      <a:pt x="116" y="0"/>
                    </a:lnTo>
                    <a:lnTo>
                      <a:pt x="0" y="134"/>
                    </a:lnTo>
                    <a:close/>
                    <a:moveTo>
                      <a:pt x="206" y="122"/>
                    </a:moveTo>
                    <a:lnTo>
                      <a:pt x="27" y="122"/>
                    </a:lnTo>
                    <a:lnTo>
                      <a:pt x="116" y="18"/>
                    </a:lnTo>
                    <a:lnTo>
                      <a:pt x="206" y="12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265" name="Google Shape;265;p21"/>
            <p:cNvGrpSpPr/>
            <p:nvPr/>
          </p:nvGrpSpPr>
          <p:grpSpPr>
            <a:xfrm>
              <a:off x="6100871" y="2178733"/>
              <a:ext cx="297319" cy="399843"/>
              <a:chOff x="5138738" y="1906588"/>
              <a:chExt cx="368300" cy="495300"/>
            </a:xfrm>
          </p:grpSpPr>
          <p:sp>
            <p:nvSpPr>
              <p:cNvPr id="266" name="Google Shape;266;p21"/>
              <p:cNvSpPr/>
              <p:nvPr/>
            </p:nvSpPr>
            <p:spPr>
              <a:xfrm>
                <a:off x="5219700" y="2298700"/>
                <a:ext cx="206375" cy="103188"/>
              </a:xfrm>
              <a:custGeom>
                <a:avLst/>
                <a:gdLst/>
                <a:ahLst/>
                <a:cxnLst/>
                <a:rect l="l" t="t" r="r" b="b"/>
                <a:pathLst>
                  <a:path w="130" h="65" extrusionOk="0">
                    <a:moveTo>
                      <a:pt x="0" y="65"/>
                    </a:moveTo>
                    <a:lnTo>
                      <a:pt x="130" y="65"/>
                    </a:lnTo>
                    <a:lnTo>
                      <a:pt x="130" y="0"/>
                    </a:lnTo>
                    <a:lnTo>
                      <a:pt x="0" y="0"/>
                    </a:lnTo>
                    <a:lnTo>
                      <a:pt x="0" y="65"/>
                    </a:lnTo>
                    <a:close/>
                    <a:moveTo>
                      <a:pt x="118" y="53"/>
                    </a:moveTo>
                    <a:lnTo>
                      <a:pt x="13" y="53"/>
                    </a:lnTo>
                    <a:lnTo>
                      <a:pt x="13" y="12"/>
                    </a:lnTo>
                    <a:lnTo>
                      <a:pt x="118" y="12"/>
                    </a:lnTo>
                    <a:lnTo>
                      <a:pt x="118" y="5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67" name="Google Shape;267;p21"/>
              <p:cNvSpPr/>
              <p:nvPr/>
            </p:nvSpPr>
            <p:spPr>
              <a:xfrm>
                <a:off x="5219700" y="2198688"/>
                <a:ext cx="206375" cy="104775"/>
              </a:xfrm>
              <a:custGeom>
                <a:avLst/>
                <a:gdLst/>
                <a:ahLst/>
                <a:cxnLst/>
                <a:rect l="l" t="t" r="r" b="b"/>
                <a:pathLst>
                  <a:path w="130" h="66" extrusionOk="0">
                    <a:moveTo>
                      <a:pt x="0" y="66"/>
                    </a:moveTo>
                    <a:lnTo>
                      <a:pt x="130" y="66"/>
                    </a:lnTo>
                    <a:lnTo>
                      <a:pt x="130" y="0"/>
                    </a:lnTo>
                    <a:lnTo>
                      <a:pt x="0" y="0"/>
                    </a:lnTo>
                    <a:lnTo>
                      <a:pt x="0" y="66"/>
                    </a:lnTo>
                    <a:close/>
                    <a:moveTo>
                      <a:pt x="118" y="53"/>
                    </a:moveTo>
                    <a:lnTo>
                      <a:pt x="13" y="53"/>
                    </a:lnTo>
                    <a:lnTo>
                      <a:pt x="13" y="12"/>
                    </a:lnTo>
                    <a:lnTo>
                      <a:pt x="118" y="12"/>
                    </a:lnTo>
                    <a:lnTo>
                      <a:pt x="118" y="5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68" name="Google Shape;268;p21"/>
              <p:cNvSpPr/>
              <p:nvPr/>
            </p:nvSpPr>
            <p:spPr>
              <a:xfrm>
                <a:off x="5219700" y="2098675"/>
                <a:ext cx="206375" cy="103188"/>
              </a:xfrm>
              <a:custGeom>
                <a:avLst/>
                <a:gdLst/>
                <a:ahLst/>
                <a:cxnLst/>
                <a:rect l="l" t="t" r="r" b="b"/>
                <a:pathLst>
                  <a:path w="130" h="65" extrusionOk="0">
                    <a:moveTo>
                      <a:pt x="0" y="65"/>
                    </a:moveTo>
                    <a:lnTo>
                      <a:pt x="130" y="65"/>
                    </a:lnTo>
                    <a:lnTo>
                      <a:pt x="130" y="0"/>
                    </a:lnTo>
                    <a:lnTo>
                      <a:pt x="0" y="0"/>
                    </a:lnTo>
                    <a:lnTo>
                      <a:pt x="0" y="65"/>
                    </a:lnTo>
                    <a:close/>
                    <a:moveTo>
                      <a:pt x="118" y="53"/>
                    </a:moveTo>
                    <a:lnTo>
                      <a:pt x="13" y="53"/>
                    </a:lnTo>
                    <a:lnTo>
                      <a:pt x="13" y="13"/>
                    </a:lnTo>
                    <a:lnTo>
                      <a:pt x="118" y="13"/>
                    </a:lnTo>
                    <a:lnTo>
                      <a:pt x="118" y="5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69" name="Google Shape;269;p21"/>
              <p:cNvSpPr/>
              <p:nvPr/>
            </p:nvSpPr>
            <p:spPr>
              <a:xfrm>
                <a:off x="5138738" y="1906588"/>
                <a:ext cx="368300" cy="214313"/>
              </a:xfrm>
              <a:custGeom>
                <a:avLst/>
                <a:gdLst/>
                <a:ahLst/>
                <a:cxnLst/>
                <a:rect l="l" t="t" r="r" b="b"/>
                <a:pathLst>
                  <a:path w="232" h="135" extrusionOk="0">
                    <a:moveTo>
                      <a:pt x="0" y="135"/>
                    </a:moveTo>
                    <a:lnTo>
                      <a:pt x="232" y="135"/>
                    </a:lnTo>
                    <a:lnTo>
                      <a:pt x="116" y="0"/>
                    </a:lnTo>
                    <a:lnTo>
                      <a:pt x="0" y="135"/>
                    </a:lnTo>
                    <a:close/>
                    <a:moveTo>
                      <a:pt x="206" y="122"/>
                    </a:moveTo>
                    <a:lnTo>
                      <a:pt x="27" y="122"/>
                    </a:lnTo>
                    <a:lnTo>
                      <a:pt x="116" y="19"/>
                    </a:lnTo>
                    <a:lnTo>
                      <a:pt x="206" y="12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270" name="Google Shape;270;p21"/>
            <p:cNvGrpSpPr/>
            <p:nvPr/>
          </p:nvGrpSpPr>
          <p:grpSpPr>
            <a:xfrm>
              <a:off x="5044876" y="4358645"/>
              <a:ext cx="298601" cy="399844"/>
              <a:chOff x="3830638" y="4606925"/>
              <a:chExt cx="369888" cy="495301"/>
            </a:xfrm>
          </p:grpSpPr>
          <p:sp>
            <p:nvSpPr>
              <p:cNvPr id="271" name="Google Shape;271;p21"/>
              <p:cNvSpPr/>
              <p:nvPr/>
            </p:nvSpPr>
            <p:spPr>
              <a:xfrm>
                <a:off x="3913188" y="4999038"/>
                <a:ext cx="204788" cy="103188"/>
              </a:xfrm>
              <a:custGeom>
                <a:avLst/>
                <a:gdLst/>
                <a:ahLst/>
                <a:cxnLst/>
                <a:rect l="l" t="t" r="r" b="b"/>
                <a:pathLst>
                  <a:path w="129" h="65" extrusionOk="0">
                    <a:moveTo>
                      <a:pt x="0" y="65"/>
                    </a:moveTo>
                    <a:lnTo>
                      <a:pt x="129" y="65"/>
                    </a:lnTo>
                    <a:lnTo>
                      <a:pt x="129" y="0"/>
                    </a:lnTo>
                    <a:lnTo>
                      <a:pt x="0" y="0"/>
                    </a:lnTo>
                    <a:lnTo>
                      <a:pt x="0" y="65"/>
                    </a:lnTo>
                    <a:close/>
                    <a:moveTo>
                      <a:pt x="117" y="53"/>
                    </a:moveTo>
                    <a:lnTo>
                      <a:pt x="11" y="53"/>
                    </a:lnTo>
                    <a:lnTo>
                      <a:pt x="11" y="12"/>
                    </a:lnTo>
                    <a:lnTo>
                      <a:pt x="117" y="12"/>
                    </a:lnTo>
                    <a:lnTo>
                      <a:pt x="117" y="5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72" name="Google Shape;272;p21"/>
              <p:cNvSpPr/>
              <p:nvPr/>
            </p:nvSpPr>
            <p:spPr>
              <a:xfrm>
                <a:off x="3913188" y="4899025"/>
                <a:ext cx="204788" cy="103188"/>
              </a:xfrm>
              <a:custGeom>
                <a:avLst/>
                <a:gdLst/>
                <a:ahLst/>
                <a:cxnLst/>
                <a:rect l="l" t="t" r="r" b="b"/>
                <a:pathLst>
                  <a:path w="129" h="65" extrusionOk="0">
                    <a:moveTo>
                      <a:pt x="0" y="65"/>
                    </a:moveTo>
                    <a:lnTo>
                      <a:pt x="129" y="65"/>
                    </a:lnTo>
                    <a:lnTo>
                      <a:pt x="129" y="0"/>
                    </a:lnTo>
                    <a:lnTo>
                      <a:pt x="0" y="0"/>
                    </a:lnTo>
                    <a:lnTo>
                      <a:pt x="0" y="65"/>
                    </a:lnTo>
                    <a:close/>
                    <a:moveTo>
                      <a:pt x="117" y="54"/>
                    </a:moveTo>
                    <a:lnTo>
                      <a:pt x="11" y="54"/>
                    </a:lnTo>
                    <a:lnTo>
                      <a:pt x="11" y="12"/>
                    </a:lnTo>
                    <a:lnTo>
                      <a:pt x="117" y="12"/>
                    </a:lnTo>
                    <a:lnTo>
                      <a:pt x="117" y="54"/>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73" name="Google Shape;273;p21"/>
              <p:cNvSpPr/>
              <p:nvPr/>
            </p:nvSpPr>
            <p:spPr>
              <a:xfrm>
                <a:off x="3913188" y="4800600"/>
                <a:ext cx="204788" cy="103188"/>
              </a:xfrm>
              <a:custGeom>
                <a:avLst/>
                <a:gdLst/>
                <a:ahLst/>
                <a:cxnLst/>
                <a:rect l="l" t="t" r="r" b="b"/>
                <a:pathLst>
                  <a:path w="129" h="65" extrusionOk="0">
                    <a:moveTo>
                      <a:pt x="0" y="65"/>
                    </a:moveTo>
                    <a:lnTo>
                      <a:pt x="129" y="65"/>
                    </a:lnTo>
                    <a:lnTo>
                      <a:pt x="129" y="0"/>
                    </a:lnTo>
                    <a:lnTo>
                      <a:pt x="0" y="0"/>
                    </a:lnTo>
                    <a:lnTo>
                      <a:pt x="0" y="65"/>
                    </a:lnTo>
                    <a:close/>
                    <a:moveTo>
                      <a:pt x="117" y="52"/>
                    </a:moveTo>
                    <a:lnTo>
                      <a:pt x="11" y="52"/>
                    </a:lnTo>
                    <a:lnTo>
                      <a:pt x="11" y="11"/>
                    </a:lnTo>
                    <a:lnTo>
                      <a:pt x="117" y="11"/>
                    </a:lnTo>
                    <a:lnTo>
                      <a:pt x="117" y="5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74" name="Google Shape;274;p21"/>
              <p:cNvSpPr/>
              <p:nvPr/>
            </p:nvSpPr>
            <p:spPr>
              <a:xfrm>
                <a:off x="3830638" y="4606925"/>
                <a:ext cx="369888" cy="212725"/>
              </a:xfrm>
              <a:custGeom>
                <a:avLst/>
                <a:gdLst/>
                <a:ahLst/>
                <a:cxnLst/>
                <a:rect l="l" t="t" r="r" b="b"/>
                <a:pathLst>
                  <a:path w="233" h="134" extrusionOk="0">
                    <a:moveTo>
                      <a:pt x="0" y="134"/>
                    </a:moveTo>
                    <a:lnTo>
                      <a:pt x="233" y="134"/>
                    </a:lnTo>
                    <a:lnTo>
                      <a:pt x="116" y="0"/>
                    </a:lnTo>
                    <a:lnTo>
                      <a:pt x="0" y="134"/>
                    </a:lnTo>
                    <a:close/>
                    <a:moveTo>
                      <a:pt x="206" y="123"/>
                    </a:moveTo>
                    <a:lnTo>
                      <a:pt x="27" y="123"/>
                    </a:lnTo>
                    <a:lnTo>
                      <a:pt x="116" y="18"/>
                    </a:lnTo>
                    <a:lnTo>
                      <a:pt x="206" y="12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275" name="Google Shape;275;p21"/>
            <p:cNvGrpSpPr/>
            <p:nvPr/>
          </p:nvGrpSpPr>
          <p:grpSpPr>
            <a:xfrm>
              <a:off x="6955662" y="1304718"/>
              <a:ext cx="1396888" cy="909899"/>
              <a:chOff x="6955662" y="1304718"/>
              <a:chExt cx="1396888" cy="909899"/>
            </a:xfrm>
          </p:grpSpPr>
          <p:sp>
            <p:nvSpPr>
              <p:cNvPr id="276" name="Google Shape;276;p21"/>
              <p:cNvSpPr/>
              <p:nvPr/>
            </p:nvSpPr>
            <p:spPr>
              <a:xfrm>
                <a:off x="6955662" y="1382892"/>
                <a:ext cx="833006" cy="831725"/>
              </a:xfrm>
              <a:custGeom>
                <a:avLst/>
                <a:gdLst/>
                <a:ahLst/>
                <a:cxnLst/>
                <a:rect l="l" t="t" r="r" b="b"/>
                <a:pathLst>
                  <a:path w="678" h="678" extrusionOk="0">
                    <a:moveTo>
                      <a:pt x="678" y="339"/>
                    </a:moveTo>
                    <a:cubicBezTo>
                      <a:pt x="678" y="413"/>
                      <a:pt x="654" y="481"/>
                      <a:pt x="614" y="537"/>
                    </a:cubicBezTo>
                    <a:cubicBezTo>
                      <a:pt x="611" y="542"/>
                      <a:pt x="607" y="546"/>
                      <a:pt x="603" y="551"/>
                    </a:cubicBezTo>
                    <a:cubicBezTo>
                      <a:pt x="354" y="361"/>
                      <a:pt x="354" y="361"/>
                      <a:pt x="354" y="361"/>
                    </a:cubicBezTo>
                    <a:cubicBezTo>
                      <a:pt x="470" y="652"/>
                      <a:pt x="470" y="652"/>
                      <a:pt x="470" y="652"/>
                    </a:cubicBezTo>
                    <a:cubicBezTo>
                      <a:pt x="465" y="654"/>
                      <a:pt x="459" y="656"/>
                      <a:pt x="454" y="658"/>
                    </a:cubicBezTo>
                    <a:cubicBezTo>
                      <a:pt x="418" y="671"/>
                      <a:pt x="379" y="678"/>
                      <a:pt x="339" y="678"/>
                    </a:cubicBezTo>
                    <a:cubicBezTo>
                      <a:pt x="152" y="678"/>
                      <a:pt x="0" y="526"/>
                      <a:pt x="0" y="339"/>
                    </a:cubicBezTo>
                    <a:cubicBezTo>
                      <a:pt x="0" y="152"/>
                      <a:pt x="152" y="0"/>
                      <a:pt x="339" y="0"/>
                    </a:cubicBezTo>
                    <a:cubicBezTo>
                      <a:pt x="351" y="0"/>
                      <a:pt x="362" y="1"/>
                      <a:pt x="374" y="2"/>
                    </a:cubicBezTo>
                    <a:cubicBezTo>
                      <a:pt x="380" y="2"/>
                      <a:pt x="385" y="3"/>
                      <a:pt x="391" y="4"/>
                    </a:cubicBezTo>
                    <a:cubicBezTo>
                      <a:pt x="350" y="325"/>
                      <a:pt x="350" y="325"/>
                      <a:pt x="350" y="325"/>
                    </a:cubicBezTo>
                    <a:cubicBezTo>
                      <a:pt x="652" y="208"/>
                      <a:pt x="652" y="208"/>
                      <a:pt x="652" y="208"/>
                    </a:cubicBezTo>
                    <a:cubicBezTo>
                      <a:pt x="654" y="213"/>
                      <a:pt x="656" y="219"/>
                      <a:pt x="658" y="224"/>
                    </a:cubicBezTo>
                    <a:cubicBezTo>
                      <a:pt x="671" y="260"/>
                      <a:pt x="678" y="299"/>
                      <a:pt x="678" y="339"/>
                    </a:cubicBezTo>
                    <a:close/>
                  </a:path>
                </a:pathLst>
              </a:custGeom>
              <a:solidFill>
                <a:srgbClr val="FEDC9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77" name="Google Shape;277;p21"/>
              <p:cNvSpPr/>
              <p:nvPr/>
            </p:nvSpPr>
            <p:spPr>
              <a:xfrm>
                <a:off x="7382418" y="1347009"/>
                <a:ext cx="369086" cy="433163"/>
              </a:xfrm>
              <a:custGeom>
                <a:avLst/>
                <a:gdLst/>
                <a:ahLst/>
                <a:cxnLst/>
                <a:rect l="l" t="t" r="r" b="b"/>
                <a:pathLst>
                  <a:path w="300" h="353" extrusionOk="0">
                    <a:moveTo>
                      <a:pt x="0" y="353"/>
                    </a:moveTo>
                    <a:cubicBezTo>
                      <a:pt x="16" y="235"/>
                      <a:pt x="31" y="118"/>
                      <a:pt x="47" y="0"/>
                    </a:cubicBezTo>
                    <a:cubicBezTo>
                      <a:pt x="79" y="5"/>
                      <a:pt x="145" y="19"/>
                      <a:pt x="210" y="70"/>
                    </a:cubicBezTo>
                    <a:cubicBezTo>
                      <a:pt x="258" y="108"/>
                      <a:pt x="286" y="151"/>
                      <a:pt x="300" y="178"/>
                    </a:cubicBezTo>
                    <a:cubicBezTo>
                      <a:pt x="200" y="236"/>
                      <a:pt x="100" y="294"/>
                      <a:pt x="0" y="35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78" name="Google Shape;278;p21"/>
              <p:cNvSpPr/>
              <p:nvPr/>
            </p:nvSpPr>
            <p:spPr>
              <a:xfrm>
                <a:off x="7388825" y="1826308"/>
                <a:ext cx="305008" cy="329358"/>
              </a:xfrm>
              <a:custGeom>
                <a:avLst/>
                <a:gdLst/>
                <a:ahLst/>
                <a:cxnLst/>
                <a:rect l="l" t="t" r="r" b="b"/>
                <a:pathLst>
                  <a:path w="248" h="269" extrusionOk="0">
                    <a:moveTo>
                      <a:pt x="0" y="0"/>
                    </a:moveTo>
                    <a:cubicBezTo>
                      <a:pt x="83" y="61"/>
                      <a:pt x="165" y="123"/>
                      <a:pt x="248" y="184"/>
                    </a:cubicBezTo>
                    <a:cubicBezTo>
                      <a:pt x="232" y="204"/>
                      <a:pt x="212" y="226"/>
                      <a:pt x="185" y="247"/>
                    </a:cubicBezTo>
                    <a:cubicBezTo>
                      <a:pt x="175" y="256"/>
                      <a:pt x="165" y="263"/>
                      <a:pt x="155" y="269"/>
                    </a:cubicBezTo>
                    <a:cubicBezTo>
                      <a:pt x="104" y="179"/>
                      <a:pt x="52" y="90"/>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279" name="Google Shape;279;p21"/>
              <p:cNvGrpSpPr/>
              <p:nvPr/>
            </p:nvGrpSpPr>
            <p:grpSpPr>
              <a:xfrm>
                <a:off x="7360631" y="1304718"/>
                <a:ext cx="991918" cy="895801"/>
                <a:chOff x="7360631" y="1304718"/>
                <a:chExt cx="991918" cy="895801"/>
              </a:xfrm>
            </p:grpSpPr>
            <p:sp>
              <p:nvSpPr>
                <p:cNvPr id="280" name="Google Shape;280;p21"/>
                <p:cNvSpPr/>
                <p:nvPr/>
              </p:nvSpPr>
              <p:spPr>
                <a:xfrm>
                  <a:off x="7361913" y="1304718"/>
                  <a:ext cx="465202" cy="503649"/>
                </a:xfrm>
                <a:custGeom>
                  <a:avLst/>
                  <a:gdLst/>
                  <a:ahLst/>
                  <a:cxnLst/>
                  <a:rect l="l" t="t" r="r" b="b"/>
                  <a:pathLst>
                    <a:path w="379" h="410" extrusionOk="0">
                      <a:moveTo>
                        <a:pt x="377" y="258"/>
                      </a:moveTo>
                      <a:cubicBezTo>
                        <a:pt x="377" y="258"/>
                        <a:pt x="377" y="258"/>
                        <a:pt x="377" y="258"/>
                      </a:cubicBezTo>
                      <a:cubicBezTo>
                        <a:pt x="378" y="256"/>
                        <a:pt x="378" y="254"/>
                        <a:pt x="378" y="252"/>
                      </a:cubicBezTo>
                      <a:cubicBezTo>
                        <a:pt x="364" y="202"/>
                        <a:pt x="340" y="157"/>
                        <a:pt x="306" y="118"/>
                      </a:cubicBezTo>
                      <a:cubicBezTo>
                        <a:pt x="222" y="21"/>
                        <a:pt x="105" y="3"/>
                        <a:pt x="59" y="0"/>
                      </a:cubicBezTo>
                      <a:cubicBezTo>
                        <a:pt x="55" y="0"/>
                        <a:pt x="51" y="3"/>
                        <a:pt x="51" y="7"/>
                      </a:cubicBezTo>
                      <a:cubicBezTo>
                        <a:pt x="50" y="9"/>
                        <a:pt x="51" y="10"/>
                        <a:pt x="51" y="11"/>
                      </a:cubicBezTo>
                      <a:cubicBezTo>
                        <a:pt x="50" y="12"/>
                        <a:pt x="50" y="14"/>
                        <a:pt x="50" y="15"/>
                      </a:cubicBezTo>
                      <a:cubicBezTo>
                        <a:pt x="41" y="86"/>
                        <a:pt x="41" y="86"/>
                        <a:pt x="41" y="86"/>
                      </a:cubicBezTo>
                      <a:cubicBezTo>
                        <a:pt x="0" y="401"/>
                        <a:pt x="0" y="401"/>
                        <a:pt x="0" y="401"/>
                      </a:cubicBezTo>
                      <a:cubicBezTo>
                        <a:pt x="0" y="401"/>
                        <a:pt x="0" y="401"/>
                        <a:pt x="0" y="401"/>
                      </a:cubicBezTo>
                      <a:cubicBezTo>
                        <a:pt x="0" y="402"/>
                        <a:pt x="0" y="402"/>
                        <a:pt x="0" y="402"/>
                      </a:cubicBezTo>
                      <a:cubicBezTo>
                        <a:pt x="0" y="403"/>
                        <a:pt x="0" y="403"/>
                        <a:pt x="0" y="403"/>
                      </a:cubicBezTo>
                      <a:cubicBezTo>
                        <a:pt x="0" y="404"/>
                        <a:pt x="0" y="404"/>
                        <a:pt x="0" y="404"/>
                      </a:cubicBezTo>
                      <a:cubicBezTo>
                        <a:pt x="0" y="405"/>
                        <a:pt x="0" y="405"/>
                        <a:pt x="0" y="405"/>
                      </a:cubicBezTo>
                      <a:cubicBezTo>
                        <a:pt x="0" y="405"/>
                        <a:pt x="0" y="405"/>
                        <a:pt x="0" y="405"/>
                      </a:cubicBezTo>
                      <a:cubicBezTo>
                        <a:pt x="1" y="405"/>
                        <a:pt x="1" y="405"/>
                        <a:pt x="1" y="405"/>
                      </a:cubicBezTo>
                      <a:cubicBezTo>
                        <a:pt x="1" y="406"/>
                        <a:pt x="1" y="406"/>
                        <a:pt x="2" y="407"/>
                      </a:cubicBezTo>
                      <a:cubicBezTo>
                        <a:pt x="2" y="407"/>
                        <a:pt x="2" y="407"/>
                        <a:pt x="2" y="407"/>
                      </a:cubicBezTo>
                      <a:cubicBezTo>
                        <a:pt x="2" y="408"/>
                        <a:pt x="3" y="408"/>
                        <a:pt x="3" y="409"/>
                      </a:cubicBezTo>
                      <a:cubicBezTo>
                        <a:pt x="4" y="409"/>
                        <a:pt x="4" y="409"/>
                        <a:pt x="4" y="409"/>
                      </a:cubicBezTo>
                      <a:cubicBezTo>
                        <a:pt x="4" y="409"/>
                        <a:pt x="5" y="410"/>
                        <a:pt x="6" y="410"/>
                      </a:cubicBezTo>
                      <a:cubicBezTo>
                        <a:pt x="6" y="410"/>
                        <a:pt x="6" y="410"/>
                        <a:pt x="6" y="410"/>
                      </a:cubicBezTo>
                      <a:cubicBezTo>
                        <a:pt x="6" y="410"/>
                        <a:pt x="7" y="410"/>
                        <a:pt x="7" y="410"/>
                      </a:cubicBezTo>
                      <a:cubicBezTo>
                        <a:pt x="7" y="410"/>
                        <a:pt x="8" y="410"/>
                        <a:pt x="8" y="410"/>
                      </a:cubicBezTo>
                      <a:cubicBezTo>
                        <a:pt x="8" y="410"/>
                        <a:pt x="8" y="410"/>
                        <a:pt x="8" y="410"/>
                      </a:cubicBezTo>
                      <a:cubicBezTo>
                        <a:pt x="9" y="410"/>
                        <a:pt x="9" y="410"/>
                        <a:pt x="10" y="410"/>
                      </a:cubicBezTo>
                      <a:cubicBezTo>
                        <a:pt x="10" y="410"/>
                        <a:pt x="11" y="410"/>
                        <a:pt x="11" y="410"/>
                      </a:cubicBezTo>
                      <a:cubicBezTo>
                        <a:pt x="11" y="410"/>
                        <a:pt x="11" y="410"/>
                        <a:pt x="11" y="410"/>
                      </a:cubicBezTo>
                      <a:cubicBezTo>
                        <a:pt x="307" y="294"/>
                        <a:pt x="307" y="294"/>
                        <a:pt x="307" y="294"/>
                      </a:cubicBezTo>
                      <a:cubicBezTo>
                        <a:pt x="373" y="269"/>
                        <a:pt x="373" y="269"/>
                        <a:pt x="373" y="269"/>
                      </a:cubicBezTo>
                      <a:cubicBezTo>
                        <a:pt x="377" y="267"/>
                        <a:pt x="379" y="262"/>
                        <a:pt x="377" y="258"/>
                      </a:cubicBezTo>
                      <a:close/>
                      <a:moveTo>
                        <a:pt x="301" y="279"/>
                      </a:moveTo>
                      <a:cubicBezTo>
                        <a:pt x="18" y="389"/>
                        <a:pt x="18" y="389"/>
                        <a:pt x="18" y="389"/>
                      </a:cubicBezTo>
                      <a:cubicBezTo>
                        <a:pt x="57" y="88"/>
                        <a:pt x="57" y="88"/>
                        <a:pt x="57" y="88"/>
                      </a:cubicBezTo>
                      <a:cubicBezTo>
                        <a:pt x="66" y="17"/>
                        <a:pt x="66" y="17"/>
                        <a:pt x="66" y="17"/>
                      </a:cubicBezTo>
                      <a:cubicBezTo>
                        <a:pt x="66" y="17"/>
                        <a:pt x="66" y="17"/>
                        <a:pt x="66" y="17"/>
                      </a:cubicBezTo>
                      <a:cubicBezTo>
                        <a:pt x="114" y="22"/>
                        <a:pt x="218" y="42"/>
                        <a:pt x="294" y="129"/>
                      </a:cubicBezTo>
                      <a:cubicBezTo>
                        <a:pt x="325" y="165"/>
                        <a:pt x="348" y="208"/>
                        <a:pt x="361" y="255"/>
                      </a:cubicBezTo>
                      <a:lnTo>
                        <a:pt x="301" y="27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81" name="Google Shape;281;p21"/>
                <p:cNvSpPr/>
                <p:nvPr/>
              </p:nvSpPr>
              <p:spPr>
                <a:xfrm>
                  <a:off x="7360631" y="1787861"/>
                  <a:ext cx="354989" cy="412658"/>
                </a:xfrm>
                <a:custGeom>
                  <a:avLst/>
                  <a:gdLst/>
                  <a:ahLst/>
                  <a:cxnLst/>
                  <a:rect l="l" t="t" r="r" b="b"/>
                  <a:pathLst>
                    <a:path w="289" h="336" extrusionOk="0">
                      <a:moveTo>
                        <a:pt x="285" y="208"/>
                      </a:moveTo>
                      <a:cubicBezTo>
                        <a:pt x="267" y="195"/>
                        <a:pt x="267" y="195"/>
                        <a:pt x="267" y="195"/>
                      </a:cubicBezTo>
                      <a:cubicBezTo>
                        <a:pt x="14" y="2"/>
                        <a:pt x="14" y="2"/>
                        <a:pt x="14" y="2"/>
                      </a:cubicBezTo>
                      <a:cubicBezTo>
                        <a:pt x="10" y="0"/>
                        <a:pt x="5" y="0"/>
                        <a:pt x="3" y="4"/>
                      </a:cubicBezTo>
                      <a:cubicBezTo>
                        <a:pt x="0" y="7"/>
                        <a:pt x="0" y="10"/>
                        <a:pt x="2" y="13"/>
                      </a:cubicBezTo>
                      <a:cubicBezTo>
                        <a:pt x="1" y="15"/>
                        <a:pt x="0" y="18"/>
                        <a:pt x="1" y="20"/>
                      </a:cubicBezTo>
                      <a:cubicBezTo>
                        <a:pt x="117" y="308"/>
                        <a:pt x="117" y="308"/>
                        <a:pt x="117" y="308"/>
                      </a:cubicBezTo>
                      <a:cubicBezTo>
                        <a:pt x="125" y="330"/>
                        <a:pt x="125" y="330"/>
                        <a:pt x="125" y="330"/>
                      </a:cubicBezTo>
                      <a:cubicBezTo>
                        <a:pt x="127" y="333"/>
                        <a:pt x="130" y="335"/>
                        <a:pt x="133" y="335"/>
                      </a:cubicBezTo>
                      <a:cubicBezTo>
                        <a:pt x="134" y="336"/>
                        <a:pt x="135" y="336"/>
                        <a:pt x="136" y="336"/>
                      </a:cubicBezTo>
                      <a:cubicBezTo>
                        <a:pt x="137" y="336"/>
                        <a:pt x="138" y="336"/>
                        <a:pt x="139" y="335"/>
                      </a:cubicBezTo>
                      <a:cubicBezTo>
                        <a:pt x="169" y="324"/>
                        <a:pt x="198" y="308"/>
                        <a:pt x="224" y="288"/>
                      </a:cubicBezTo>
                      <a:cubicBezTo>
                        <a:pt x="248" y="268"/>
                        <a:pt x="269" y="245"/>
                        <a:pt x="287" y="219"/>
                      </a:cubicBezTo>
                      <a:cubicBezTo>
                        <a:pt x="289" y="216"/>
                        <a:pt x="288" y="211"/>
                        <a:pt x="285" y="208"/>
                      </a:cubicBezTo>
                      <a:close/>
                      <a:moveTo>
                        <a:pt x="213" y="275"/>
                      </a:moveTo>
                      <a:cubicBezTo>
                        <a:pt x="191" y="293"/>
                        <a:pt x="165" y="307"/>
                        <a:pt x="138" y="318"/>
                      </a:cubicBezTo>
                      <a:cubicBezTo>
                        <a:pt x="132" y="302"/>
                        <a:pt x="132" y="302"/>
                        <a:pt x="132" y="302"/>
                      </a:cubicBezTo>
                      <a:cubicBezTo>
                        <a:pt x="23" y="30"/>
                        <a:pt x="23" y="30"/>
                        <a:pt x="23" y="30"/>
                      </a:cubicBezTo>
                      <a:cubicBezTo>
                        <a:pt x="257" y="208"/>
                        <a:pt x="257" y="208"/>
                        <a:pt x="257" y="208"/>
                      </a:cubicBezTo>
                      <a:cubicBezTo>
                        <a:pt x="268" y="216"/>
                        <a:pt x="268" y="216"/>
                        <a:pt x="268" y="216"/>
                      </a:cubicBezTo>
                      <a:cubicBezTo>
                        <a:pt x="253" y="238"/>
                        <a:pt x="234" y="258"/>
                        <a:pt x="213" y="2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82" name="Google Shape;282;p21"/>
                <p:cNvSpPr/>
                <p:nvPr/>
              </p:nvSpPr>
              <p:spPr>
                <a:xfrm>
                  <a:off x="7806609" y="1395707"/>
                  <a:ext cx="188388" cy="21787"/>
                </a:xfrm>
                <a:custGeom>
                  <a:avLst/>
                  <a:gdLst/>
                  <a:ahLst/>
                  <a:cxnLst/>
                  <a:rect l="l" t="t" r="r" b="b"/>
                  <a:pathLst>
                    <a:path w="154" h="17" extrusionOk="0">
                      <a:moveTo>
                        <a:pt x="11" y="17"/>
                      </a:moveTo>
                      <a:cubicBezTo>
                        <a:pt x="55" y="17"/>
                        <a:pt x="99" y="17"/>
                        <a:pt x="143" y="17"/>
                      </a:cubicBezTo>
                      <a:cubicBezTo>
                        <a:pt x="154" y="17"/>
                        <a:pt x="154" y="0"/>
                        <a:pt x="143" y="0"/>
                      </a:cubicBezTo>
                      <a:cubicBezTo>
                        <a:pt x="99" y="0"/>
                        <a:pt x="55" y="0"/>
                        <a:pt x="11" y="0"/>
                      </a:cubicBezTo>
                      <a:cubicBezTo>
                        <a:pt x="0" y="0"/>
                        <a:pt x="0" y="17"/>
                        <a:pt x="11" y="1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83" name="Google Shape;283;p21"/>
                <p:cNvSpPr/>
                <p:nvPr/>
              </p:nvSpPr>
              <p:spPr>
                <a:xfrm>
                  <a:off x="8038570" y="1395707"/>
                  <a:ext cx="313979" cy="21787"/>
                </a:xfrm>
                <a:custGeom>
                  <a:avLst/>
                  <a:gdLst/>
                  <a:ahLst/>
                  <a:cxnLst/>
                  <a:rect l="l" t="t" r="r" b="b"/>
                  <a:pathLst>
                    <a:path w="256" h="17" extrusionOk="0">
                      <a:moveTo>
                        <a:pt x="10" y="17"/>
                      </a:moveTo>
                      <a:cubicBezTo>
                        <a:pt x="89" y="17"/>
                        <a:pt x="167" y="17"/>
                        <a:pt x="245" y="17"/>
                      </a:cubicBezTo>
                      <a:cubicBezTo>
                        <a:pt x="256" y="17"/>
                        <a:pt x="256" y="0"/>
                        <a:pt x="245" y="0"/>
                      </a:cubicBezTo>
                      <a:cubicBezTo>
                        <a:pt x="167" y="0"/>
                        <a:pt x="89" y="0"/>
                        <a:pt x="10" y="0"/>
                      </a:cubicBezTo>
                      <a:cubicBezTo>
                        <a:pt x="0" y="0"/>
                        <a:pt x="0" y="17"/>
                        <a:pt x="10" y="1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84" name="Google Shape;284;p21"/>
                <p:cNvSpPr/>
                <p:nvPr/>
              </p:nvSpPr>
              <p:spPr>
                <a:xfrm>
                  <a:off x="7806609" y="1464911"/>
                  <a:ext cx="143533" cy="20505"/>
                </a:xfrm>
                <a:custGeom>
                  <a:avLst/>
                  <a:gdLst/>
                  <a:ahLst/>
                  <a:cxnLst/>
                  <a:rect l="l" t="t" r="r" b="b"/>
                  <a:pathLst>
                    <a:path w="117" h="17" extrusionOk="0">
                      <a:moveTo>
                        <a:pt x="11" y="17"/>
                      </a:moveTo>
                      <a:cubicBezTo>
                        <a:pt x="43" y="17"/>
                        <a:pt x="75" y="17"/>
                        <a:pt x="107" y="17"/>
                      </a:cubicBezTo>
                      <a:cubicBezTo>
                        <a:pt x="117" y="17"/>
                        <a:pt x="117" y="0"/>
                        <a:pt x="107" y="0"/>
                      </a:cubicBezTo>
                      <a:cubicBezTo>
                        <a:pt x="75" y="0"/>
                        <a:pt x="43" y="0"/>
                        <a:pt x="11" y="0"/>
                      </a:cubicBezTo>
                      <a:cubicBezTo>
                        <a:pt x="0" y="0"/>
                        <a:pt x="0" y="17"/>
                        <a:pt x="11" y="1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85" name="Google Shape;285;p21"/>
                <p:cNvSpPr/>
                <p:nvPr/>
              </p:nvSpPr>
              <p:spPr>
                <a:xfrm>
                  <a:off x="7729716" y="2115937"/>
                  <a:ext cx="265281" cy="19224"/>
                </a:xfrm>
                <a:custGeom>
                  <a:avLst/>
                  <a:gdLst/>
                  <a:ahLst/>
                  <a:cxnLst/>
                  <a:rect l="l" t="t" r="r" b="b"/>
                  <a:pathLst>
                    <a:path w="217" h="16" extrusionOk="0">
                      <a:moveTo>
                        <a:pt x="11" y="16"/>
                      </a:moveTo>
                      <a:cubicBezTo>
                        <a:pt x="76" y="16"/>
                        <a:pt x="141" y="16"/>
                        <a:pt x="206" y="16"/>
                      </a:cubicBezTo>
                      <a:cubicBezTo>
                        <a:pt x="217" y="16"/>
                        <a:pt x="217" y="0"/>
                        <a:pt x="206" y="0"/>
                      </a:cubicBezTo>
                      <a:cubicBezTo>
                        <a:pt x="141" y="0"/>
                        <a:pt x="76" y="0"/>
                        <a:pt x="11" y="0"/>
                      </a:cubicBezTo>
                      <a:cubicBezTo>
                        <a:pt x="0" y="0"/>
                        <a:pt x="0" y="16"/>
                        <a:pt x="11" y="16"/>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86" name="Google Shape;286;p21"/>
                <p:cNvSpPr/>
                <p:nvPr/>
              </p:nvSpPr>
              <p:spPr>
                <a:xfrm>
                  <a:off x="8029598" y="2115937"/>
                  <a:ext cx="96116" cy="19224"/>
                </a:xfrm>
                <a:custGeom>
                  <a:avLst/>
                  <a:gdLst/>
                  <a:ahLst/>
                  <a:cxnLst/>
                  <a:rect l="l" t="t" r="r" b="b"/>
                  <a:pathLst>
                    <a:path w="78" h="16" extrusionOk="0">
                      <a:moveTo>
                        <a:pt x="11" y="16"/>
                      </a:moveTo>
                      <a:cubicBezTo>
                        <a:pt x="30" y="16"/>
                        <a:pt x="48" y="16"/>
                        <a:pt x="67" y="16"/>
                      </a:cubicBezTo>
                      <a:cubicBezTo>
                        <a:pt x="78" y="16"/>
                        <a:pt x="78" y="0"/>
                        <a:pt x="67" y="0"/>
                      </a:cubicBezTo>
                      <a:cubicBezTo>
                        <a:pt x="48" y="0"/>
                        <a:pt x="30" y="0"/>
                        <a:pt x="11" y="0"/>
                      </a:cubicBezTo>
                      <a:cubicBezTo>
                        <a:pt x="0" y="0"/>
                        <a:pt x="0" y="16"/>
                        <a:pt x="11" y="16"/>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87" name="Google Shape;287;p21"/>
                <p:cNvSpPr/>
                <p:nvPr/>
              </p:nvSpPr>
              <p:spPr>
                <a:xfrm>
                  <a:off x="7397796" y="1622542"/>
                  <a:ext cx="205048" cy="8971"/>
                </a:xfrm>
                <a:custGeom>
                  <a:avLst/>
                  <a:gdLst/>
                  <a:ahLst/>
                  <a:cxnLst/>
                  <a:rect l="l" t="t" r="r" b="b"/>
                  <a:pathLst>
                    <a:path w="167" h="8" extrusionOk="0">
                      <a:moveTo>
                        <a:pt x="6" y="8"/>
                      </a:moveTo>
                      <a:cubicBezTo>
                        <a:pt x="58" y="8"/>
                        <a:pt x="110" y="8"/>
                        <a:pt x="162" y="8"/>
                      </a:cubicBezTo>
                      <a:cubicBezTo>
                        <a:pt x="167" y="8"/>
                        <a:pt x="167" y="0"/>
                        <a:pt x="162" y="0"/>
                      </a:cubicBezTo>
                      <a:cubicBezTo>
                        <a:pt x="110" y="0"/>
                        <a:pt x="58" y="0"/>
                        <a:pt x="6" y="0"/>
                      </a:cubicBezTo>
                      <a:cubicBezTo>
                        <a:pt x="0" y="0"/>
                        <a:pt x="0" y="8"/>
                        <a:pt x="6" y="8"/>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88" name="Google Shape;288;p21"/>
                <p:cNvSpPr/>
                <p:nvPr/>
              </p:nvSpPr>
              <p:spPr>
                <a:xfrm>
                  <a:off x="7395233" y="1548212"/>
                  <a:ext cx="372931" cy="11534"/>
                </a:xfrm>
                <a:custGeom>
                  <a:avLst/>
                  <a:gdLst/>
                  <a:ahLst/>
                  <a:cxnLst/>
                  <a:rect l="l" t="t" r="r" b="b"/>
                  <a:pathLst>
                    <a:path w="304" h="9" extrusionOk="0">
                      <a:moveTo>
                        <a:pt x="5" y="9"/>
                      </a:moveTo>
                      <a:cubicBezTo>
                        <a:pt x="103" y="9"/>
                        <a:pt x="201" y="9"/>
                        <a:pt x="299" y="9"/>
                      </a:cubicBezTo>
                      <a:cubicBezTo>
                        <a:pt x="304" y="9"/>
                        <a:pt x="304" y="0"/>
                        <a:pt x="299" y="0"/>
                      </a:cubicBezTo>
                      <a:cubicBezTo>
                        <a:pt x="201" y="0"/>
                        <a:pt x="103" y="0"/>
                        <a:pt x="5" y="0"/>
                      </a:cubicBezTo>
                      <a:cubicBezTo>
                        <a:pt x="0" y="0"/>
                        <a:pt x="0" y="9"/>
                        <a:pt x="5" y="9"/>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89" name="Google Shape;289;p21"/>
                <p:cNvSpPr/>
                <p:nvPr/>
              </p:nvSpPr>
              <p:spPr>
                <a:xfrm>
                  <a:off x="7409330" y="1437999"/>
                  <a:ext cx="258872" cy="10252"/>
                </a:xfrm>
                <a:custGeom>
                  <a:avLst/>
                  <a:gdLst/>
                  <a:ahLst/>
                  <a:cxnLst/>
                  <a:rect l="l" t="t" r="r" b="b"/>
                  <a:pathLst>
                    <a:path w="211" h="8" extrusionOk="0">
                      <a:moveTo>
                        <a:pt x="5" y="8"/>
                      </a:moveTo>
                      <a:cubicBezTo>
                        <a:pt x="72" y="8"/>
                        <a:pt x="139" y="8"/>
                        <a:pt x="206" y="8"/>
                      </a:cubicBezTo>
                      <a:cubicBezTo>
                        <a:pt x="211" y="8"/>
                        <a:pt x="211" y="0"/>
                        <a:pt x="206" y="0"/>
                      </a:cubicBezTo>
                      <a:cubicBezTo>
                        <a:pt x="139" y="0"/>
                        <a:pt x="72" y="0"/>
                        <a:pt x="5" y="0"/>
                      </a:cubicBezTo>
                      <a:cubicBezTo>
                        <a:pt x="0" y="0"/>
                        <a:pt x="0" y="8"/>
                        <a:pt x="5" y="8"/>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90" name="Google Shape;290;p21"/>
                <p:cNvSpPr/>
                <p:nvPr/>
              </p:nvSpPr>
              <p:spPr>
                <a:xfrm>
                  <a:off x="7386262" y="1691745"/>
                  <a:ext cx="87145" cy="11534"/>
                </a:xfrm>
                <a:custGeom>
                  <a:avLst/>
                  <a:gdLst/>
                  <a:ahLst/>
                  <a:cxnLst/>
                  <a:rect l="l" t="t" r="r" b="b"/>
                  <a:pathLst>
                    <a:path w="71" h="9" extrusionOk="0">
                      <a:moveTo>
                        <a:pt x="6" y="9"/>
                      </a:moveTo>
                      <a:cubicBezTo>
                        <a:pt x="26" y="9"/>
                        <a:pt x="45" y="9"/>
                        <a:pt x="65" y="9"/>
                      </a:cubicBezTo>
                      <a:cubicBezTo>
                        <a:pt x="71" y="9"/>
                        <a:pt x="71" y="0"/>
                        <a:pt x="65" y="0"/>
                      </a:cubicBezTo>
                      <a:cubicBezTo>
                        <a:pt x="45" y="0"/>
                        <a:pt x="26" y="0"/>
                        <a:pt x="6" y="0"/>
                      </a:cubicBezTo>
                      <a:cubicBezTo>
                        <a:pt x="0" y="0"/>
                        <a:pt x="0" y="9"/>
                        <a:pt x="6" y="9"/>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91" name="Google Shape;291;p21"/>
                <p:cNvSpPr/>
                <p:nvPr/>
              </p:nvSpPr>
              <p:spPr>
                <a:xfrm>
                  <a:off x="7436243" y="1914735"/>
                  <a:ext cx="88427" cy="8971"/>
                </a:xfrm>
                <a:custGeom>
                  <a:avLst/>
                  <a:gdLst/>
                  <a:ahLst/>
                  <a:cxnLst/>
                  <a:rect l="l" t="t" r="r" b="b"/>
                  <a:pathLst>
                    <a:path w="72" h="8" extrusionOk="0">
                      <a:moveTo>
                        <a:pt x="67" y="0"/>
                      </a:moveTo>
                      <a:cubicBezTo>
                        <a:pt x="47" y="0"/>
                        <a:pt x="26" y="0"/>
                        <a:pt x="5" y="0"/>
                      </a:cubicBezTo>
                      <a:cubicBezTo>
                        <a:pt x="0" y="0"/>
                        <a:pt x="0" y="8"/>
                        <a:pt x="5" y="8"/>
                      </a:cubicBezTo>
                      <a:cubicBezTo>
                        <a:pt x="26" y="8"/>
                        <a:pt x="47" y="8"/>
                        <a:pt x="67" y="8"/>
                      </a:cubicBezTo>
                      <a:cubicBezTo>
                        <a:pt x="72" y="8"/>
                        <a:pt x="72" y="0"/>
                        <a:pt x="67"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92" name="Google Shape;292;p21"/>
                <p:cNvSpPr/>
                <p:nvPr/>
              </p:nvSpPr>
              <p:spPr>
                <a:xfrm>
                  <a:off x="7467000" y="1959589"/>
                  <a:ext cx="107650" cy="108932"/>
                </a:xfrm>
                <a:custGeom>
                  <a:avLst/>
                  <a:gdLst/>
                  <a:ahLst/>
                  <a:cxnLst/>
                  <a:rect l="l" t="t" r="r" b="b"/>
                  <a:pathLst>
                    <a:path w="88" h="89" extrusionOk="0">
                      <a:moveTo>
                        <a:pt x="10" y="85"/>
                      </a:moveTo>
                      <a:cubicBezTo>
                        <a:pt x="35" y="60"/>
                        <a:pt x="60" y="35"/>
                        <a:pt x="85" y="10"/>
                      </a:cubicBezTo>
                      <a:cubicBezTo>
                        <a:pt x="88" y="6"/>
                        <a:pt x="83" y="0"/>
                        <a:pt x="79" y="4"/>
                      </a:cubicBezTo>
                      <a:cubicBezTo>
                        <a:pt x="54" y="29"/>
                        <a:pt x="29" y="54"/>
                        <a:pt x="4" y="79"/>
                      </a:cubicBezTo>
                      <a:cubicBezTo>
                        <a:pt x="0" y="83"/>
                        <a:pt x="6" y="89"/>
                        <a:pt x="10" y="8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93" name="Google Shape;293;p21"/>
                <p:cNvSpPr/>
                <p:nvPr/>
              </p:nvSpPr>
              <p:spPr>
                <a:xfrm>
                  <a:off x="7505446" y="2139005"/>
                  <a:ext cx="121747" cy="10252"/>
                </a:xfrm>
                <a:custGeom>
                  <a:avLst/>
                  <a:gdLst/>
                  <a:ahLst/>
                  <a:cxnLst/>
                  <a:rect l="l" t="t" r="r" b="b"/>
                  <a:pathLst>
                    <a:path w="99" h="8" extrusionOk="0">
                      <a:moveTo>
                        <a:pt x="6" y="8"/>
                      </a:moveTo>
                      <a:cubicBezTo>
                        <a:pt x="35" y="8"/>
                        <a:pt x="65" y="8"/>
                        <a:pt x="94" y="8"/>
                      </a:cubicBezTo>
                      <a:cubicBezTo>
                        <a:pt x="99" y="8"/>
                        <a:pt x="99" y="0"/>
                        <a:pt x="94" y="0"/>
                      </a:cubicBezTo>
                      <a:cubicBezTo>
                        <a:pt x="65" y="0"/>
                        <a:pt x="35" y="0"/>
                        <a:pt x="6" y="0"/>
                      </a:cubicBezTo>
                      <a:cubicBezTo>
                        <a:pt x="0" y="0"/>
                        <a:pt x="0" y="8"/>
                        <a:pt x="6" y="8"/>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94" name="Google Shape;294;p21"/>
                <p:cNvSpPr/>
                <p:nvPr/>
              </p:nvSpPr>
              <p:spPr>
                <a:xfrm>
                  <a:off x="7581057" y="2017259"/>
                  <a:ext cx="69204" cy="70486"/>
                </a:xfrm>
                <a:custGeom>
                  <a:avLst/>
                  <a:gdLst/>
                  <a:ahLst/>
                  <a:cxnLst/>
                  <a:rect l="l" t="t" r="r" b="b"/>
                  <a:pathLst>
                    <a:path w="57" h="57" extrusionOk="0">
                      <a:moveTo>
                        <a:pt x="48" y="3"/>
                      </a:moveTo>
                      <a:cubicBezTo>
                        <a:pt x="33" y="18"/>
                        <a:pt x="18" y="33"/>
                        <a:pt x="4" y="47"/>
                      </a:cubicBezTo>
                      <a:cubicBezTo>
                        <a:pt x="0" y="51"/>
                        <a:pt x="6" y="57"/>
                        <a:pt x="9" y="53"/>
                      </a:cubicBezTo>
                      <a:cubicBezTo>
                        <a:pt x="24" y="39"/>
                        <a:pt x="39" y="24"/>
                        <a:pt x="53" y="9"/>
                      </a:cubicBezTo>
                      <a:cubicBezTo>
                        <a:pt x="57" y="5"/>
                        <a:pt x="51" y="0"/>
                        <a:pt x="48" y="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95" name="Google Shape;295;p21"/>
                <p:cNvSpPr/>
                <p:nvPr/>
              </p:nvSpPr>
              <p:spPr>
                <a:xfrm>
                  <a:off x="7730998" y="1404679"/>
                  <a:ext cx="80738" cy="80738"/>
                </a:xfrm>
                <a:custGeom>
                  <a:avLst/>
                  <a:gdLst/>
                  <a:ahLst/>
                  <a:cxnLst/>
                  <a:rect l="l" t="t" r="r" b="b"/>
                  <a:pathLst>
                    <a:path w="66" h="66" extrusionOk="0">
                      <a:moveTo>
                        <a:pt x="47" y="7"/>
                      </a:moveTo>
                      <a:cubicBezTo>
                        <a:pt x="34" y="20"/>
                        <a:pt x="21" y="34"/>
                        <a:pt x="8" y="47"/>
                      </a:cubicBezTo>
                      <a:cubicBezTo>
                        <a:pt x="0" y="54"/>
                        <a:pt x="12" y="66"/>
                        <a:pt x="19" y="59"/>
                      </a:cubicBezTo>
                      <a:cubicBezTo>
                        <a:pt x="32" y="45"/>
                        <a:pt x="46" y="32"/>
                        <a:pt x="59" y="19"/>
                      </a:cubicBezTo>
                      <a:cubicBezTo>
                        <a:pt x="66" y="11"/>
                        <a:pt x="55" y="0"/>
                        <a:pt x="47" y="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96" name="Google Shape;296;p21"/>
                <p:cNvSpPr/>
                <p:nvPr/>
              </p:nvSpPr>
              <p:spPr>
                <a:xfrm>
                  <a:off x="7673328" y="2063394"/>
                  <a:ext cx="57670" cy="57670"/>
                </a:xfrm>
                <a:custGeom>
                  <a:avLst/>
                  <a:gdLst/>
                  <a:ahLst/>
                  <a:cxnLst/>
                  <a:rect l="l" t="t" r="r" b="b"/>
                  <a:pathLst>
                    <a:path w="46" h="47" extrusionOk="0">
                      <a:moveTo>
                        <a:pt x="7" y="19"/>
                      </a:moveTo>
                      <a:cubicBezTo>
                        <a:pt x="14" y="26"/>
                        <a:pt x="21" y="32"/>
                        <a:pt x="27" y="39"/>
                      </a:cubicBezTo>
                      <a:cubicBezTo>
                        <a:pt x="35" y="47"/>
                        <a:pt x="46" y="35"/>
                        <a:pt x="39" y="27"/>
                      </a:cubicBezTo>
                      <a:cubicBezTo>
                        <a:pt x="32" y="21"/>
                        <a:pt x="26" y="14"/>
                        <a:pt x="19" y="8"/>
                      </a:cubicBezTo>
                      <a:cubicBezTo>
                        <a:pt x="11" y="0"/>
                        <a:pt x="0" y="12"/>
                        <a:pt x="7" y="19"/>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grpSp>
          <p:nvGrpSpPr>
            <p:cNvPr id="297" name="Google Shape;297;p21"/>
            <p:cNvGrpSpPr/>
            <p:nvPr/>
          </p:nvGrpSpPr>
          <p:grpSpPr>
            <a:xfrm>
              <a:off x="10192850" y="3629445"/>
              <a:ext cx="1454557" cy="1148267"/>
              <a:chOff x="10192850" y="3629445"/>
              <a:chExt cx="1454557" cy="1148267"/>
            </a:xfrm>
          </p:grpSpPr>
          <p:sp>
            <p:nvSpPr>
              <p:cNvPr id="298" name="Google Shape;298;p21"/>
              <p:cNvSpPr/>
              <p:nvPr/>
            </p:nvSpPr>
            <p:spPr>
              <a:xfrm>
                <a:off x="10592693" y="3992123"/>
                <a:ext cx="831725" cy="785589"/>
              </a:xfrm>
              <a:custGeom>
                <a:avLst/>
                <a:gdLst/>
                <a:ahLst/>
                <a:cxnLst/>
                <a:rect l="l" t="t" r="r" b="b"/>
                <a:pathLst>
                  <a:path w="678" h="640" extrusionOk="0">
                    <a:moveTo>
                      <a:pt x="678" y="301"/>
                    </a:moveTo>
                    <a:cubicBezTo>
                      <a:pt x="678" y="489"/>
                      <a:pt x="526" y="640"/>
                      <a:pt x="339" y="640"/>
                    </a:cubicBezTo>
                    <a:cubicBezTo>
                      <a:pt x="152" y="640"/>
                      <a:pt x="0" y="489"/>
                      <a:pt x="0" y="301"/>
                    </a:cubicBezTo>
                    <a:cubicBezTo>
                      <a:pt x="0" y="170"/>
                      <a:pt x="75" y="56"/>
                      <a:pt x="184" y="0"/>
                    </a:cubicBezTo>
                    <a:cubicBezTo>
                      <a:pt x="236" y="98"/>
                      <a:pt x="288" y="196"/>
                      <a:pt x="340" y="294"/>
                    </a:cubicBezTo>
                    <a:cubicBezTo>
                      <a:pt x="452" y="297"/>
                      <a:pt x="565" y="299"/>
                      <a:pt x="678" y="30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299" name="Google Shape;299;p21"/>
              <p:cNvSpPr/>
              <p:nvPr/>
            </p:nvSpPr>
            <p:spPr>
              <a:xfrm>
                <a:off x="10837469" y="3867813"/>
                <a:ext cx="538250" cy="442134"/>
              </a:xfrm>
              <a:custGeom>
                <a:avLst/>
                <a:gdLst/>
                <a:ahLst/>
                <a:cxnLst/>
                <a:rect l="l" t="t" r="r" b="b"/>
                <a:pathLst>
                  <a:path w="438" h="360" extrusionOk="0">
                    <a:moveTo>
                      <a:pt x="149" y="360"/>
                    </a:moveTo>
                    <a:cubicBezTo>
                      <a:pt x="99" y="266"/>
                      <a:pt x="50" y="172"/>
                      <a:pt x="0" y="78"/>
                    </a:cubicBezTo>
                    <a:cubicBezTo>
                      <a:pt x="12" y="72"/>
                      <a:pt x="175" y="0"/>
                      <a:pt x="318" y="92"/>
                    </a:cubicBezTo>
                    <a:cubicBezTo>
                      <a:pt x="395" y="142"/>
                      <a:pt x="427" y="215"/>
                      <a:pt x="438" y="246"/>
                    </a:cubicBezTo>
                    <a:cubicBezTo>
                      <a:pt x="342" y="284"/>
                      <a:pt x="246" y="322"/>
                      <a:pt x="149" y="360"/>
                    </a:cubicBezTo>
                    <a:close/>
                  </a:path>
                </a:pathLst>
              </a:custGeom>
              <a:solidFill>
                <a:srgbClr val="FFF3D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300" name="Google Shape;300;p21"/>
              <p:cNvGrpSpPr/>
              <p:nvPr/>
            </p:nvGrpSpPr>
            <p:grpSpPr>
              <a:xfrm>
                <a:off x="10192850" y="3629445"/>
                <a:ext cx="1454557" cy="701008"/>
                <a:chOff x="10192850" y="3629445"/>
                <a:chExt cx="1454557" cy="701008"/>
              </a:xfrm>
            </p:grpSpPr>
            <p:sp>
              <p:nvSpPr>
                <p:cNvPr id="301" name="Google Shape;301;p21"/>
                <p:cNvSpPr/>
                <p:nvPr/>
              </p:nvSpPr>
              <p:spPr>
                <a:xfrm>
                  <a:off x="10952808" y="4308665"/>
                  <a:ext cx="2563" cy="0"/>
                </a:xfrm>
                <a:custGeom>
                  <a:avLst/>
                  <a:gdLst/>
                  <a:ahLst/>
                  <a:cxnLst/>
                  <a:rect l="l" t="t" r="r" b="b"/>
                  <a:pathLst>
                    <a:path w="2" h="120000" extrusionOk="0">
                      <a:moveTo>
                        <a:pt x="2" y="0"/>
                      </a:moveTo>
                      <a:cubicBezTo>
                        <a:pt x="1" y="0"/>
                        <a:pt x="1" y="0"/>
                        <a:pt x="0" y="0"/>
                      </a:cubicBezTo>
                      <a:cubicBezTo>
                        <a:pt x="0" y="0"/>
                        <a:pt x="0" y="0"/>
                        <a:pt x="0" y="0"/>
                      </a:cubicBezTo>
                      <a:cubicBezTo>
                        <a:pt x="1" y="0"/>
                        <a:pt x="1" y="0"/>
                        <a:pt x="2"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02" name="Google Shape;302;p21"/>
                <p:cNvSpPr/>
                <p:nvPr/>
              </p:nvSpPr>
              <p:spPr>
                <a:xfrm>
                  <a:off x="10810556" y="3885755"/>
                  <a:ext cx="643337" cy="444698"/>
                </a:xfrm>
                <a:custGeom>
                  <a:avLst/>
                  <a:gdLst/>
                  <a:ahLst/>
                  <a:cxnLst/>
                  <a:rect l="l" t="t" r="r" b="b"/>
                  <a:pathLst>
                    <a:path w="524" h="362" extrusionOk="0">
                      <a:moveTo>
                        <a:pt x="524" y="362"/>
                      </a:moveTo>
                      <a:cubicBezTo>
                        <a:pt x="165" y="354"/>
                        <a:pt x="165" y="354"/>
                        <a:pt x="165" y="354"/>
                      </a:cubicBezTo>
                      <a:cubicBezTo>
                        <a:pt x="0" y="43"/>
                        <a:pt x="0" y="43"/>
                        <a:pt x="0" y="43"/>
                      </a:cubicBezTo>
                      <a:cubicBezTo>
                        <a:pt x="5" y="40"/>
                        <a:pt x="5" y="40"/>
                        <a:pt x="5" y="40"/>
                      </a:cubicBezTo>
                      <a:cubicBezTo>
                        <a:pt x="56" y="14"/>
                        <a:pt x="114" y="0"/>
                        <a:pt x="171" y="0"/>
                      </a:cubicBezTo>
                      <a:cubicBezTo>
                        <a:pt x="243" y="0"/>
                        <a:pt x="311" y="20"/>
                        <a:pt x="370" y="60"/>
                      </a:cubicBezTo>
                      <a:cubicBezTo>
                        <a:pt x="520" y="162"/>
                        <a:pt x="524" y="336"/>
                        <a:pt x="524" y="356"/>
                      </a:cubicBezTo>
                      <a:lnTo>
                        <a:pt x="524" y="362"/>
                      </a:lnTo>
                      <a:close/>
                      <a:moveTo>
                        <a:pt x="173" y="342"/>
                      </a:moveTo>
                      <a:cubicBezTo>
                        <a:pt x="512" y="350"/>
                        <a:pt x="512" y="350"/>
                        <a:pt x="512" y="350"/>
                      </a:cubicBezTo>
                      <a:cubicBezTo>
                        <a:pt x="511" y="314"/>
                        <a:pt x="498" y="162"/>
                        <a:pt x="363" y="70"/>
                      </a:cubicBezTo>
                      <a:cubicBezTo>
                        <a:pt x="307" y="32"/>
                        <a:pt x="240" y="12"/>
                        <a:pt x="171" y="12"/>
                      </a:cubicBezTo>
                      <a:cubicBezTo>
                        <a:pt x="118" y="12"/>
                        <a:pt x="64" y="24"/>
                        <a:pt x="16" y="48"/>
                      </a:cubicBezTo>
                      <a:lnTo>
                        <a:pt x="173" y="34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03" name="Google Shape;303;p21"/>
                <p:cNvSpPr/>
                <p:nvPr/>
              </p:nvSpPr>
              <p:spPr>
                <a:xfrm>
                  <a:off x="10861818" y="4010064"/>
                  <a:ext cx="319106" cy="14097"/>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04" name="Google Shape;304;p21"/>
                <p:cNvSpPr/>
                <p:nvPr/>
              </p:nvSpPr>
              <p:spPr>
                <a:xfrm>
                  <a:off x="10997662" y="3934453"/>
                  <a:ext cx="93553" cy="14097"/>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05" name="Google Shape;305;p21"/>
                <p:cNvSpPr/>
                <p:nvPr/>
              </p:nvSpPr>
              <p:spPr>
                <a:xfrm>
                  <a:off x="10946400" y="4157443"/>
                  <a:ext cx="393436" cy="14097"/>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06" name="Google Shape;306;p21"/>
                <p:cNvSpPr/>
                <p:nvPr/>
              </p:nvSpPr>
              <p:spPr>
                <a:xfrm>
                  <a:off x="10977157" y="4092083"/>
                  <a:ext cx="82019" cy="15379"/>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07" name="Google Shape;307;p21"/>
                <p:cNvSpPr/>
                <p:nvPr/>
              </p:nvSpPr>
              <p:spPr>
                <a:xfrm>
                  <a:off x="11270632" y="4253558"/>
                  <a:ext cx="55107" cy="14097"/>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08" name="Google Shape;308;p21"/>
                <p:cNvSpPr/>
                <p:nvPr/>
              </p:nvSpPr>
              <p:spPr>
                <a:xfrm>
                  <a:off x="11174516" y="4084394"/>
                  <a:ext cx="121747" cy="15379"/>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09" name="Google Shape;309;p21"/>
                <p:cNvSpPr/>
                <p:nvPr/>
              </p:nvSpPr>
              <p:spPr>
                <a:xfrm>
                  <a:off x="11002788" y="4253558"/>
                  <a:ext cx="201203" cy="14097"/>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10" name="Google Shape;310;p21"/>
                <p:cNvSpPr/>
                <p:nvPr/>
              </p:nvSpPr>
              <p:spPr>
                <a:xfrm>
                  <a:off x="11150167" y="3698649"/>
                  <a:ext cx="82019" cy="221708"/>
                </a:xfrm>
                <a:custGeom>
                  <a:avLst/>
                  <a:gdLst/>
                  <a:ahLst/>
                  <a:cxnLst/>
                  <a:rect l="l" t="t" r="r" b="b"/>
                  <a:pathLst>
                    <a:path w="64" h="173" extrusionOk="0">
                      <a:moveTo>
                        <a:pt x="15" y="173"/>
                      </a:moveTo>
                      <a:lnTo>
                        <a:pt x="0" y="168"/>
                      </a:lnTo>
                      <a:lnTo>
                        <a:pt x="49" y="0"/>
                      </a:lnTo>
                      <a:lnTo>
                        <a:pt x="64" y="4"/>
                      </a:lnTo>
                      <a:lnTo>
                        <a:pt x="15" y="17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11" name="Google Shape;311;p21"/>
                <p:cNvSpPr/>
                <p:nvPr/>
              </p:nvSpPr>
              <p:spPr>
                <a:xfrm>
                  <a:off x="11236030" y="3629445"/>
                  <a:ext cx="305008" cy="19224"/>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12" name="Google Shape;312;p21"/>
                <p:cNvSpPr/>
                <p:nvPr/>
              </p:nvSpPr>
              <p:spPr>
                <a:xfrm>
                  <a:off x="11565388" y="3629445"/>
                  <a:ext cx="82019" cy="19224"/>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13" name="Google Shape;313;p21"/>
                <p:cNvSpPr/>
                <p:nvPr/>
              </p:nvSpPr>
              <p:spPr>
                <a:xfrm>
                  <a:off x="11286011" y="3694804"/>
                  <a:ext cx="326795" cy="19224"/>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14" name="Google Shape;314;p21"/>
                <p:cNvSpPr/>
                <p:nvPr/>
              </p:nvSpPr>
              <p:spPr>
                <a:xfrm>
                  <a:off x="10528615" y="4188200"/>
                  <a:ext cx="69204" cy="83301"/>
                </a:xfrm>
                <a:custGeom>
                  <a:avLst/>
                  <a:gdLst/>
                  <a:ahLst/>
                  <a:cxnLst/>
                  <a:rect l="l" t="t" r="r" b="b"/>
                  <a:pathLst>
                    <a:path w="54" h="65" extrusionOk="0">
                      <a:moveTo>
                        <a:pt x="41" y="65"/>
                      </a:moveTo>
                      <a:lnTo>
                        <a:pt x="0" y="9"/>
                      </a:lnTo>
                      <a:lnTo>
                        <a:pt x="13" y="0"/>
                      </a:lnTo>
                      <a:lnTo>
                        <a:pt x="54" y="55"/>
                      </a:lnTo>
                      <a:lnTo>
                        <a:pt x="41" y="6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15" name="Google Shape;315;p21"/>
                <p:cNvSpPr/>
                <p:nvPr/>
              </p:nvSpPr>
              <p:spPr>
                <a:xfrm>
                  <a:off x="10192850" y="4158724"/>
                  <a:ext cx="322950" cy="19224"/>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16" name="Google Shape;316;p21"/>
                <p:cNvSpPr/>
                <p:nvPr/>
              </p:nvSpPr>
              <p:spPr>
                <a:xfrm>
                  <a:off x="10192850" y="4199733"/>
                  <a:ext cx="165320" cy="20505"/>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grpSp>
          <p:nvGrpSpPr>
            <p:cNvPr id="317" name="Google Shape;317;p21"/>
            <p:cNvGrpSpPr/>
            <p:nvPr/>
          </p:nvGrpSpPr>
          <p:grpSpPr>
            <a:xfrm>
              <a:off x="9486718" y="904875"/>
              <a:ext cx="881705" cy="800968"/>
              <a:chOff x="9332913" y="328613"/>
              <a:chExt cx="1092200" cy="992188"/>
            </a:xfrm>
          </p:grpSpPr>
          <p:sp>
            <p:nvSpPr>
              <p:cNvPr id="318" name="Google Shape;318;p21"/>
              <p:cNvSpPr/>
              <p:nvPr/>
            </p:nvSpPr>
            <p:spPr>
              <a:xfrm>
                <a:off x="9332913" y="328613"/>
                <a:ext cx="1008063" cy="992188"/>
              </a:xfrm>
              <a:custGeom>
                <a:avLst/>
                <a:gdLst/>
                <a:ahLst/>
                <a:cxnLst/>
                <a:rect l="l" t="t" r="r" b="b"/>
                <a:pathLst>
                  <a:path w="663" h="652" extrusionOk="0">
                    <a:moveTo>
                      <a:pt x="338" y="652"/>
                    </a:moveTo>
                    <a:cubicBezTo>
                      <a:pt x="265" y="652"/>
                      <a:pt x="193" y="627"/>
                      <a:pt x="135" y="581"/>
                    </a:cubicBezTo>
                    <a:cubicBezTo>
                      <a:pt x="77" y="535"/>
                      <a:pt x="36" y="470"/>
                      <a:pt x="20" y="397"/>
                    </a:cubicBezTo>
                    <a:cubicBezTo>
                      <a:pt x="0" y="312"/>
                      <a:pt x="16" y="225"/>
                      <a:pt x="62" y="152"/>
                    </a:cubicBezTo>
                    <a:cubicBezTo>
                      <a:pt x="109" y="78"/>
                      <a:pt x="181" y="27"/>
                      <a:pt x="266" y="8"/>
                    </a:cubicBezTo>
                    <a:cubicBezTo>
                      <a:pt x="290" y="2"/>
                      <a:pt x="314" y="0"/>
                      <a:pt x="338" y="0"/>
                    </a:cubicBezTo>
                    <a:cubicBezTo>
                      <a:pt x="410" y="0"/>
                      <a:pt x="482" y="25"/>
                      <a:pt x="540" y="70"/>
                    </a:cubicBezTo>
                    <a:cubicBezTo>
                      <a:pt x="598" y="116"/>
                      <a:pt x="639" y="182"/>
                      <a:pt x="656" y="254"/>
                    </a:cubicBezTo>
                    <a:cubicBezTo>
                      <a:pt x="658" y="266"/>
                      <a:pt x="660" y="278"/>
                      <a:pt x="662" y="289"/>
                    </a:cubicBezTo>
                    <a:cubicBezTo>
                      <a:pt x="663" y="303"/>
                      <a:pt x="663" y="303"/>
                      <a:pt x="663" y="303"/>
                    </a:cubicBezTo>
                    <a:cubicBezTo>
                      <a:pt x="351" y="341"/>
                      <a:pt x="351" y="341"/>
                      <a:pt x="351" y="341"/>
                    </a:cubicBezTo>
                    <a:cubicBezTo>
                      <a:pt x="477" y="621"/>
                      <a:pt x="477" y="621"/>
                      <a:pt x="477" y="621"/>
                    </a:cubicBezTo>
                    <a:cubicBezTo>
                      <a:pt x="463" y="627"/>
                      <a:pt x="463" y="627"/>
                      <a:pt x="463" y="627"/>
                    </a:cubicBezTo>
                    <a:cubicBezTo>
                      <a:pt x="446" y="634"/>
                      <a:pt x="428" y="640"/>
                      <a:pt x="409" y="644"/>
                    </a:cubicBezTo>
                    <a:cubicBezTo>
                      <a:pt x="386" y="649"/>
                      <a:pt x="362" y="652"/>
                      <a:pt x="338" y="652"/>
                    </a:cubicBezTo>
                    <a:close/>
                    <a:moveTo>
                      <a:pt x="338" y="12"/>
                    </a:moveTo>
                    <a:cubicBezTo>
                      <a:pt x="315" y="12"/>
                      <a:pt x="291" y="14"/>
                      <a:pt x="269" y="19"/>
                    </a:cubicBezTo>
                    <a:cubicBezTo>
                      <a:pt x="187" y="38"/>
                      <a:pt x="117" y="87"/>
                      <a:pt x="72" y="158"/>
                    </a:cubicBezTo>
                    <a:cubicBezTo>
                      <a:pt x="27" y="229"/>
                      <a:pt x="13" y="313"/>
                      <a:pt x="31" y="395"/>
                    </a:cubicBezTo>
                    <a:cubicBezTo>
                      <a:pt x="63" y="537"/>
                      <a:pt x="192" y="640"/>
                      <a:pt x="338" y="640"/>
                    </a:cubicBezTo>
                    <a:cubicBezTo>
                      <a:pt x="361" y="640"/>
                      <a:pt x="384" y="637"/>
                      <a:pt x="406" y="632"/>
                    </a:cubicBezTo>
                    <a:cubicBezTo>
                      <a:pt x="424" y="628"/>
                      <a:pt x="442" y="623"/>
                      <a:pt x="459" y="616"/>
                    </a:cubicBezTo>
                    <a:cubicBezTo>
                      <a:pt x="461" y="615"/>
                      <a:pt x="461" y="615"/>
                      <a:pt x="461" y="615"/>
                    </a:cubicBezTo>
                    <a:cubicBezTo>
                      <a:pt x="333" y="331"/>
                      <a:pt x="333" y="331"/>
                      <a:pt x="333" y="331"/>
                    </a:cubicBezTo>
                    <a:cubicBezTo>
                      <a:pt x="650" y="293"/>
                      <a:pt x="650" y="293"/>
                      <a:pt x="650" y="293"/>
                    </a:cubicBezTo>
                    <a:cubicBezTo>
                      <a:pt x="650" y="291"/>
                      <a:pt x="650" y="291"/>
                      <a:pt x="650" y="291"/>
                    </a:cubicBezTo>
                    <a:cubicBezTo>
                      <a:pt x="648" y="280"/>
                      <a:pt x="647" y="268"/>
                      <a:pt x="644" y="257"/>
                    </a:cubicBezTo>
                    <a:cubicBezTo>
                      <a:pt x="612" y="115"/>
                      <a:pt x="483" y="12"/>
                      <a:pt x="338" y="1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19" name="Google Shape;319;p21"/>
              <p:cNvSpPr/>
              <p:nvPr/>
            </p:nvSpPr>
            <p:spPr>
              <a:xfrm>
                <a:off x="9925050" y="819150"/>
                <a:ext cx="500063" cy="454025"/>
              </a:xfrm>
              <a:custGeom>
                <a:avLst/>
                <a:gdLst/>
                <a:ahLst/>
                <a:cxnLst/>
                <a:rect l="l" t="t" r="r" b="b"/>
                <a:pathLst>
                  <a:path w="329" h="299" extrusionOk="0">
                    <a:moveTo>
                      <a:pt x="118" y="299"/>
                    </a:moveTo>
                    <a:cubicBezTo>
                      <a:pt x="79" y="212"/>
                      <a:pt x="40" y="124"/>
                      <a:pt x="0" y="36"/>
                    </a:cubicBezTo>
                    <a:cubicBezTo>
                      <a:pt x="103" y="24"/>
                      <a:pt x="205" y="12"/>
                      <a:pt x="308" y="0"/>
                    </a:cubicBezTo>
                    <a:cubicBezTo>
                      <a:pt x="312" y="16"/>
                      <a:pt x="329" y="104"/>
                      <a:pt x="273" y="190"/>
                    </a:cubicBezTo>
                    <a:cubicBezTo>
                      <a:pt x="219" y="274"/>
                      <a:pt x="136" y="295"/>
                      <a:pt x="118" y="29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20" name="Google Shape;320;p21"/>
              <p:cNvSpPr/>
              <p:nvPr/>
            </p:nvSpPr>
            <p:spPr>
              <a:xfrm>
                <a:off x="9925050" y="873125"/>
                <a:ext cx="390525" cy="400050"/>
              </a:xfrm>
              <a:custGeom>
                <a:avLst/>
                <a:gdLst/>
                <a:ahLst/>
                <a:cxnLst/>
                <a:rect l="l" t="t" r="r" b="b"/>
                <a:pathLst>
                  <a:path w="257" h="263" extrusionOk="0">
                    <a:moveTo>
                      <a:pt x="119" y="263"/>
                    </a:moveTo>
                    <a:cubicBezTo>
                      <a:pt x="79" y="176"/>
                      <a:pt x="40" y="88"/>
                      <a:pt x="0" y="0"/>
                    </a:cubicBezTo>
                    <a:cubicBezTo>
                      <a:pt x="86" y="60"/>
                      <a:pt x="171" y="120"/>
                      <a:pt x="257" y="180"/>
                    </a:cubicBezTo>
                    <a:cubicBezTo>
                      <a:pt x="246" y="193"/>
                      <a:pt x="230" y="208"/>
                      <a:pt x="210" y="223"/>
                    </a:cubicBezTo>
                    <a:cubicBezTo>
                      <a:pt x="175" y="247"/>
                      <a:pt x="141" y="258"/>
                      <a:pt x="119" y="2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321" name="Google Shape;321;p21"/>
            <p:cNvSpPr/>
            <p:nvPr/>
          </p:nvSpPr>
          <p:spPr>
            <a:xfrm>
              <a:off x="4882048" y="3314825"/>
              <a:ext cx="104848" cy="104848"/>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22" name="Google Shape;322;p21"/>
            <p:cNvSpPr/>
            <p:nvPr/>
          </p:nvSpPr>
          <p:spPr>
            <a:xfrm>
              <a:off x="8768481" y="4232236"/>
              <a:ext cx="77711" cy="77711"/>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23" name="Google Shape;323;p21"/>
            <p:cNvSpPr/>
            <p:nvPr/>
          </p:nvSpPr>
          <p:spPr>
            <a:xfrm>
              <a:off x="10807994" y="899711"/>
              <a:ext cx="90046" cy="91279"/>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24" name="Google Shape;324;p21"/>
            <p:cNvSpPr/>
            <p:nvPr/>
          </p:nvSpPr>
          <p:spPr>
            <a:xfrm>
              <a:off x="10952314" y="685083"/>
              <a:ext cx="48107" cy="45640"/>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25" name="Google Shape;325;p21"/>
            <p:cNvSpPr/>
            <p:nvPr/>
          </p:nvSpPr>
          <p:spPr>
            <a:xfrm>
              <a:off x="9756857" y="6102934"/>
              <a:ext cx="94980" cy="92513"/>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26" name="Google Shape;326;p21"/>
            <p:cNvSpPr/>
            <p:nvPr/>
          </p:nvSpPr>
          <p:spPr>
            <a:xfrm>
              <a:off x="11596994" y="3081151"/>
              <a:ext cx="115949" cy="114716"/>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27" name="Google Shape;327;p21"/>
            <p:cNvSpPr/>
            <p:nvPr/>
          </p:nvSpPr>
          <p:spPr>
            <a:xfrm>
              <a:off x="6915543" y="4485475"/>
              <a:ext cx="102381" cy="103614"/>
            </a:xfrm>
            <a:prstGeom prst="ellipse">
              <a:avLst/>
            </a:pr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28" name="Google Shape;328;p21"/>
            <p:cNvSpPr/>
            <p:nvPr/>
          </p:nvSpPr>
          <p:spPr>
            <a:xfrm>
              <a:off x="3891614" y="6210525"/>
              <a:ext cx="118416" cy="118416"/>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29" name="Google Shape;329;p21"/>
            <p:cNvSpPr/>
            <p:nvPr/>
          </p:nvSpPr>
          <p:spPr>
            <a:xfrm>
              <a:off x="7828995" y="889707"/>
              <a:ext cx="129518" cy="130751"/>
            </a:xfrm>
            <a:prstGeom prst="ellipse">
              <a:avLst/>
            </a:pr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330" name="Google Shape;330;p21"/>
          <p:cNvSpPr/>
          <p:nvPr/>
        </p:nvSpPr>
        <p:spPr>
          <a:xfrm>
            <a:off x="394211" y="3190903"/>
            <a:ext cx="36080" cy="34230"/>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31" name="Google Shape;331;p21"/>
          <p:cNvSpPr/>
          <p:nvPr/>
        </p:nvSpPr>
        <p:spPr>
          <a:xfrm>
            <a:off x="153675" y="4327925"/>
            <a:ext cx="83091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700" b="1" dirty="0">
                <a:solidFill>
                  <a:schemeClr val="dk1"/>
                </a:solidFill>
                <a:latin typeface="Montserrat"/>
                <a:ea typeface="Montserrat"/>
                <a:cs typeface="Montserrat"/>
                <a:sym typeface="Montserrat"/>
              </a:rPr>
              <a:t>MSBA FALL 2021 - Group 2</a:t>
            </a:r>
            <a:endParaRPr sz="1700" b="1"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 sz="1050" dirty="0">
                <a:solidFill>
                  <a:schemeClr val="dk1"/>
                </a:solidFill>
                <a:latin typeface="Montserrat"/>
                <a:ea typeface="Montserrat"/>
                <a:cs typeface="Montserrat"/>
                <a:sym typeface="Montserrat"/>
              </a:rPr>
              <a:t>Yihusan Tseng, Mihir Kungulwar, Ziqi Liu, </a:t>
            </a:r>
            <a:endParaRPr sz="105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 sz="1050" dirty="0">
                <a:solidFill>
                  <a:schemeClr val="dk1"/>
                </a:solidFill>
                <a:latin typeface="Montserrat"/>
                <a:ea typeface="Montserrat"/>
                <a:cs typeface="Montserrat"/>
                <a:sym typeface="Montserrat"/>
              </a:rPr>
              <a:t>Udisha Madnani, ChiaLing Ni</a:t>
            </a:r>
            <a:endParaRPr sz="1050" dirty="0">
              <a:solidFill>
                <a:schemeClr val="dk1"/>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p:nvPr/>
        </p:nvSpPr>
        <p:spPr>
          <a:xfrm>
            <a:off x="0" y="735463"/>
            <a:ext cx="9144000" cy="3672574"/>
          </a:xfrm>
          <a:prstGeom prst="rect">
            <a:avLst/>
          </a:prstGeom>
          <a:solidFill>
            <a:srgbClr val="CFD1F2">
              <a:alpha val="2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grpSp>
        <p:nvGrpSpPr>
          <p:cNvPr id="337" name="Google Shape;337;p22"/>
          <p:cNvGrpSpPr/>
          <p:nvPr/>
        </p:nvGrpSpPr>
        <p:grpSpPr>
          <a:xfrm>
            <a:off x="1274064" y="0"/>
            <a:ext cx="7869936" cy="5143501"/>
            <a:chOff x="1698752" y="0"/>
            <a:chExt cx="10493248" cy="6858001"/>
          </a:xfrm>
        </p:grpSpPr>
        <p:sp>
          <p:nvSpPr>
            <p:cNvPr id="338" name="Google Shape;338;p22"/>
            <p:cNvSpPr/>
            <p:nvPr/>
          </p:nvSpPr>
          <p:spPr>
            <a:xfrm>
              <a:off x="6942855" y="1"/>
              <a:ext cx="3593666" cy="1905000"/>
            </a:xfrm>
            <a:custGeom>
              <a:avLst/>
              <a:gdLst/>
              <a:ahLst/>
              <a:cxnLst/>
              <a:rect l="l" t="t" r="r" b="b"/>
              <a:pathLst>
                <a:path w="2327" h="1238" extrusionOk="0">
                  <a:moveTo>
                    <a:pt x="2300" y="189"/>
                  </a:moveTo>
                  <a:cubicBezTo>
                    <a:pt x="2298" y="119"/>
                    <a:pt x="2289" y="55"/>
                    <a:pt x="2280" y="0"/>
                  </a:cubicBezTo>
                  <a:cubicBezTo>
                    <a:pt x="2279" y="0"/>
                    <a:pt x="2279" y="0"/>
                    <a:pt x="2279" y="0"/>
                  </a:cubicBezTo>
                  <a:cubicBezTo>
                    <a:pt x="2327" y="280"/>
                    <a:pt x="2292" y="530"/>
                    <a:pt x="2177" y="716"/>
                  </a:cubicBezTo>
                  <a:cubicBezTo>
                    <a:pt x="2034" y="945"/>
                    <a:pt x="1752" y="1117"/>
                    <a:pt x="1422" y="1175"/>
                  </a:cubicBezTo>
                  <a:cubicBezTo>
                    <a:pt x="1066" y="1238"/>
                    <a:pt x="712" y="1156"/>
                    <a:pt x="450" y="950"/>
                  </a:cubicBezTo>
                  <a:cubicBezTo>
                    <a:pt x="158" y="720"/>
                    <a:pt x="3" y="367"/>
                    <a:pt x="1" y="0"/>
                  </a:cubicBezTo>
                  <a:cubicBezTo>
                    <a:pt x="0" y="0"/>
                    <a:pt x="0" y="0"/>
                    <a:pt x="0" y="0"/>
                  </a:cubicBezTo>
                  <a:cubicBezTo>
                    <a:pt x="0" y="60"/>
                    <a:pt x="5" y="119"/>
                    <a:pt x="14" y="179"/>
                  </a:cubicBezTo>
                  <a:cubicBezTo>
                    <a:pt x="36" y="332"/>
                    <a:pt x="85" y="476"/>
                    <a:pt x="158" y="608"/>
                  </a:cubicBezTo>
                  <a:cubicBezTo>
                    <a:pt x="234" y="743"/>
                    <a:pt x="332" y="858"/>
                    <a:pt x="450" y="951"/>
                  </a:cubicBezTo>
                  <a:cubicBezTo>
                    <a:pt x="586" y="1058"/>
                    <a:pt x="745" y="1132"/>
                    <a:pt x="921" y="1169"/>
                  </a:cubicBezTo>
                  <a:cubicBezTo>
                    <a:pt x="1003" y="1186"/>
                    <a:pt x="1088" y="1196"/>
                    <a:pt x="1173" y="1196"/>
                  </a:cubicBezTo>
                  <a:cubicBezTo>
                    <a:pt x="1256" y="1197"/>
                    <a:pt x="1340" y="1190"/>
                    <a:pt x="1423" y="1176"/>
                  </a:cubicBezTo>
                  <a:cubicBezTo>
                    <a:pt x="1582" y="1148"/>
                    <a:pt x="1736" y="1091"/>
                    <a:pt x="1867" y="1012"/>
                  </a:cubicBezTo>
                  <a:cubicBezTo>
                    <a:pt x="2000" y="932"/>
                    <a:pt x="2107" y="830"/>
                    <a:pt x="2177" y="717"/>
                  </a:cubicBezTo>
                  <a:cubicBezTo>
                    <a:pt x="2226" y="638"/>
                    <a:pt x="2261" y="549"/>
                    <a:pt x="2281" y="450"/>
                  </a:cubicBezTo>
                  <a:cubicBezTo>
                    <a:pt x="2297" y="369"/>
                    <a:pt x="2304" y="282"/>
                    <a:pt x="2300" y="189"/>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39" name="Google Shape;339;p22"/>
            <p:cNvSpPr/>
            <p:nvPr/>
          </p:nvSpPr>
          <p:spPr>
            <a:xfrm>
              <a:off x="8965445" y="0"/>
              <a:ext cx="3226555" cy="3373352"/>
            </a:xfrm>
            <a:custGeom>
              <a:avLst/>
              <a:gdLst/>
              <a:ahLst/>
              <a:cxnLst/>
              <a:rect l="l" t="t" r="r" b="b"/>
              <a:pathLst>
                <a:path w="1824" h="1907" extrusionOk="0">
                  <a:moveTo>
                    <a:pt x="1748" y="1562"/>
                  </a:moveTo>
                  <a:cubicBezTo>
                    <a:pt x="1671" y="1622"/>
                    <a:pt x="1585" y="1672"/>
                    <a:pt x="1492" y="1707"/>
                  </a:cubicBezTo>
                  <a:cubicBezTo>
                    <a:pt x="952" y="1907"/>
                    <a:pt x="471" y="1475"/>
                    <a:pt x="380" y="1387"/>
                  </a:cubicBezTo>
                  <a:cubicBezTo>
                    <a:pt x="286" y="1295"/>
                    <a:pt x="0" y="1015"/>
                    <a:pt x="37" y="675"/>
                  </a:cubicBezTo>
                  <a:cubicBezTo>
                    <a:pt x="64" y="426"/>
                    <a:pt x="256" y="260"/>
                    <a:pt x="410" y="127"/>
                  </a:cubicBezTo>
                  <a:cubicBezTo>
                    <a:pt x="461" y="83"/>
                    <a:pt x="510" y="41"/>
                    <a:pt x="548" y="0"/>
                  </a:cubicBezTo>
                  <a:cubicBezTo>
                    <a:pt x="546" y="0"/>
                    <a:pt x="546" y="0"/>
                    <a:pt x="546" y="0"/>
                  </a:cubicBezTo>
                  <a:cubicBezTo>
                    <a:pt x="509" y="41"/>
                    <a:pt x="460" y="83"/>
                    <a:pt x="409" y="126"/>
                  </a:cubicBezTo>
                  <a:cubicBezTo>
                    <a:pt x="332" y="193"/>
                    <a:pt x="244" y="269"/>
                    <a:pt x="174" y="358"/>
                  </a:cubicBezTo>
                  <a:cubicBezTo>
                    <a:pt x="93" y="460"/>
                    <a:pt x="48" y="564"/>
                    <a:pt x="36" y="675"/>
                  </a:cubicBezTo>
                  <a:cubicBezTo>
                    <a:pt x="20" y="820"/>
                    <a:pt x="61" y="971"/>
                    <a:pt x="159" y="1125"/>
                  </a:cubicBezTo>
                  <a:cubicBezTo>
                    <a:pt x="238" y="1249"/>
                    <a:pt x="334" y="1343"/>
                    <a:pt x="380" y="1387"/>
                  </a:cubicBezTo>
                  <a:cubicBezTo>
                    <a:pt x="429" y="1435"/>
                    <a:pt x="564" y="1557"/>
                    <a:pt x="752" y="1649"/>
                  </a:cubicBezTo>
                  <a:cubicBezTo>
                    <a:pt x="866" y="1705"/>
                    <a:pt x="981" y="1740"/>
                    <a:pt x="1093" y="1754"/>
                  </a:cubicBezTo>
                  <a:cubicBezTo>
                    <a:pt x="1230" y="1771"/>
                    <a:pt x="1365" y="1755"/>
                    <a:pt x="1492" y="1707"/>
                  </a:cubicBezTo>
                  <a:cubicBezTo>
                    <a:pt x="1583" y="1674"/>
                    <a:pt x="1670" y="1624"/>
                    <a:pt x="1748" y="1562"/>
                  </a:cubicBezTo>
                  <a:cubicBezTo>
                    <a:pt x="1774" y="1541"/>
                    <a:pt x="1800" y="1519"/>
                    <a:pt x="1824" y="1496"/>
                  </a:cubicBezTo>
                  <a:cubicBezTo>
                    <a:pt x="1800" y="1519"/>
                    <a:pt x="1774" y="1541"/>
                    <a:pt x="1748" y="1562"/>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40" name="Google Shape;340;p22"/>
            <p:cNvSpPr/>
            <p:nvPr/>
          </p:nvSpPr>
          <p:spPr>
            <a:xfrm>
              <a:off x="1698752" y="4576944"/>
              <a:ext cx="3497239" cy="2281057"/>
            </a:xfrm>
            <a:custGeom>
              <a:avLst/>
              <a:gdLst/>
              <a:ahLst/>
              <a:cxnLst/>
              <a:rect l="l" t="t" r="r" b="b"/>
              <a:pathLst>
                <a:path w="1897" h="1243" extrusionOk="0">
                  <a:moveTo>
                    <a:pt x="1810" y="968"/>
                  </a:moveTo>
                  <a:cubicBezTo>
                    <a:pt x="1760" y="802"/>
                    <a:pt x="1714" y="645"/>
                    <a:pt x="1638" y="509"/>
                  </a:cubicBezTo>
                  <a:cubicBezTo>
                    <a:pt x="1597" y="436"/>
                    <a:pt x="1552" y="374"/>
                    <a:pt x="1499" y="321"/>
                  </a:cubicBezTo>
                  <a:cubicBezTo>
                    <a:pt x="1440" y="262"/>
                    <a:pt x="1372" y="214"/>
                    <a:pt x="1293" y="174"/>
                  </a:cubicBezTo>
                  <a:cubicBezTo>
                    <a:pt x="1173" y="114"/>
                    <a:pt x="1031" y="76"/>
                    <a:pt x="893" y="67"/>
                  </a:cubicBezTo>
                  <a:cubicBezTo>
                    <a:pt x="815" y="61"/>
                    <a:pt x="739" y="65"/>
                    <a:pt x="669" y="78"/>
                  </a:cubicBezTo>
                  <a:cubicBezTo>
                    <a:pt x="591" y="93"/>
                    <a:pt x="518" y="119"/>
                    <a:pt x="453" y="155"/>
                  </a:cubicBezTo>
                  <a:cubicBezTo>
                    <a:pt x="277" y="253"/>
                    <a:pt x="156" y="427"/>
                    <a:pt x="84" y="687"/>
                  </a:cubicBezTo>
                  <a:cubicBezTo>
                    <a:pt x="35" y="862"/>
                    <a:pt x="14" y="1057"/>
                    <a:pt x="0" y="1243"/>
                  </a:cubicBezTo>
                  <a:cubicBezTo>
                    <a:pt x="1" y="1243"/>
                    <a:pt x="1" y="1243"/>
                    <a:pt x="1" y="1243"/>
                  </a:cubicBezTo>
                  <a:cubicBezTo>
                    <a:pt x="15" y="1057"/>
                    <a:pt x="36" y="862"/>
                    <a:pt x="85" y="688"/>
                  </a:cubicBezTo>
                  <a:cubicBezTo>
                    <a:pt x="157" y="428"/>
                    <a:pt x="278" y="254"/>
                    <a:pt x="454" y="156"/>
                  </a:cubicBezTo>
                  <a:cubicBezTo>
                    <a:pt x="733" y="0"/>
                    <a:pt x="1080" y="69"/>
                    <a:pt x="1292" y="175"/>
                  </a:cubicBezTo>
                  <a:cubicBezTo>
                    <a:pt x="1622" y="339"/>
                    <a:pt x="1708" y="631"/>
                    <a:pt x="1809" y="968"/>
                  </a:cubicBezTo>
                  <a:cubicBezTo>
                    <a:pt x="1836" y="1059"/>
                    <a:pt x="1863" y="1151"/>
                    <a:pt x="1896" y="1243"/>
                  </a:cubicBezTo>
                  <a:cubicBezTo>
                    <a:pt x="1897" y="1243"/>
                    <a:pt x="1897" y="1243"/>
                    <a:pt x="1897" y="1243"/>
                  </a:cubicBezTo>
                  <a:cubicBezTo>
                    <a:pt x="1864" y="1151"/>
                    <a:pt x="1837" y="1059"/>
                    <a:pt x="1810" y="96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341" name="Google Shape;341;p22"/>
          <p:cNvGrpSpPr/>
          <p:nvPr/>
        </p:nvGrpSpPr>
        <p:grpSpPr>
          <a:xfrm>
            <a:off x="5478018" y="1978590"/>
            <a:ext cx="3212806" cy="2753346"/>
            <a:chOff x="3036824" y="1746476"/>
            <a:chExt cx="4283742" cy="3671128"/>
          </a:xfrm>
        </p:grpSpPr>
        <p:grpSp>
          <p:nvGrpSpPr>
            <p:cNvPr id="342" name="Google Shape;342;p22"/>
            <p:cNvGrpSpPr/>
            <p:nvPr/>
          </p:nvGrpSpPr>
          <p:grpSpPr>
            <a:xfrm>
              <a:off x="5959100" y="3460216"/>
              <a:ext cx="1361466" cy="925904"/>
              <a:chOff x="5033963" y="1400175"/>
              <a:chExt cx="1617663" cy="1100138"/>
            </a:xfrm>
          </p:grpSpPr>
          <p:sp>
            <p:nvSpPr>
              <p:cNvPr id="343" name="Google Shape;343;p22"/>
              <p:cNvSpPr/>
              <p:nvPr/>
            </p:nvSpPr>
            <p:spPr>
              <a:xfrm>
                <a:off x="5043489" y="1409701"/>
                <a:ext cx="1598613" cy="1081088"/>
              </a:xfrm>
              <a:custGeom>
                <a:avLst/>
                <a:gdLst/>
                <a:ahLst/>
                <a:cxnLst/>
                <a:rect l="l" t="t" r="r" b="b"/>
                <a:pathLst>
                  <a:path w="1060" h="717" extrusionOk="0">
                    <a:moveTo>
                      <a:pt x="1039" y="717"/>
                    </a:moveTo>
                    <a:cubicBezTo>
                      <a:pt x="22" y="717"/>
                      <a:pt x="22" y="717"/>
                      <a:pt x="22" y="717"/>
                    </a:cubicBezTo>
                    <a:cubicBezTo>
                      <a:pt x="10" y="717"/>
                      <a:pt x="0" y="707"/>
                      <a:pt x="0" y="695"/>
                    </a:cubicBezTo>
                    <a:cubicBezTo>
                      <a:pt x="0" y="22"/>
                      <a:pt x="0" y="22"/>
                      <a:pt x="0" y="22"/>
                    </a:cubicBezTo>
                    <a:cubicBezTo>
                      <a:pt x="0" y="10"/>
                      <a:pt x="10" y="0"/>
                      <a:pt x="22" y="0"/>
                    </a:cubicBezTo>
                    <a:cubicBezTo>
                      <a:pt x="1039" y="0"/>
                      <a:pt x="1039" y="0"/>
                      <a:pt x="1039" y="0"/>
                    </a:cubicBezTo>
                    <a:cubicBezTo>
                      <a:pt x="1051" y="0"/>
                      <a:pt x="1060" y="10"/>
                      <a:pt x="1060" y="22"/>
                    </a:cubicBezTo>
                    <a:cubicBezTo>
                      <a:pt x="1060" y="695"/>
                      <a:pt x="1060" y="695"/>
                      <a:pt x="1060" y="695"/>
                    </a:cubicBezTo>
                    <a:cubicBezTo>
                      <a:pt x="1060" y="707"/>
                      <a:pt x="1051" y="717"/>
                      <a:pt x="1039" y="717"/>
                    </a:cubicBezTo>
                    <a:close/>
                  </a:path>
                </a:pathLst>
              </a:custGeom>
              <a:solidFill>
                <a:schemeClr val="lt1">
                  <a:alpha val="65882"/>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44" name="Google Shape;344;p22"/>
              <p:cNvSpPr/>
              <p:nvPr/>
            </p:nvSpPr>
            <p:spPr>
              <a:xfrm>
                <a:off x="5033963" y="1400175"/>
                <a:ext cx="1617663" cy="1100138"/>
              </a:xfrm>
              <a:custGeom>
                <a:avLst/>
                <a:gdLst/>
                <a:ahLst/>
                <a:cxnLst/>
                <a:rect l="l" t="t" r="r" b="b"/>
                <a:pathLst>
                  <a:path w="1072" h="729" extrusionOk="0">
                    <a:moveTo>
                      <a:pt x="1045" y="729"/>
                    </a:moveTo>
                    <a:cubicBezTo>
                      <a:pt x="28" y="729"/>
                      <a:pt x="28" y="729"/>
                      <a:pt x="28" y="729"/>
                    </a:cubicBezTo>
                    <a:cubicBezTo>
                      <a:pt x="13" y="729"/>
                      <a:pt x="0" y="716"/>
                      <a:pt x="0" y="701"/>
                    </a:cubicBezTo>
                    <a:cubicBezTo>
                      <a:pt x="0" y="28"/>
                      <a:pt x="0" y="28"/>
                      <a:pt x="0" y="28"/>
                    </a:cubicBezTo>
                    <a:cubicBezTo>
                      <a:pt x="0" y="13"/>
                      <a:pt x="13" y="0"/>
                      <a:pt x="28" y="0"/>
                    </a:cubicBezTo>
                    <a:cubicBezTo>
                      <a:pt x="1045" y="0"/>
                      <a:pt x="1045" y="0"/>
                      <a:pt x="1045" y="0"/>
                    </a:cubicBezTo>
                    <a:cubicBezTo>
                      <a:pt x="1060" y="0"/>
                      <a:pt x="1072" y="13"/>
                      <a:pt x="1072" y="28"/>
                    </a:cubicBezTo>
                    <a:cubicBezTo>
                      <a:pt x="1072" y="701"/>
                      <a:pt x="1072" y="701"/>
                      <a:pt x="1072" y="701"/>
                    </a:cubicBezTo>
                    <a:cubicBezTo>
                      <a:pt x="1072" y="716"/>
                      <a:pt x="1060" y="729"/>
                      <a:pt x="1045" y="729"/>
                    </a:cubicBezTo>
                    <a:close/>
                    <a:moveTo>
                      <a:pt x="28" y="12"/>
                    </a:moveTo>
                    <a:cubicBezTo>
                      <a:pt x="19" y="12"/>
                      <a:pt x="12" y="20"/>
                      <a:pt x="12" y="28"/>
                    </a:cubicBezTo>
                    <a:cubicBezTo>
                      <a:pt x="12" y="701"/>
                      <a:pt x="12" y="701"/>
                      <a:pt x="12" y="701"/>
                    </a:cubicBezTo>
                    <a:cubicBezTo>
                      <a:pt x="12" y="710"/>
                      <a:pt x="19" y="717"/>
                      <a:pt x="28" y="717"/>
                    </a:cubicBezTo>
                    <a:cubicBezTo>
                      <a:pt x="1045" y="717"/>
                      <a:pt x="1045" y="717"/>
                      <a:pt x="1045" y="717"/>
                    </a:cubicBezTo>
                    <a:cubicBezTo>
                      <a:pt x="1053" y="717"/>
                      <a:pt x="1060" y="710"/>
                      <a:pt x="1060" y="701"/>
                    </a:cubicBezTo>
                    <a:cubicBezTo>
                      <a:pt x="1060" y="28"/>
                      <a:pt x="1060" y="28"/>
                      <a:pt x="1060" y="28"/>
                    </a:cubicBezTo>
                    <a:cubicBezTo>
                      <a:pt x="1060" y="20"/>
                      <a:pt x="1053" y="12"/>
                      <a:pt x="1045" y="12"/>
                    </a:cubicBezTo>
                    <a:lnTo>
                      <a:pt x="28" y="1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45" name="Google Shape;345;p22"/>
              <p:cNvSpPr/>
              <p:nvPr/>
            </p:nvSpPr>
            <p:spPr>
              <a:xfrm>
                <a:off x="5095875" y="1571625"/>
                <a:ext cx="1495425" cy="858838"/>
              </a:xfrm>
              <a:custGeom>
                <a:avLst/>
                <a:gdLst/>
                <a:ahLst/>
                <a:cxnLst/>
                <a:rect l="l" t="t" r="r" b="b"/>
                <a:pathLst>
                  <a:path w="991" h="569" extrusionOk="0">
                    <a:moveTo>
                      <a:pt x="972" y="569"/>
                    </a:moveTo>
                    <a:cubicBezTo>
                      <a:pt x="19" y="569"/>
                      <a:pt x="19" y="569"/>
                      <a:pt x="19" y="569"/>
                    </a:cubicBezTo>
                    <a:cubicBezTo>
                      <a:pt x="8" y="569"/>
                      <a:pt x="0" y="561"/>
                      <a:pt x="0" y="551"/>
                    </a:cubicBezTo>
                    <a:cubicBezTo>
                      <a:pt x="0" y="19"/>
                      <a:pt x="0" y="19"/>
                      <a:pt x="0" y="19"/>
                    </a:cubicBezTo>
                    <a:cubicBezTo>
                      <a:pt x="0" y="8"/>
                      <a:pt x="8" y="0"/>
                      <a:pt x="19" y="0"/>
                    </a:cubicBezTo>
                    <a:cubicBezTo>
                      <a:pt x="972" y="0"/>
                      <a:pt x="972" y="0"/>
                      <a:pt x="972" y="0"/>
                    </a:cubicBezTo>
                    <a:cubicBezTo>
                      <a:pt x="982" y="0"/>
                      <a:pt x="991" y="8"/>
                      <a:pt x="991" y="19"/>
                    </a:cubicBezTo>
                    <a:cubicBezTo>
                      <a:pt x="991" y="551"/>
                      <a:pt x="991" y="551"/>
                      <a:pt x="991" y="551"/>
                    </a:cubicBezTo>
                    <a:cubicBezTo>
                      <a:pt x="991" y="561"/>
                      <a:pt x="982" y="569"/>
                      <a:pt x="972" y="569"/>
                    </a:cubicBezTo>
                    <a:close/>
                  </a:path>
                </a:pathLst>
              </a:custGeom>
              <a:solidFill>
                <a:srgbClr val="FEDC9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46" name="Google Shape;346;p22"/>
              <p:cNvSpPr/>
              <p:nvPr/>
            </p:nvSpPr>
            <p:spPr>
              <a:xfrm>
                <a:off x="5045075" y="1516062"/>
                <a:ext cx="1595438" cy="9525"/>
              </a:xfrm>
              <a:custGeom>
                <a:avLst/>
                <a:gdLst/>
                <a:ahLst/>
                <a:cxnLst/>
                <a:rect l="l" t="t" r="r" b="b"/>
                <a:pathLst>
                  <a:path w="1058" h="6" extrusionOk="0">
                    <a:moveTo>
                      <a:pt x="4" y="6"/>
                    </a:moveTo>
                    <a:cubicBezTo>
                      <a:pt x="140" y="6"/>
                      <a:pt x="277" y="6"/>
                      <a:pt x="414" y="6"/>
                    </a:cubicBezTo>
                    <a:cubicBezTo>
                      <a:pt x="550" y="6"/>
                      <a:pt x="687" y="6"/>
                      <a:pt x="823" y="6"/>
                    </a:cubicBezTo>
                    <a:cubicBezTo>
                      <a:pt x="900" y="6"/>
                      <a:pt x="978" y="6"/>
                      <a:pt x="1055" y="6"/>
                    </a:cubicBezTo>
                    <a:cubicBezTo>
                      <a:pt x="1058" y="6"/>
                      <a:pt x="1058" y="0"/>
                      <a:pt x="1055" y="0"/>
                    </a:cubicBezTo>
                    <a:cubicBezTo>
                      <a:pt x="918" y="0"/>
                      <a:pt x="782" y="0"/>
                      <a:pt x="645" y="0"/>
                    </a:cubicBezTo>
                    <a:cubicBezTo>
                      <a:pt x="509" y="0"/>
                      <a:pt x="372" y="0"/>
                      <a:pt x="235" y="0"/>
                    </a:cubicBezTo>
                    <a:cubicBezTo>
                      <a:pt x="158" y="0"/>
                      <a:pt x="81" y="0"/>
                      <a:pt x="4" y="0"/>
                    </a:cubicBezTo>
                    <a:cubicBezTo>
                      <a:pt x="0" y="0"/>
                      <a:pt x="0" y="6"/>
                      <a:pt x="4" y="6"/>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47" name="Google Shape;347;p22"/>
              <p:cNvSpPr/>
              <p:nvPr/>
            </p:nvSpPr>
            <p:spPr>
              <a:xfrm>
                <a:off x="5114925" y="1447800"/>
                <a:ext cx="28575" cy="30163"/>
              </a:xfrm>
              <a:prstGeom prst="ellipse">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48" name="Google Shape;348;p22"/>
              <p:cNvSpPr/>
              <p:nvPr/>
            </p:nvSpPr>
            <p:spPr>
              <a:xfrm>
                <a:off x="5178425" y="1447800"/>
                <a:ext cx="28575" cy="30163"/>
              </a:xfrm>
              <a:prstGeom prst="ellipse">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49" name="Google Shape;349;p22"/>
              <p:cNvSpPr/>
              <p:nvPr/>
            </p:nvSpPr>
            <p:spPr>
              <a:xfrm>
                <a:off x="5240338" y="1447800"/>
                <a:ext cx="30163" cy="30163"/>
              </a:xfrm>
              <a:prstGeom prst="ellipse">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350" name="Google Shape;350;p22"/>
            <p:cNvGrpSpPr/>
            <p:nvPr/>
          </p:nvGrpSpPr>
          <p:grpSpPr>
            <a:xfrm>
              <a:off x="4583547" y="4079212"/>
              <a:ext cx="1982258" cy="730686"/>
              <a:chOff x="4975225" y="2840037"/>
              <a:chExt cx="2609851" cy="962025"/>
            </a:xfrm>
          </p:grpSpPr>
          <p:sp>
            <p:nvSpPr>
              <p:cNvPr id="351" name="Google Shape;351;p22"/>
              <p:cNvSpPr/>
              <p:nvPr/>
            </p:nvSpPr>
            <p:spPr>
              <a:xfrm>
                <a:off x="4984751" y="2849563"/>
                <a:ext cx="2379663" cy="944563"/>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52" name="Google Shape;352;p22"/>
              <p:cNvSpPr/>
              <p:nvPr/>
            </p:nvSpPr>
            <p:spPr>
              <a:xfrm>
                <a:off x="4975225" y="2840037"/>
                <a:ext cx="2397125" cy="962025"/>
              </a:xfrm>
              <a:custGeom>
                <a:avLst/>
                <a:gdLst/>
                <a:ahLst/>
                <a:cxnLst/>
                <a:rect l="l" t="t" r="r" b="b"/>
                <a:pathLst>
                  <a:path w="1510" h="606" extrusionOk="0">
                    <a:moveTo>
                      <a:pt x="1510" y="606"/>
                    </a:moveTo>
                    <a:lnTo>
                      <a:pt x="0" y="606"/>
                    </a:lnTo>
                    <a:lnTo>
                      <a:pt x="0" y="0"/>
                    </a:lnTo>
                    <a:lnTo>
                      <a:pt x="1510" y="0"/>
                    </a:lnTo>
                    <a:lnTo>
                      <a:pt x="1510" y="606"/>
                    </a:lnTo>
                    <a:close/>
                    <a:moveTo>
                      <a:pt x="12" y="595"/>
                    </a:moveTo>
                    <a:lnTo>
                      <a:pt x="1499" y="595"/>
                    </a:lnTo>
                    <a:lnTo>
                      <a:pt x="1499" y="11"/>
                    </a:lnTo>
                    <a:lnTo>
                      <a:pt x="12" y="11"/>
                    </a:lnTo>
                    <a:lnTo>
                      <a:pt x="12" y="59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53" name="Google Shape;353;p22"/>
              <p:cNvSpPr/>
              <p:nvPr/>
            </p:nvSpPr>
            <p:spPr>
              <a:xfrm>
                <a:off x="5083175" y="2960687"/>
                <a:ext cx="690563" cy="69215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54" name="Google Shape;354;p22"/>
              <p:cNvSpPr/>
              <p:nvPr/>
            </p:nvSpPr>
            <p:spPr>
              <a:xfrm>
                <a:off x="5875338" y="3081337"/>
                <a:ext cx="1709738" cy="115888"/>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55" name="Google Shape;355;p22"/>
              <p:cNvSpPr/>
              <p:nvPr/>
            </p:nvSpPr>
            <p:spPr>
              <a:xfrm>
                <a:off x="5875338" y="3325812"/>
                <a:ext cx="1709738" cy="115888"/>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356" name="Google Shape;356;p22"/>
            <p:cNvGrpSpPr/>
            <p:nvPr/>
          </p:nvGrpSpPr>
          <p:grpSpPr>
            <a:xfrm>
              <a:off x="3036824" y="3209253"/>
              <a:ext cx="811792" cy="1962767"/>
              <a:chOff x="7927976" y="4281488"/>
              <a:chExt cx="801688" cy="1938338"/>
            </a:xfrm>
          </p:grpSpPr>
          <p:sp>
            <p:nvSpPr>
              <p:cNvPr id="357" name="Google Shape;357;p22"/>
              <p:cNvSpPr/>
              <p:nvPr/>
            </p:nvSpPr>
            <p:spPr>
              <a:xfrm>
                <a:off x="8183563" y="6186488"/>
                <a:ext cx="290513" cy="33338"/>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58" name="Google Shape;358;p22"/>
              <p:cNvSpPr/>
              <p:nvPr/>
            </p:nvSpPr>
            <p:spPr>
              <a:xfrm>
                <a:off x="8218488" y="5975350"/>
                <a:ext cx="254000" cy="233363"/>
              </a:xfrm>
              <a:custGeom>
                <a:avLst/>
                <a:gdLst/>
                <a:ahLst/>
                <a:cxnLst/>
                <a:rect l="l" t="t" r="r" b="b"/>
                <a:pathLst>
                  <a:path w="160" h="147" extrusionOk="0">
                    <a:moveTo>
                      <a:pt x="27" y="147"/>
                    </a:moveTo>
                    <a:lnTo>
                      <a:pt x="133" y="147"/>
                    </a:lnTo>
                    <a:lnTo>
                      <a:pt x="160" y="0"/>
                    </a:lnTo>
                    <a:lnTo>
                      <a:pt x="0" y="0"/>
                    </a:lnTo>
                    <a:lnTo>
                      <a:pt x="27" y="147"/>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59" name="Google Shape;359;p22"/>
              <p:cNvSpPr/>
              <p:nvPr/>
            </p:nvSpPr>
            <p:spPr>
              <a:xfrm>
                <a:off x="8339138" y="5465763"/>
                <a:ext cx="22225" cy="569913"/>
              </a:xfrm>
              <a:custGeom>
                <a:avLst/>
                <a:gdLst/>
                <a:ahLst/>
                <a:cxnLst/>
                <a:rect l="l" t="t" r="r" b="b"/>
                <a:pathLst>
                  <a:path w="13" h="338" extrusionOk="0">
                    <a:moveTo>
                      <a:pt x="0" y="8"/>
                    </a:moveTo>
                    <a:cubicBezTo>
                      <a:pt x="0" y="115"/>
                      <a:pt x="0" y="222"/>
                      <a:pt x="0" y="329"/>
                    </a:cubicBezTo>
                    <a:cubicBezTo>
                      <a:pt x="0" y="338"/>
                      <a:pt x="13" y="338"/>
                      <a:pt x="13" y="329"/>
                    </a:cubicBezTo>
                    <a:cubicBezTo>
                      <a:pt x="13" y="222"/>
                      <a:pt x="13" y="115"/>
                      <a:pt x="13" y="8"/>
                    </a:cubicBezTo>
                    <a:cubicBezTo>
                      <a:pt x="13" y="0"/>
                      <a:pt x="0" y="0"/>
                      <a:pt x="0" y="8"/>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60" name="Google Shape;360;p22"/>
              <p:cNvSpPr/>
              <p:nvPr/>
            </p:nvSpPr>
            <p:spPr>
              <a:xfrm>
                <a:off x="7927976" y="4281488"/>
                <a:ext cx="801688" cy="1222375"/>
              </a:xfrm>
              <a:custGeom>
                <a:avLst/>
                <a:gdLst/>
                <a:ahLst/>
                <a:cxnLst/>
                <a:rect l="l" t="t" r="r" b="b"/>
                <a:pathLst>
                  <a:path w="476" h="725" extrusionOk="0">
                    <a:moveTo>
                      <a:pt x="273" y="1"/>
                    </a:moveTo>
                    <a:cubicBezTo>
                      <a:pt x="221" y="0"/>
                      <a:pt x="168" y="55"/>
                      <a:pt x="154" y="108"/>
                    </a:cubicBezTo>
                    <a:cubicBezTo>
                      <a:pt x="133" y="190"/>
                      <a:pt x="219" y="235"/>
                      <a:pt x="185" y="294"/>
                    </a:cubicBezTo>
                    <a:cubicBezTo>
                      <a:pt x="164" y="332"/>
                      <a:pt x="123" y="322"/>
                      <a:pt x="78" y="363"/>
                    </a:cubicBezTo>
                    <a:cubicBezTo>
                      <a:pt x="15" y="421"/>
                      <a:pt x="0" y="531"/>
                      <a:pt x="64" y="613"/>
                    </a:cubicBezTo>
                    <a:cubicBezTo>
                      <a:pt x="72" y="623"/>
                      <a:pt x="155" y="725"/>
                      <a:pt x="285" y="712"/>
                    </a:cubicBezTo>
                    <a:cubicBezTo>
                      <a:pt x="390" y="701"/>
                      <a:pt x="473" y="623"/>
                      <a:pt x="473" y="555"/>
                    </a:cubicBezTo>
                    <a:cubicBezTo>
                      <a:pt x="474" y="468"/>
                      <a:pt x="336" y="416"/>
                      <a:pt x="364" y="357"/>
                    </a:cubicBezTo>
                    <a:cubicBezTo>
                      <a:pt x="377" y="330"/>
                      <a:pt x="408" y="337"/>
                      <a:pt x="433" y="304"/>
                    </a:cubicBezTo>
                    <a:cubicBezTo>
                      <a:pt x="476" y="245"/>
                      <a:pt x="423" y="162"/>
                      <a:pt x="390" y="109"/>
                    </a:cubicBezTo>
                    <a:cubicBezTo>
                      <a:pt x="353" y="51"/>
                      <a:pt x="322" y="2"/>
                      <a:pt x="273" y="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61" name="Google Shape;361;p22"/>
              <p:cNvSpPr/>
              <p:nvPr/>
            </p:nvSpPr>
            <p:spPr>
              <a:xfrm>
                <a:off x="8342313" y="5013325"/>
                <a:ext cx="250825" cy="496888"/>
              </a:xfrm>
              <a:custGeom>
                <a:avLst/>
                <a:gdLst/>
                <a:ahLst/>
                <a:cxnLst/>
                <a:rect l="l" t="t" r="r" b="b"/>
                <a:pathLst>
                  <a:path w="149" h="295" extrusionOk="0">
                    <a:moveTo>
                      <a:pt x="128" y="9"/>
                    </a:moveTo>
                    <a:cubicBezTo>
                      <a:pt x="135" y="65"/>
                      <a:pt x="114" y="118"/>
                      <a:pt x="90" y="167"/>
                    </a:cubicBezTo>
                    <a:cubicBezTo>
                      <a:pt x="70" y="209"/>
                      <a:pt x="50" y="256"/>
                      <a:pt x="8" y="279"/>
                    </a:cubicBezTo>
                    <a:cubicBezTo>
                      <a:pt x="0" y="283"/>
                      <a:pt x="7" y="295"/>
                      <a:pt x="15" y="291"/>
                    </a:cubicBezTo>
                    <a:cubicBezTo>
                      <a:pt x="59" y="267"/>
                      <a:pt x="81" y="218"/>
                      <a:pt x="102" y="174"/>
                    </a:cubicBezTo>
                    <a:cubicBezTo>
                      <a:pt x="127" y="122"/>
                      <a:pt x="149" y="67"/>
                      <a:pt x="142" y="9"/>
                    </a:cubicBezTo>
                    <a:cubicBezTo>
                      <a:pt x="140" y="0"/>
                      <a:pt x="127" y="0"/>
                      <a:pt x="128" y="9"/>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62" name="Google Shape;362;p22"/>
              <p:cNvSpPr/>
              <p:nvPr/>
            </p:nvSpPr>
            <p:spPr>
              <a:xfrm>
                <a:off x="8328026" y="4976813"/>
                <a:ext cx="30163" cy="509588"/>
              </a:xfrm>
              <a:custGeom>
                <a:avLst/>
                <a:gdLst/>
                <a:ahLst/>
                <a:cxnLst/>
                <a:rect l="l" t="t" r="r" b="b"/>
                <a:pathLst>
                  <a:path w="17" h="302" extrusionOk="0">
                    <a:moveTo>
                      <a:pt x="16" y="293"/>
                    </a:moveTo>
                    <a:cubicBezTo>
                      <a:pt x="14" y="198"/>
                      <a:pt x="13" y="103"/>
                      <a:pt x="15" y="9"/>
                    </a:cubicBezTo>
                    <a:cubicBezTo>
                      <a:pt x="15" y="0"/>
                      <a:pt x="1" y="0"/>
                      <a:pt x="1" y="9"/>
                    </a:cubicBezTo>
                    <a:cubicBezTo>
                      <a:pt x="0" y="103"/>
                      <a:pt x="0" y="198"/>
                      <a:pt x="3" y="293"/>
                    </a:cubicBezTo>
                    <a:cubicBezTo>
                      <a:pt x="3" y="302"/>
                      <a:pt x="17" y="302"/>
                      <a:pt x="16" y="29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63" name="Google Shape;363;p22"/>
              <p:cNvSpPr/>
              <p:nvPr/>
            </p:nvSpPr>
            <p:spPr>
              <a:xfrm>
                <a:off x="8321676" y="4583113"/>
                <a:ext cx="23813" cy="115888"/>
              </a:xfrm>
              <a:custGeom>
                <a:avLst/>
                <a:gdLst/>
                <a:ahLst/>
                <a:cxnLst/>
                <a:rect l="l" t="t" r="r" b="b"/>
                <a:pathLst>
                  <a:path w="14" h="68" extrusionOk="0">
                    <a:moveTo>
                      <a:pt x="0" y="8"/>
                    </a:moveTo>
                    <a:cubicBezTo>
                      <a:pt x="0" y="25"/>
                      <a:pt x="0" y="42"/>
                      <a:pt x="0" y="59"/>
                    </a:cubicBezTo>
                    <a:cubicBezTo>
                      <a:pt x="0" y="68"/>
                      <a:pt x="14" y="68"/>
                      <a:pt x="14" y="59"/>
                    </a:cubicBezTo>
                    <a:cubicBezTo>
                      <a:pt x="14" y="42"/>
                      <a:pt x="14" y="25"/>
                      <a:pt x="14" y="8"/>
                    </a:cubicBezTo>
                    <a:cubicBezTo>
                      <a:pt x="14" y="0"/>
                      <a:pt x="0" y="0"/>
                      <a:pt x="0" y="8"/>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64" name="Google Shape;364;p22"/>
              <p:cNvSpPr/>
              <p:nvPr/>
            </p:nvSpPr>
            <p:spPr>
              <a:xfrm>
                <a:off x="8120063" y="5046663"/>
                <a:ext cx="231775" cy="228600"/>
              </a:xfrm>
              <a:custGeom>
                <a:avLst/>
                <a:gdLst/>
                <a:ahLst/>
                <a:cxnLst/>
                <a:rect l="l" t="t" r="r" b="b"/>
                <a:pathLst>
                  <a:path w="138" h="135" extrusionOk="0">
                    <a:moveTo>
                      <a:pt x="0" y="9"/>
                    </a:moveTo>
                    <a:cubicBezTo>
                      <a:pt x="0" y="39"/>
                      <a:pt x="27" y="70"/>
                      <a:pt x="47" y="92"/>
                    </a:cubicBezTo>
                    <a:cubicBezTo>
                      <a:pt x="68" y="116"/>
                      <a:pt x="96" y="134"/>
                      <a:pt x="129" y="134"/>
                    </a:cubicBezTo>
                    <a:cubicBezTo>
                      <a:pt x="138" y="135"/>
                      <a:pt x="138" y="121"/>
                      <a:pt x="129" y="121"/>
                    </a:cubicBezTo>
                    <a:cubicBezTo>
                      <a:pt x="99" y="120"/>
                      <a:pt x="75" y="104"/>
                      <a:pt x="56" y="83"/>
                    </a:cubicBezTo>
                    <a:cubicBezTo>
                      <a:pt x="40" y="65"/>
                      <a:pt x="14" y="34"/>
                      <a:pt x="13" y="9"/>
                    </a:cubicBezTo>
                    <a:cubicBezTo>
                      <a:pt x="13" y="0"/>
                      <a:pt x="0" y="0"/>
                      <a:pt x="0" y="9"/>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365" name="Google Shape;365;p22"/>
            <p:cNvGrpSpPr/>
            <p:nvPr/>
          </p:nvGrpSpPr>
          <p:grpSpPr>
            <a:xfrm flipH="1">
              <a:off x="3776030" y="1746476"/>
              <a:ext cx="1967546" cy="3671128"/>
              <a:chOff x="6692901" y="1076325"/>
              <a:chExt cx="1538288" cy="2870201"/>
            </a:xfrm>
          </p:grpSpPr>
          <p:sp>
            <p:nvSpPr>
              <p:cNvPr id="366" name="Google Shape;366;p22"/>
              <p:cNvSpPr/>
              <p:nvPr/>
            </p:nvSpPr>
            <p:spPr>
              <a:xfrm>
                <a:off x="7456488" y="1654175"/>
                <a:ext cx="179388" cy="325438"/>
              </a:xfrm>
              <a:custGeom>
                <a:avLst/>
                <a:gdLst/>
                <a:ahLst/>
                <a:cxnLst/>
                <a:rect l="l" t="t" r="r" b="b"/>
                <a:pathLst>
                  <a:path w="113" h="205" extrusionOk="0">
                    <a:moveTo>
                      <a:pt x="92" y="205"/>
                    </a:moveTo>
                    <a:lnTo>
                      <a:pt x="0" y="205"/>
                    </a:lnTo>
                    <a:lnTo>
                      <a:pt x="22" y="0"/>
                    </a:lnTo>
                    <a:lnTo>
                      <a:pt x="113" y="0"/>
                    </a:lnTo>
                    <a:lnTo>
                      <a:pt x="92" y="205"/>
                    </a:lnTo>
                    <a:close/>
                    <a:moveTo>
                      <a:pt x="6" y="200"/>
                    </a:moveTo>
                    <a:lnTo>
                      <a:pt x="88" y="200"/>
                    </a:lnTo>
                    <a:lnTo>
                      <a:pt x="108" y="4"/>
                    </a:lnTo>
                    <a:lnTo>
                      <a:pt x="26" y="4"/>
                    </a:lnTo>
                    <a:lnTo>
                      <a:pt x="6" y="200"/>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67" name="Google Shape;367;p22"/>
              <p:cNvSpPr/>
              <p:nvPr/>
            </p:nvSpPr>
            <p:spPr>
              <a:xfrm>
                <a:off x="7864476" y="1819275"/>
                <a:ext cx="136525" cy="87313"/>
              </a:xfrm>
              <a:custGeom>
                <a:avLst/>
                <a:gdLst/>
                <a:ahLst/>
                <a:cxnLst/>
                <a:rect l="l" t="t" r="r" b="b"/>
                <a:pathLst>
                  <a:path w="81" h="52" extrusionOk="0">
                    <a:moveTo>
                      <a:pt x="1" y="25"/>
                    </a:moveTo>
                    <a:cubicBezTo>
                      <a:pt x="2" y="29"/>
                      <a:pt x="6" y="31"/>
                      <a:pt x="9" y="32"/>
                    </a:cubicBezTo>
                    <a:cubicBezTo>
                      <a:pt x="19" y="34"/>
                      <a:pt x="23" y="24"/>
                      <a:pt x="33" y="23"/>
                    </a:cubicBezTo>
                    <a:cubicBezTo>
                      <a:pt x="50" y="22"/>
                      <a:pt x="60" y="52"/>
                      <a:pt x="71" y="48"/>
                    </a:cubicBezTo>
                    <a:cubicBezTo>
                      <a:pt x="76" y="47"/>
                      <a:pt x="78" y="39"/>
                      <a:pt x="78" y="38"/>
                    </a:cubicBezTo>
                    <a:cubicBezTo>
                      <a:pt x="81" y="28"/>
                      <a:pt x="73" y="20"/>
                      <a:pt x="70" y="17"/>
                    </a:cubicBezTo>
                    <a:cubicBezTo>
                      <a:pt x="58" y="4"/>
                      <a:pt x="37" y="0"/>
                      <a:pt x="20" y="7"/>
                    </a:cubicBezTo>
                    <a:cubicBezTo>
                      <a:pt x="11" y="11"/>
                      <a:pt x="0" y="19"/>
                      <a:pt x="1" y="25"/>
                    </a:cubicBez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68" name="Google Shape;368;p22"/>
              <p:cNvSpPr/>
              <p:nvPr/>
            </p:nvSpPr>
            <p:spPr>
              <a:xfrm>
                <a:off x="7664451" y="3122613"/>
                <a:ext cx="566738" cy="406400"/>
              </a:xfrm>
              <a:custGeom>
                <a:avLst/>
                <a:gdLst/>
                <a:ahLst/>
                <a:cxnLst/>
                <a:rect l="l" t="t" r="r" b="b"/>
                <a:pathLst>
                  <a:path w="336" h="241" extrusionOk="0">
                    <a:moveTo>
                      <a:pt x="336" y="241"/>
                    </a:moveTo>
                    <a:cubicBezTo>
                      <a:pt x="0" y="79"/>
                      <a:pt x="0" y="79"/>
                      <a:pt x="0" y="79"/>
                    </a:cubicBezTo>
                    <a:cubicBezTo>
                      <a:pt x="38" y="0"/>
                      <a:pt x="38" y="0"/>
                      <a:pt x="38" y="0"/>
                    </a:cubicBezTo>
                    <a:cubicBezTo>
                      <a:pt x="60" y="0"/>
                      <a:pt x="209" y="1"/>
                      <a:pt x="291" y="122"/>
                    </a:cubicBezTo>
                    <a:cubicBezTo>
                      <a:pt x="320" y="165"/>
                      <a:pt x="331" y="209"/>
                      <a:pt x="336" y="241"/>
                    </a:cubicBez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69" name="Google Shape;369;p22"/>
              <p:cNvSpPr/>
              <p:nvPr/>
            </p:nvSpPr>
            <p:spPr>
              <a:xfrm>
                <a:off x="7337426" y="1903413"/>
                <a:ext cx="534988" cy="309563"/>
              </a:xfrm>
              <a:custGeom>
                <a:avLst/>
                <a:gdLst/>
                <a:ahLst/>
                <a:cxnLst/>
                <a:rect l="l" t="t" r="r" b="b"/>
                <a:pathLst>
                  <a:path w="317" h="184" extrusionOk="0">
                    <a:moveTo>
                      <a:pt x="317" y="37"/>
                    </a:moveTo>
                    <a:cubicBezTo>
                      <a:pt x="300" y="51"/>
                      <a:pt x="276" y="71"/>
                      <a:pt x="247" y="93"/>
                    </a:cubicBezTo>
                    <a:cubicBezTo>
                      <a:pt x="155" y="165"/>
                      <a:pt x="130" y="173"/>
                      <a:pt x="110" y="175"/>
                    </a:cubicBezTo>
                    <a:cubicBezTo>
                      <a:pt x="101" y="176"/>
                      <a:pt x="33" y="184"/>
                      <a:pt x="14" y="143"/>
                    </a:cubicBezTo>
                    <a:cubicBezTo>
                      <a:pt x="0" y="111"/>
                      <a:pt x="10" y="69"/>
                      <a:pt x="40" y="48"/>
                    </a:cubicBezTo>
                    <a:cubicBezTo>
                      <a:pt x="114" y="32"/>
                      <a:pt x="187" y="16"/>
                      <a:pt x="261" y="0"/>
                    </a:cubicBezTo>
                    <a:cubicBezTo>
                      <a:pt x="279" y="12"/>
                      <a:pt x="298" y="25"/>
                      <a:pt x="317" y="37"/>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0" name="Google Shape;370;p22"/>
              <p:cNvSpPr/>
              <p:nvPr/>
            </p:nvSpPr>
            <p:spPr>
              <a:xfrm>
                <a:off x="7051676" y="1665288"/>
                <a:ext cx="768350" cy="619125"/>
              </a:xfrm>
              <a:custGeom>
                <a:avLst/>
                <a:gdLst/>
                <a:ahLst/>
                <a:cxnLst/>
                <a:rect l="l" t="t" r="r" b="b"/>
                <a:pathLst>
                  <a:path w="456" h="367" extrusionOk="0">
                    <a:moveTo>
                      <a:pt x="413" y="121"/>
                    </a:moveTo>
                    <a:cubicBezTo>
                      <a:pt x="427" y="170"/>
                      <a:pt x="442" y="219"/>
                      <a:pt x="456" y="268"/>
                    </a:cubicBezTo>
                    <a:cubicBezTo>
                      <a:pt x="427" y="289"/>
                      <a:pt x="382" y="317"/>
                      <a:pt x="321" y="339"/>
                    </a:cubicBezTo>
                    <a:cubicBezTo>
                      <a:pt x="276" y="354"/>
                      <a:pt x="241" y="367"/>
                      <a:pt x="201" y="361"/>
                    </a:cubicBezTo>
                    <a:cubicBezTo>
                      <a:pt x="109" y="349"/>
                      <a:pt x="57" y="252"/>
                      <a:pt x="46" y="231"/>
                    </a:cubicBezTo>
                    <a:cubicBezTo>
                      <a:pt x="4" y="128"/>
                      <a:pt x="0" y="41"/>
                      <a:pt x="32" y="21"/>
                    </a:cubicBezTo>
                    <a:cubicBezTo>
                      <a:pt x="68" y="0"/>
                      <a:pt x="155" y="59"/>
                      <a:pt x="199" y="130"/>
                    </a:cubicBezTo>
                    <a:cubicBezTo>
                      <a:pt x="214" y="155"/>
                      <a:pt x="222" y="178"/>
                      <a:pt x="226" y="196"/>
                    </a:cubicBezTo>
                    <a:cubicBezTo>
                      <a:pt x="289" y="171"/>
                      <a:pt x="351" y="146"/>
                      <a:pt x="413" y="12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1" name="Google Shape;371;p22"/>
              <p:cNvSpPr/>
              <p:nvPr/>
            </p:nvSpPr>
            <p:spPr>
              <a:xfrm>
                <a:off x="7091363" y="1758950"/>
                <a:ext cx="339725" cy="401638"/>
              </a:xfrm>
              <a:custGeom>
                <a:avLst/>
                <a:gdLst/>
                <a:ahLst/>
                <a:cxnLst/>
                <a:rect l="l" t="t" r="r" b="b"/>
                <a:pathLst>
                  <a:path w="201" h="239" extrusionOk="0">
                    <a:moveTo>
                      <a:pt x="201" y="239"/>
                    </a:moveTo>
                    <a:cubicBezTo>
                      <a:pt x="141" y="218"/>
                      <a:pt x="81" y="197"/>
                      <a:pt x="22" y="176"/>
                    </a:cubicBezTo>
                    <a:cubicBezTo>
                      <a:pt x="0" y="86"/>
                      <a:pt x="15" y="17"/>
                      <a:pt x="41" y="8"/>
                    </a:cubicBezTo>
                    <a:cubicBezTo>
                      <a:pt x="64" y="0"/>
                      <a:pt x="106" y="40"/>
                      <a:pt x="137" y="104"/>
                    </a:cubicBezTo>
                    <a:cubicBezTo>
                      <a:pt x="158" y="149"/>
                      <a:pt x="179" y="194"/>
                      <a:pt x="201" y="239"/>
                    </a:cubicBezTo>
                    <a:close/>
                  </a:path>
                </a:pathLst>
              </a:custGeom>
              <a:solidFill>
                <a:srgbClr val="22277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2" name="Google Shape;372;p22"/>
              <p:cNvSpPr/>
              <p:nvPr/>
            </p:nvSpPr>
            <p:spPr>
              <a:xfrm>
                <a:off x="6961188" y="2393950"/>
                <a:ext cx="846138" cy="522288"/>
              </a:xfrm>
              <a:custGeom>
                <a:avLst/>
                <a:gdLst/>
                <a:ahLst/>
                <a:cxnLst/>
                <a:rect l="l" t="t" r="r" b="b"/>
                <a:pathLst>
                  <a:path w="502" h="310" extrusionOk="0">
                    <a:moveTo>
                      <a:pt x="410" y="262"/>
                    </a:moveTo>
                    <a:cubicBezTo>
                      <a:pt x="406" y="263"/>
                      <a:pt x="406" y="262"/>
                      <a:pt x="329" y="265"/>
                    </a:cubicBezTo>
                    <a:cubicBezTo>
                      <a:pt x="322" y="265"/>
                      <a:pt x="316" y="266"/>
                      <a:pt x="316" y="266"/>
                    </a:cubicBezTo>
                    <a:cubicBezTo>
                      <a:pt x="269" y="267"/>
                      <a:pt x="156" y="310"/>
                      <a:pt x="113" y="303"/>
                    </a:cubicBezTo>
                    <a:cubicBezTo>
                      <a:pt x="77" y="297"/>
                      <a:pt x="32" y="246"/>
                      <a:pt x="0" y="43"/>
                    </a:cubicBezTo>
                    <a:cubicBezTo>
                      <a:pt x="140" y="29"/>
                      <a:pt x="280" y="14"/>
                      <a:pt x="420" y="0"/>
                    </a:cubicBezTo>
                    <a:cubicBezTo>
                      <a:pt x="471" y="29"/>
                      <a:pt x="502" y="80"/>
                      <a:pt x="501" y="134"/>
                    </a:cubicBezTo>
                    <a:cubicBezTo>
                      <a:pt x="498" y="215"/>
                      <a:pt x="419" y="261"/>
                      <a:pt x="410" y="26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3" name="Google Shape;373;p22"/>
              <p:cNvSpPr/>
              <p:nvPr/>
            </p:nvSpPr>
            <p:spPr>
              <a:xfrm>
                <a:off x="7532688" y="2368550"/>
                <a:ext cx="622300" cy="958850"/>
              </a:xfrm>
              <a:custGeom>
                <a:avLst/>
                <a:gdLst/>
                <a:ahLst/>
                <a:cxnLst/>
                <a:rect l="l" t="t" r="r" b="b"/>
                <a:pathLst>
                  <a:path w="369" h="569" extrusionOk="0">
                    <a:moveTo>
                      <a:pt x="369" y="569"/>
                    </a:moveTo>
                    <a:cubicBezTo>
                      <a:pt x="116" y="447"/>
                      <a:pt x="116" y="447"/>
                      <a:pt x="116" y="447"/>
                    </a:cubicBezTo>
                    <a:cubicBezTo>
                      <a:pt x="90" y="368"/>
                      <a:pt x="64" y="289"/>
                      <a:pt x="39" y="210"/>
                    </a:cubicBezTo>
                    <a:cubicBezTo>
                      <a:pt x="0" y="142"/>
                      <a:pt x="0" y="67"/>
                      <a:pt x="30" y="36"/>
                    </a:cubicBezTo>
                    <a:cubicBezTo>
                      <a:pt x="67" y="0"/>
                      <a:pt x="165" y="8"/>
                      <a:pt x="231" y="98"/>
                    </a:cubicBezTo>
                    <a:cubicBezTo>
                      <a:pt x="252" y="148"/>
                      <a:pt x="273" y="203"/>
                      <a:pt x="293" y="262"/>
                    </a:cubicBezTo>
                    <a:cubicBezTo>
                      <a:pt x="329" y="372"/>
                      <a:pt x="353" y="476"/>
                      <a:pt x="369" y="56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4" name="Google Shape;374;p22"/>
              <p:cNvSpPr/>
              <p:nvPr/>
            </p:nvSpPr>
            <p:spPr>
              <a:xfrm>
                <a:off x="6784976" y="1670050"/>
                <a:ext cx="508000" cy="558800"/>
              </a:xfrm>
              <a:custGeom>
                <a:avLst/>
                <a:gdLst/>
                <a:ahLst/>
                <a:cxnLst/>
                <a:rect l="l" t="t" r="r" b="b"/>
                <a:pathLst>
                  <a:path w="302" h="331" extrusionOk="0">
                    <a:moveTo>
                      <a:pt x="296" y="177"/>
                    </a:moveTo>
                    <a:cubicBezTo>
                      <a:pt x="290" y="265"/>
                      <a:pt x="220" y="331"/>
                      <a:pt x="139" y="325"/>
                    </a:cubicBezTo>
                    <a:cubicBezTo>
                      <a:pt x="120" y="324"/>
                      <a:pt x="103" y="319"/>
                      <a:pt x="87" y="311"/>
                    </a:cubicBezTo>
                    <a:cubicBezTo>
                      <a:pt x="62" y="299"/>
                      <a:pt x="41" y="279"/>
                      <a:pt x="26" y="254"/>
                    </a:cubicBezTo>
                    <a:cubicBezTo>
                      <a:pt x="9" y="226"/>
                      <a:pt x="0" y="191"/>
                      <a:pt x="2" y="155"/>
                    </a:cubicBezTo>
                    <a:cubicBezTo>
                      <a:pt x="8" y="66"/>
                      <a:pt x="78" y="0"/>
                      <a:pt x="159" y="6"/>
                    </a:cubicBezTo>
                    <a:cubicBezTo>
                      <a:pt x="240" y="12"/>
                      <a:pt x="302" y="88"/>
                      <a:pt x="296" y="17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5" name="Google Shape;375;p22"/>
              <p:cNvSpPr/>
              <p:nvPr/>
            </p:nvSpPr>
            <p:spPr>
              <a:xfrm>
                <a:off x="6907213" y="1309688"/>
                <a:ext cx="284163" cy="306388"/>
              </a:xfrm>
              <a:custGeom>
                <a:avLst/>
                <a:gdLst/>
                <a:ahLst/>
                <a:cxnLst/>
                <a:rect l="l" t="t" r="r" b="b"/>
                <a:pathLst>
                  <a:path w="168" h="182" extrusionOk="0">
                    <a:moveTo>
                      <a:pt x="150" y="57"/>
                    </a:moveTo>
                    <a:cubicBezTo>
                      <a:pt x="168" y="97"/>
                      <a:pt x="152" y="144"/>
                      <a:pt x="115" y="163"/>
                    </a:cubicBezTo>
                    <a:cubicBezTo>
                      <a:pt x="78" y="182"/>
                      <a:pt x="35" y="165"/>
                      <a:pt x="17" y="125"/>
                    </a:cubicBezTo>
                    <a:cubicBezTo>
                      <a:pt x="0" y="85"/>
                      <a:pt x="15" y="38"/>
                      <a:pt x="52" y="19"/>
                    </a:cubicBezTo>
                    <a:cubicBezTo>
                      <a:pt x="89" y="0"/>
                      <a:pt x="133" y="17"/>
                      <a:pt x="150" y="57"/>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6" name="Google Shape;376;p22"/>
              <p:cNvSpPr/>
              <p:nvPr/>
            </p:nvSpPr>
            <p:spPr>
              <a:xfrm>
                <a:off x="6899276" y="1311275"/>
                <a:ext cx="252413" cy="295275"/>
              </a:xfrm>
              <a:custGeom>
                <a:avLst/>
                <a:gdLst/>
                <a:ahLst/>
                <a:cxnLst/>
                <a:rect l="l" t="t" r="r" b="b"/>
                <a:pathLst>
                  <a:path w="150" h="175" extrusionOk="0">
                    <a:moveTo>
                      <a:pt x="150" y="42"/>
                    </a:moveTo>
                    <a:cubicBezTo>
                      <a:pt x="142" y="50"/>
                      <a:pt x="134" y="59"/>
                      <a:pt x="126" y="70"/>
                    </a:cubicBezTo>
                    <a:cubicBezTo>
                      <a:pt x="115" y="84"/>
                      <a:pt x="106" y="98"/>
                      <a:pt x="99" y="110"/>
                    </a:cubicBezTo>
                    <a:cubicBezTo>
                      <a:pt x="96" y="138"/>
                      <a:pt x="84" y="161"/>
                      <a:pt x="68" y="167"/>
                    </a:cubicBezTo>
                    <a:cubicBezTo>
                      <a:pt x="41" y="175"/>
                      <a:pt x="4" y="134"/>
                      <a:pt x="2" y="95"/>
                    </a:cubicBezTo>
                    <a:cubicBezTo>
                      <a:pt x="0" y="53"/>
                      <a:pt x="38" y="26"/>
                      <a:pt x="49" y="18"/>
                    </a:cubicBezTo>
                    <a:cubicBezTo>
                      <a:pt x="59" y="11"/>
                      <a:pt x="74" y="0"/>
                      <a:pt x="94" y="2"/>
                    </a:cubicBezTo>
                    <a:cubicBezTo>
                      <a:pt x="128" y="4"/>
                      <a:pt x="147" y="38"/>
                      <a:pt x="150" y="42"/>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7" name="Google Shape;377;p22"/>
              <p:cNvSpPr/>
              <p:nvPr/>
            </p:nvSpPr>
            <p:spPr>
              <a:xfrm>
                <a:off x="7027863" y="1457325"/>
                <a:ext cx="57150" cy="68263"/>
              </a:xfrm>
              <a:custGeom>
                <a:avLst/>
                <a:gdLst/>
                <a:ahLst/>
                <a:cxnLst/>
                <a:rect l="l" t="t" r="r" b="b"/>
                <a:pathLst>
                  <a:path w="34" h="41" extrusionOk="0">
                    <a:moveTo>
                      <a:pt x="30" y="14"/>
                    </a:moveTo>
                    <a:cubicBezTo>
                      <a:pt x="34" y="23"/>
                      <a:pt x="32" y="33"/>
                      <a:pt x="24" y="37"/>
                    </a:cubicBezTo>
                    <a:cubicBezTo>
                      <a:pt x="17" y="41"/>
                      <a:pt x="8" y="36"/>
                      <a:pt x="4" y="27"/>
                    </a:cubicBezTo>
                    <a:cubicBezTo>
                      <a:pt x="0" y="18"/>
                      <a:pt x="3" y="7"/>
                      <a:pt x="10" y="4"/>
                    </a:cubicBezTo>
                    <a:cubicBezTo>
                      <a:pt x="17" y="0"/>
                      <a:pt x="26" y="4"/>
                      <a:pt x="30" y="14"/>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8" name="Google Shape;378;p22"/>
              <p:cNvSpPr/>
              <p:nvPr/>
            </p:nvSpPr>
            <p:spPr>
              <a:xfrm>
                <a:off x="6850063" y="1963738"/>
                <a:ext cx="80963" cy="231775"/>
              </a:xfrm>
              <a:custGeom>
                <a:avLst/>
                <a:gdLst/>
                <a:ahLst/>
                <a:cxnLst/>
                <a:rect l="l" t="t" r="r" b="b"/>
                <a:pathLst>
                  <a:path w="48" h="137" extrusionOk="0">
                    <a:moveTo>
                      <a:pt x="48" y="137"/>
                    </a:moveTo>
                    <a:cubicBezTo>
                      <a:pt x="38" y="132"/>
                      <a:pt x="26" y="125"/>
                      <a:pt x="14" y="113"/>
                    </a:cubicBezTo>
                    <a:cubicBezTo>
                      <a:pt x="9" y="108"/>
                      <a:pt x="4" y="103"/>
                      <a:pt x="0" y="99"/>
                    </a:cubicBezTo>
                    <a:cubicBezTo>
                      <a:pt x="9" y="66"/>
                      <a:pt x="18" y="33"/>
                      <a:pt x="26" y="0"/>
                    </a:cubicBezTo>
                    <a:cubicBezTo>
                      <a:pt x="34" y="46"/>
                      <a:pt x="41" y="91"/>
                      <a:pt x="48" y="137"/>
                    </a:cubicBezTo>
                    <a:close/>
                  </a:path>
                </a:pathLst>
              </a:custGeom>
              <a:solidFill>
                <a:srgbClr val="63129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79" name="Google Shape;379;p22"/>
              <p:cNvSpPr/>
              <p:nvPr/>
            </p:nvSpPr>
            <p:spPr>
              <a:xfrm>
                <a:off x="6692901" y="2457450"/>
                <a:ext cx="1050925" cy="552450"/>
              </a:xfrm>
              <a:custGeom>
                <a:avLst/>
                <a:gdLst/>
                <a:ahLst/>
                <a:cxnLst/>
                <a:rect l="l" t="t" r="r" b="b"/>
                <a:pathLst>
                  <a:path w="623" h="327" extrusionOk="0">
                    <a:moveTo>
                      <a:pt x="445" y="312"/>
                    </a:moveTo>
                    <a:cubicBezTo>
                      <a:pt x="445" y="312"/>
                      <a:pt x="444" y="312"/>
                      <a:pt x="444" y="312"/>
                    </a:cubicBezTo>
                    <a:cubicBezTo>
                      <a:pt x="293" y="301"/>
                      <a:pt x="180" y="327"/>
                      <a:pt x="103" y="285"/>
                    </a:cubicBezTo>
                    <a:cubicBezTo>
                      <a:pt x="49" y="256"/>
                      <a:pt x="0" y="180"/>
                      <a:pt x="19" y="111"/>
                    </a:cubicBezTo>
                    <a:cubicBezTo>
                      <a:pt x="34" y="55"/>
                      <a:pt x="90" y="12"/>
                      <a:pt x="162" y="0"/>
                    </a:cubicBezTo>
                    <a:cubicBezTo>
                      <a:pt x="281" y="24"/>
                      <a:pt x="401" y="47"/>
                      <a:pt x="520" y="70"/>
                    </a:cubicBezTo>
                    <a:cubicBezTo>
                      <a:pt x="587" y="92"/>
                      <a:pt x="623" y="153"/>
                      <a:pt x="611" y="208"/>
                    </a:cubicBezTo>
                    <a:cubicBezTo>
                      <a:pt x="595" y="280"/>
                      <a:pt x="503" y="315"/>
                      <a:pt x="445" y="312"/>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0" name="Google Shape;380;p22"/>
              <p:cNvSpPr/>
              <p:nvPr/>
            </p:nvSpPr>
            <p:spPr>
              <a:xfrm>
                <a:off x="6816726" y="1784350"/>
                <a:ext cx="357188" cy="503238"/>
              </a:xfrm>
              <a:custGeom>
                <a:avLst/>
                <a:gdLst/>
                <a:ahLst/>
                <a:cxnLst/>
                <a:rect l="l" t="t" r="r" b="b"/>
                <a:pathLst>
                  <a:path w="212" h="299" extrusionOk="0">
                    <a:moveTo>
                      <a:pt x="86" y="0"/>
                    </a:moveTo>
                    <a:cubicBezTo>
                      <a:pt x="128" y="63"/>
                      <a:pt x="170" y="127"/>
                      <a:pt x="212" y="190"/>
                    </a:cubicBezTo>
                    <a:cubicBezTo>
                      <a:pt x="197" y="226"/>
                      <a:pt x="182" y="262"/>
                      <a:pt x="166" y="299"/>
                    </a:cubicBezTo>
                    <a:cubicBezTo>
                      <a:pt x="146" y="291"/>
                      <a:pt x="125" y="283"/>
                      <a:pt x="104" y="275"/>
                    </a:cubicBezTo>
                    <a:cubicBezTo>
                      <a:pt x="69" y="208"/>
                      <a:pt x="35" y="142"/>
                      <a:pt x="0" y="76"/>
                    </a:cubicBezTo>
                    <a:cubicBezTo>
                      <a:pt x="29" y="50"/>
                      <a:pt x="58" y="25"/>
                      <a:pt x="86" y="0"/>
                    </a:cubicBezTo>
                    <a:close/>
                  </a:path>
                </a:pathLst>
              </a:custGeom>
              <a:solidFill>
                <a:srgbClr val="DBAB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1" name="Google Shape;381;p22"/>
              <p:cNvSpPr/>
              <p:nvPr/>
            </p:nvSpPr>
            <p:spPr>
              <a:xfrm>
                <a:off x="7016751" y="1911350"/>
                <a:ext cx="539750" cy="409575"/>
              </a:xfrm>
              <a:custGeom>
                <a:avLst/>
                <a:gdLst/>
                <a:ahLst/>
                <a:cxnLst/>
                <a:rect l="l" t="t" r="r" b="b"/>
                <a:pathLst>
                  <a:path w="320" h="243" extrusionOk="0">
                    <a:moveTo>
                      <a:pt x="320" y="50"/>
                    </a:moveTo>
                    <a:cubicBezTo>
                      <a:pt x="252" y="105"/>
                      <a:pt x="184" y="161"/>
                      <a:pt x="116" y="217"/>
                    </a:cubicBezTo>
                    <a:cubicBezTo>
                      <a:pt x="84" y="243"/>
                      <a:pt x="38" y="234"/>
                      <a:pt x="18" y="200"/>
                    </a:cubicBezTo>
                    <a:cubicBezTo>
                      <a:pt x="0" y="170"/>
                      <a:pt x="5" y="128"/>
                      <a:pt x="33" y="102"/>
                    </a:cubicBezTo>
                    <a:cubicBezTo>
                      <a:pt x="108" y="68"/>
                      <a:pt x="182" y="34"/>
                      <a:pt x="257" y="0"/>
                    </a:cubicBezTo>
                    <a:cubicBezTo>
                      <a:pt x="278" y="17"/>
                      <a:pt x="299" y="33"/>
                      <a:pt x="320" y="50"/>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2" name="Google Shape;382;p22"/>
              <p:cNvSpPr/>
              <p:nvPr/>
            </p:nvSpPr>
            <p:spPr>
              <a:xfrm>
                <a:off x="7437438" y="1804988"/>
                <a:ext cx="212725" cy="223838"/>
              </a:xfrm>
              <a:custGeom>
                <a:avLst/>
                <a:gdLst/>
                <a:ahLst/>
                <a:cxnLst/>
                <a:rect l="l" t="t" r="r" b="b"/>
                <a:pathLst>
                  <a:path w="126" h="132" extrusionOk="0">
                    <a:moveTo>
                      <a:pt x="101" y="4"/>
                    </a:moveTo>
                    <a:cubicBezTo>
                      <a:pt x="102" y="4"/>
                      <a:pt x="105" y="8"/>
                      <a:pt x="111" y="14"/>
                    </a:cubicBezTo>
                    <a:cubicBezTo>
                      <a:pt x="115" y="19"/>
                      <a:pt x="118" y="23"/>
                      <a:pt x="119" y="24"/>
                    </a:cubicBezTo>
                    <a:cubicBezTo>
                      <a:pt x="126" y="34"/>
                      <a:pt x="122" y="62"/>
                      <a:pt x="109" y="84"/>
                    </a:cubicBezTo>
                    <a:cubicBezTo>
                      <a:pt x="98" y="102"/>
                      <a:pt x="69" y="132"/>
                      <a:pt x="40" y="120"/>
                    </a:cubicBezTo>
                    <a:cubicBezTo>
                      <a:pt x="12" y="108"/>
                      <a:pt x="0" y="62"/>
                      <a:pt x="12" y="48"/>
                    </a:cubicBezTo>
                    <a:cubicBezTo>
                      <a:pt x="21" y="37"/>
                      <a:pt x="38" y="53"/>
                      <a:pt x="61" y="40"/>
                    </a:cubicBezTo>
                    <a:cubicBezTo>
                      <a:pt x="83" y="27"/>
                      <a:pt x="91" y="0"/>
                      <a:pt x="101" y="4"/>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3" name="Google Shape;383;p22"/>
              <p:cNvSpPr/>
              <p:nvPr/>
            </p:nvSpPr>
            <p:spPr>
              <a:xfrm>
                <a:off x="7451726" y="1814513"/>
                <a:ext cx="96838" cy="85725"/>
              </a:xfrm>
              <a:custGeom>
                <a:avLst/>
                <a:gdLst/>
                <a:ahLst/>
                <a:cxnLst/>
                <a:rect l="l" t="t" r="r" b="b"/>
                <a:pathLst>
                  <a:path w="57" h="51" extrusionOk="0">
                    <a:moveTo>
                      <a:pt x="34" y="7"/>
                    </a:moveTo>
                    <a:cubicBezTo>
                      <a:pt x="51" y="0"/>
                      <a:pt x="55" y="1"/>
                      <a:pt x="56" y="3"/>
                    </a:cubicBezTo>
                    <a:cubicBezTo>
                      <a:pt x="57" y="5"/>
                      <a:pt x="51" y="9"/>
                      <a:pt x="41" y="25"/>
                    </a:cubicBezTo>
                    <a:cubicBezTo>
                      <a:pt x="34" y="35"/>
                      <a:pt x="33" y="39"/>
                      <a:pt x="27" y="44"/>
                    </a:cubicBezTo>
                    <a:cubicBezTo>
                      <a:pt x="19" y="51"/>
                      <a:pt x="13" y="50"/>
                      <a:pt x="12" y="50"/>
                    </a:cubicBezTo>
                    <a:cubicBezTo>
                      <a:pt x="11" y="50"/>
                      <a:pt x="4" y="50"/>
                      <a:pt x="2" y="46"/>
                    </a:cubicBezTo>
                    <a:cubicBezTo>
                      <a:pt x="0" y="42"/>
                      <a:pt x="5" y="33"/>
                      <a:pt x="34" y="7"/>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4" name="Google Shape;384;p22"/>
              <p:cNvSpPr/>
              <p:nvPr/>
            </p:nvSpPr>
            <p:spPr>
              <a:xfrm>
                <a:off x="7588251" y="1843088"/>
                <a:ext cx="53975" cy="92075"/>
              </a:xfrm>
              <a:custGeom>
                <a:avLst/>
                <a:gdLst/>
                <a:ahLst/>
                <a:cxnLst/>
                <a:rect l="l" t="t" r="r" b="b"/>
                <a:pathLst>
                  <a:path w="32" h="55" extrusionOk="0">
                    <a:moveTo>
                      <a:pt x="25" y="4"/>
                    </a:moveTo>
                    <a:cubicBezTo>
                      <a:pt x="22" y="20"/>
                      <a:pt x="14" y="35"/>
                      <a:pt x="3" y="48"/>
                    </a:cubicBezTo>
                    <a:cubicBezTo>
                      <a:pt x="0" y="51"/>
                      <a:pt x="4" y="55"/>
                      <a:pt x="7" y="52"/>
                    </a:cubicBezTo>
                    <a:cubicBezTo>
                      <a:pt x="19" y="39"/>
                      <a:pt x="27" y="23"/>
                      <a:pt x="31" y="5"/>
                    </a:cubicBezTo>
                    <a:cubicBezTo>
                      <a:pt x="32" y="2"/>
                      <a:pt x="26" y="0"/>
                      <a:pt x="25" y="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5" name="Google Shape;385;p22"/>
              <p:cNvSpPr/>
              <p:nvPr/>
            </p:nvSpPr>
            <p:spPr>
              <a:xfrm>
                <a:off x="7564438" y="1820863"/>
                <a:ext cx="66675" cy="88900"/>
              </a:xfrm>
              <a:custGeom>
                <a:avLst/>
                <a:gdLst/>
                <a:ahLst/>
                <a:cxnLst/>
                <a:rect l="l" t="t" r="r" b="b"/>
                <a:pathLst>
                  <a:path w="39" h="53" extrusionOk="0">
                    <a:moveTo>
                      <a:pt x="32" y="4"/>
                    </a:moveTo>
                    <a:cubicBezTo>
                      <a:pt x="22" y="18"/>
                      <a:pt x="12" y="32"/>
                      <a:pt x="2" y="46"/>
                    </a:cubicBezTo>
                    <a:cubicBezTo>
                      <a:pt x="0" y="49"/>
                      <a:pt x="4" y="53"/>
                      <a:pt x="6" y="50"/>
                    </a:cubicBezTo>
                    <a:cubicBezTo>
                      <a:pt x="17" y="36"/>
                      <a:pt x="27" y="22"/>
                      <a:pt x="37" y="7"/>
                    </a:cubicBezTo>
                    <a:cubicBezTo>
                      <a:pt x="39" y="4"/>
                      <a:pt x="34" y="0"/>
                      <a:pt x="32" y="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6" name="Google Shape;386;p22"/>
              <p:cNvSpPr/>
              <p:nvPr/>
            </p:nvSpPr>
            <p:spPr>
              <a:xfrm>
                <a:off x="6700838" y="3173413"/>
                <a:ext cx="377825" cy="773113"/>
              </a:xfrm>
              <a:custGeom>
                <a:avLst/>
                <a:gdLst/>
                <a:ahLst/>
                <a:cxnLst/>
                <a:rect l="l" t="t" r="r" b="b"/>
                <a:pathLst>
                  <a:path w="224" h="459" extrusionOk="0">
                    <a:moveTo>
                      <a:pt x="81" y="459"/>
                    </a:moveTo>
                    <a:cubicBezTo>
                      <a:pt x="0" y="19"/>
                      <a:pt x="0" y="19"/>
                      <a:pt x="0" y="19"/>
                    </a:cubicBezTo>
                    <a:cubicBezTo>
                      <a:pt x="104" y="0"/>
                      <a:pt x="104" y="0"/>
                      <a:pt x="104" y="0"/>
                    </a:cubicBezTo>
                    <a:cubicBezTo>
                      <a:pt x="120" y="22"/>
                      <a:pt x="224" y="167"/>
                      <a:pt x="164" y="331"/>
                    </a:cubicBezTo>
                    <a:cubicBezTo>
                      <a:pt x="143" y="389"/>
                      <a:pt x="109" y="432"/>
                      <a:pt x="81" y="459"/>
                    </a:cubicBez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7" name="Google Shape;387;p22"/>
              <p:cNvSpPr/>
              <p:nvPr/>
            </p:nvSpPr>
            <p:spPr>
              <a:xfrm>
                <a:off x="6846888" y="2584450"/>
                <a:ext cx="925513" cy="1149350"/>
              </a:xfrm>
              <a:custGeom>
                <a:avLst/>
                <a:gdLst/>
                <a:ahLst/>
                <a:cxnLst/>
                <a:rect l="l" t="t" r="r" b="b"/>
                <a:pathLst>
                  <a:path w="549" h="682" extrusionOk="0">
                    <a:moveTo>
                      <a:pt x="255" y="118"/>
                    </a:moveTo>
                    <a:cubicBezTo>
                      <a:pt x="170" y="198"/>
                      <a:pt x="85" y="279"/>
                      <a:pt x="0" y="360"/>
                    </a:cubicBezTo>
                    <a:cubicBezTo>
                      <a:pt x="22" y="467"/>
                      <a:pt x="43" y="574"/>
                      <a:pt x="65" y="682"/>
                    </a:cubicBezTo>
                    <a:cubicBezTo>
                      <a:pt x="196" y="546"/>
                      <a:pt x="327" y="411"/>
                      <a:pt x="458" y="276"/>
                    </a:cubicBezTo>
                    <a:cubicBezTo>
                      <a:pt x="549" y="180"/>
                      <a:pt x="540" y="65"/>
                      <a:pt x="490" y="32"/>
                    </a:cubicBezTo>
                    <a:cubicBezTo>
                      <a:pt x="443" y="0"/>
                      <a:pt x="330" y="23"/>
                      <a:pt x="255"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8" name="Google Shape;388;p22"/>
              <p:cNvSpPr/>
              <p:nvPr/>
            </p:nvSpPr>
            <p:spPr>
              <a:xfrm>
                <a:off x="6932613" y="3101975"/>
                <a:ext cx="122238" cy="552450"/>
              </a:xfrm>
              <a:custGeom>
                <a:avLst/>
                <a:gdLst/>
                <a:ahLst/>
                <a:cxnLst/>
                <a:rect l="l" t="t" r="r" b="b"/>
                <a:pathLst>
                  <a:path w="72" h="328" extrusionOk="0">
                    <a:moveTo>
                      <a:pt x="58" y="321"/>
                    </a:moveTo>
                    <a:cubicBezTo>
                      <a:pt x="39" y="217"/>
                      <a:pt x="20" y="113"/>
                      <a:pt x="1" y="9"/>
                    </a:cubicBezTo>
                    <a:cubicBezTo>
                      <a:pt x="0" y="2"/>
                      <a:pt x="12" y="0"/>
                      <a:pt x="13" y="7"/>
                    </a:cubicBezTo>
                    <a:cubicBezTo>
                      <a:pt x="32" y="111"/>
                      <a:pt x="51" y="215"/>
                      <a:pt x="70" y="319"/>
                    </a:cubicBezTo>
                    <a:cubicBezTo>
                      <a:pt x="72" y="326"/>
                      <a:pt x="60" y="328"/>
                      <a:pt x="58" y="32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89" name="Google Shape;389;p22"/>
              <p:cNvSpPr/>
              <p:nvPr/>
            </p:nvSpPr>
            <p:spPr>
              <a:xfrm>
                <a:off x="7032626" y="2994025"/>
                <a:ext cx="103188" cy="454025"/>
              </a:xfrm>
              <a:custGeom>
                <a:avLst/>
                <a:gdLst/>
                <a:ahLst/>
                <a:cxnLst/>
                <a:rect l="l" t="t" r="r" b="b"/>
                <a:pathLst>
                  <a:path w="61" h="269" extrusionOk="0">
                    <a:moveTo>
                      <a:pt x="48" y="262"/>
                    </a:moveTo>
                    <a:cubicBezTo>
                      <a:pt x="32" y="178"/>
                      <a:pt x="17" y="93"/>
                      <a:pt x="1" y="9"/>
                    </a:cubicBezTo>
                    <a:cubicBezTo>
                      <a:pt x="0" y="2"/>
                      <a:pt x="12" y="0"/>
                      <a:pt x="13" y="7"/>
                    </a:cubicBezTo>
                    <a:cubicBezTo>
                      <a:pt x="29" y="91"/>
                      <a:pt x="44" y="176"/>
                      <a:pt x="60" y="260"/>
                    </a:cubicBezTo>
                    <a:cubicBezTo>
                      <a:pt x="61" y="267"/>
                      <a:pt x="49" y="269"/>
                      <a:pt x="48" y="26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0" name="Google Shape;390;p22"/>
              <p:cNvSpPr/>
              <p:nvPr/>
            </p:nvSpPr>
            <p:spPr>
              <a:xfrm>
                <a:off x="6942138" y="2895600"/>
                <a:ext cx="744538" cy="723900"/>
              </a:xfrm>
              <a:custGeom>
                <a:avLst/>
                <a:gdLst/>
                <a:ahLst/>
                <a:cxnLst/>
                <a:rect l="l" t="t" r="r" b="b"/>
                <a:pathLst>
                  <a:path w="442" h="429" extrusionOk="0">
                    <a:moveTo>
                      <a:pt x="436" y="14"/>
                    </a:moveTo>
                    <a:cubicBezTo>
                      <a:pt x="295" y="151"/>
                      <a:pt x="154" y="287"/>
                      <a:pt x="14" y="424"/>
                    </a:cubicBezTo>
                    <a:cubicBezTo>
                      <a:pt x="8" y="429"/>
                      <a:pt x="0" y="421"/>
                      <a:pt x="6" y="415"/>
                    </a:cubicBezTo>
                    <a:cubicBezTo>
                      <a:pt x="147" y="279"/>
                      <a:pt x="288" y="142"/>
                      <a:pt x="429" y="6"/>
                    </a:cubicBezTo>
                    <a:cubicBezTo>
                      <a:pt x="434" y="0"/>
                      <a:pt x="442" y="9"/>
                      <a:pt x="436" y="1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1" name="Google Shape;391;p22"/>
              <p:cNvSpPr/>
              <p:nvPr/>
            </p:nvSpPr>
            <p:spPr>
              <a:xfrm>
                <a:off x="6911976" y="2552700"/>
                <a:ext cx="642938" cy="111125"/>
              </a:xfrm>
              <a:custGeom>
                <a:avLst/>
                <a:gdLst/>
                <a:ahLst/>
                <a:cxnLst/>
                <a:rect l="l" t="t" r="r" b="b"/>
                <a:pathLst>
                  <a:path w="381" h="66" extrusionOk="0">
                    <a:moveTo>
                      <a:pt x="371" y="65"/>
                    </a:moveTo>
                    <a:cubicBezTo>
                      <a:pt x="282" y="47"/>
                      <a:pt x="192" y="28"/>
                      <a:pt x="102" y="10"/>
                    </a:cubicBezTo>
                    <a:cubicBezTo>
                      <a:pt x="104" y="8"/>
                      <a:pt x="107" y="7"/>
                      <a:pt x="109" y="6"/>
                    </a:cubicBezTo>
                    <a:cubicBezTo>
                      <a:pt x="109" y="30"/>
                      <a:pt x="89" y="54"/>
                      <a:pt x="63" y="58"/>
                    </a:cubicBezTo>
                    <a:cubicBezTo>
                      <a:pt x="37" y="62"/>
                      <a:pt x="13" y="49"/>
                      <a:pt x="3" y="28"/>
                    </a:cubicBezTo>
                    <a:cubicBezTo>
                      <a:pt x="0" y="22"/>
                      <a:pt x="9" y="18"/>
                      <a:pt x="12" y="23"/>
                    </a:cubicBezTo>
                    <a:cubicBezTo>
                      <a:pt x="31" y="63"/>
                      <a:pt x="98" y="53"/>
                      <a:pt x="99" y="5"/>
                    </a:cubicBezTo>
                    <a:cubicBezTo>
                      <a:pt x="99" y="2"/>
                      <a:pt x="103" y="0"/>
                      <a:pt x="106" y="1"/>
                    </a:cubicBezTo>
                    <a:cubicBezTo>
                      <a:pt x="196" y="19"/>
                      <a:pt x="285" y="38"/>
                      <a:pt x="375" y="56"/>
                    </a:cubicBezTo>
                    <a:cubicBezTo>
                      <a:pt x="381" y="57"/>
                      <a:pt x="378" y="66"/>
                      <a:pt x="371"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2" name="Google Shape;392;p22"/>
              <p:cNvSpPr/>
              <p:nvPr/>
            </p:nvSpPr>
            <p:spPr>
              <a:xfrm>
                <a:off x="6761163" y="1706563"/>
                <a:ext cx="571500" cy="642938"/>
              </a:xfrm>
              <a:custGeom>
                <a:avLst/>
                <a:gdLst/>
                <a:ahLst/>
                <a:cxnLst/>
                <a:rect l="l" t="t" r="r" b="b"/>
                <a:pathLst>
                  <a:path w="339" h="382" extrusionOk="0">
                    <a:moveTo>
                      <a:pt x="319" y="160"/>
                    </a:moveTo>
                    <a:cubicBezTo>
                      <a:pt x="326" y="211"/>
                      <a:pt x="332" y="262"/>
                      <a:pt x="339" y="313"/>
                    </a:cubicBezTo>
                    <a:cubicBezTo>
                      <a:pt x="279" y="369"/>
                      <a:pt x="195" y="382"/>
                      <a:pt x="126" y="347"/>
                    </a:cubicBezTo>
                    <a:cubicBezTo>
                      <a:pt x="46" y="307"/>
                      <a:pt x="0" y="210"/>
                      <a:pt x="16" y="111"/>
                    </a:cubicBezTo>
                    <a:cubicBezTo>
                      <a:pt x="18" y="56"/>
                      <a:pt x="52" y="14"/>
                      <a:pt x="92" y="6"/>
                    </a:cubicBezTo>
                    <a:cubicBezTo>
                      <a:pt x="129" y="0"/>
                      <a:pt x="158" y="26"/>
                      <a:pt x="163" y="31"/>
                    </a:cubicBezTo>
                    <a:cubicBezTo>
                      <a:pt x="186" y="83"/>
                      <a:pt x="209" y="135"/>
                      <a:pt x="233" y="187"/>
                    </a:cubicBezTo>
                    <a:cubicBezTo>
                      <a:pt x="262" y="178"/>
                      <a:pt x="291" y="169"/>
                      <a:pt x="319" y="16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3" name="Google Shape;393;p22"/>
              <p:cNvSpPr/>
              <p:nvPr/>
            </p:nvSpPr>
            <p:spPr>
              <a:xfrm>
                <a:off x="7918451" y="2595563"/>
                <a:ext cx="209550" cy="706438"/>
              </a:xfrm>
              <a:custGeom>
                <a:avLst/>
                <a:gdLst/>
                <a:ahLst/>
                <a:cxnLst/>
                <a:rect l="l" t="t" r="r" b="b"/>
                <a:pathLst>
                  <a:path w="124" h="419" extrusionOk="0">
                    <a:moveTo>
                      <a:pt x="12" y="6"/>
                    </a:moveTo>
                    <a:cubicBezTo>
                      <a:pt x="59" y="136"/>
                      <a:pt x="96" y="271"/>
                      <a:pt x="122" y="409"/>
                    </a:cubicBezTo>
                    <a:cubicBezTo>
                      <a:pt x="124" y="415"/>
                      <a:pt x="114" y="419"/>
                      <a:pt x="113" y="413"/>
                    </a:cubicBezTo>
                    <a:cubicBezTo>
                      <a:pt x="87" y="275"/>
                      <a:pt x="50" y="140"/>
                      <a:pt x="3" y="9"/>
                    </a:cubicBezTo>
                    <a:cubicBezTo>
                      <a:pt x="0" y="4"/>
                      <a:pt x="10" y="0"/>
                      <a:pt x="12" y="6"/>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4" name="Google Shape;394;p22"/>
              <p:cNvSpPr/>
              <p:nvPr/>
            </p:nvSpPr>
            <p:spPr>
              <a:xfrm>
                <a:off x="7813676" y="3074988"/>
                <a:ext cx="301625" cy="158750"/>
              </a:xfrm>
              <a:custGeom>
                <a:avLst/>
                <a:gdLst/>
                <a:ahLst/>
                <a:cxnLst/>
                <a:rect l="l" t="t" r="r" b="b"/>
                <a:pathLst>
                  <a:path w="179" h="94" extrusionOk="0">
                    <a:moveTo>
                      <a:pt x="169" y="91"/>
                    </a:moveTo>
                    <a:cubicBezTo>
                      <a:pt x="115" y="65"/>
                      <a:pt x="60" y="38"/>
                      <a:pt x="5" y="12"/>
                    </a:cubicBezTo>
                    <a:cubicBezTo>
                      <a:pt x="0" y="9"/>
                      <a:pt x="4" y="0"/>
                      <a:pt x="10" y="2"/>
                    </a:cubicBezTo>
                    <a:cubicBezTo>
                      <a:pt x="64" y="29"/>
                      <a:pt x="119" y="55"/>
                      <a:pt x="174" y="82"/>
                    </a:cubicBezTo>
                    <a:cubicBezTo>
                      <a:pt x="179" y="85"/>
                      <a:pt x="175" y="94"/>
                      <a:pt x="169" y="9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5" name="Google Shape;395;p22"/>
              <p:cNvSpPr/>
              <p:nvPr/>
            </p:nvSpPr>
            <p:spPr>
              <a:xfrm>
                <a:off x="7885113" y="3000375"/>
                <a:ext cx="203200" cy="109538"/>
              </a:xfrm>
              <a:custGeom>
                <a:avLst/>
                <a:gdLst/>
                <a:ahLst/>
                <a:cxnLst/>
                <a:rect l="l" t="t" r="r" b="b"/>
                <a:pathLst>
                  <a:path w="120" h="65" extrusionOk="0">
                    <a:moveTo>
                      <a:pt x="110" y="63"/>
                    </a:moveTo>
                    <a:cubicBezTo>
                      <a:pt x="75" y="46"/>
                      <a:pt x="41" y="28"/>
                      <a:pt x="6" y="11"/>
                    </a:cubicBezTo>
                    <a:cubicBezTo>
                      <a:pt x="0" y="9"/>
                      <a:pt x="5" y="0"/>
                      <a:pt x="10" y="2"/>
                    </a:cubicBezTo>
                    <a:cubicBezTo>
                      <a:pt x="45" y="19"/>
                      <a:pt x="80" y="36"/>
                      <a:pt x="115" y="54"/>
                    </a:cubicBezTo>
                    <a:cubicBezTo>
                      <a:pt x="120" y="56"/>
                      <a:pt x="116" y="65"/>
                      <a:pt x="110" y="63"/>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6" name="Google Shape;396;p22"/>
              <p:cNvSpPr/>
              <p:nvPr/>
            </p:nvSpPr>
            <p:spPr>
              <a:xfrm>
                <a:off x="7135813" y="2036763"/>
                <a:ext cx="84138" cy="84138"/>
              </a:xfrm>
              <a:custGeom>
                <a:avLst/>
                <a:gdLst/>
                <a:ahLst/>
                <a:cxnLst/>
                <a:rect l="l" t="t" r="r" b="b"/>
                <a:pathLst>
                  <a:path w="50" h="50" extrusionOk="0">
                    <a:moveTo>
                      <a:pt x="49" y="5"/>
                    </a:moveTo>
                    <a:cubicBezTo>
                      <a:pt x="35" y="20"/>
                      <a:pt x="22" y="34"/>
                      <a:pt x="9" y="49"/>
                    </a:cubicBezTo>
                    <a:cubicBezTo>
                      <a:pt x="7" y="50"/>
                      <a:pt x="0" y="47"/>
                      <a:pt x="2" y="46"/>
                    </a:cubicBezTo>
                    <a:cubicBezTo>
                      <a:pt x="15" y="31"/>
                      <a:pt x="29" y="17"/>
                      <a:pt x="42" y="2"/>
                    </a:cubicBezTo>
                    <a:cubicBezTo>
                      <a:pt x="44" y="0"/>
                      <a:pt x="50" y="3"/>
                      <a:pt x="49" y="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7" name="Google Shape;397;p22"/>
              <p:cNvSpPr/>
              <p:nvPr/>
            </p:nvSpPr>
            <p:spPr>
              <a:xfrm>
                <a:off x="7169151" y="2174875"/>
                <a:ext cx="52388" cy="47625"/>
              </a:xfrm>
              <a:custGeom>
                <a:avLst/>
                <a:gdLst/>
                <a:ahLst/>
                <a:cxnLst/>
                <a:rect l="l" t="t" r="r" b="b"/>
                <a:pathLst>
                  <a:path w="31" h="28" extrusionOk="0">
                    <a:moveTo>
                      <a:pt x="29" y="5"/>
                    </a:moveTo>
                    <a:cubicBezTo>
                      <a:pt x="22" y="12"/>
                      <a:pt x="15" y="19"/>
                      <a:pt x="9" y="26"/>
                    </a:cubicBezTo>
                    <a:cubicBezTo>
                      <a:pt x="7" y="28"/>
                      <a:pt x="0" y="25"/>
                      <a:pt x="2" y="23"/>
                    </a:cubicBezTo>
                    <a:cubicBezTo>
                      <a:pt x="9" y="16"/>
                      <a:pt x="15" y="9"/>
                      <a:pt x="22" y="2"/>
                    </a:cubicBezTo>
                    <a:cubicBezTo>
                      <a:pt x="24" y="0"/>
                      <a:pt x="31" y="3"/>
                      <a:pt x="29" y="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8" name="Google Shape;398;p22"/>
              <p:cNvSpPr/>
              <p:nvPr/>
            </p:nvSpPr>
            <p:spPr>
              <a:xfrm>
                <a:off x="6961188" y="2122488"/>
                <a:ext cx="61913" cy="58738"/>
              </a:xfrm>
              <a:custGeom>
                <a:avLst/>
                <a:gdLst/>
                <a:ahLst/>
                <a:cxnLst/>
                <a:rect l="l" t="t" r="r" b="b"/>
                <a:pathLst>
                  <a:path w="36" h="35" extrusionOk="0">
                    <a:moveTo>
                      <a:pt x="35" y="5"/>
                    </a:moveTo>
                    <a:cubicBezTo>
                      <a:pt x="26" y="14"/>
                      <a:pt x="17" y="24"/>
                      <a:pt x="8" y="33"/>
                    </a:cubicBezTo>
                    <a:cubicBezTo>
                      <a:pt x="6" y="35"/>
                      <a:pt x="0" y="32"/>
                      <a:pt x="1" y="30"/>
                    </a:cubicBezTo>
                    <a:cubicBezTo>
                      <a:pt x="10" y="21"/>
                      <a:pt x="19" y="11"/>
                      <a:pt x="28" y="2"/>
                    </a:cubicBezTo>
                    <a:cubicBezTo>
                      <a:pt x="30" y="0"/>
                      <a:pt x="36" y="3"/>
                      <a:pt x="35" y="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399" name="Google Shape;399;p22"/>
              <p:cNvSpPr/>
              <p:nvPr/>
            </p:nvSpPr>
            <p:spPr>
              <a:xfrm>
                <a:off x="6961188" y="1924050"/>
                <a:ext cx="74613" cy="9525"/>
              </a:xfrm>
              <a:custGeom>
                <a:avLst/>
                <a:gdLst/>
                <a:ahLst/>
                <a:cxnLst/>
                <a:rect l="l" t="t" r="r" b="b"/>
                <a:pathLst>
                  <a:path w="44" h="6" extrusionOk="0">
                    <a:moveTo>
                      <a:pt x="39" y="6"/>
                    </a:moveTo>
                    <a:cubicBezTo>
                      <a:pt x="28" y="6"/>
                      <a:pt x="16" y="6"/>
                      <a:pt x="5" y="6"/>
                    </a:cubicBezTo>
                    <a:cubicBezTo>
                      <a:pt x="1" y="6"/>
                      <a:pt x="0" y="0"/>
                      <a:pt x="4" y="0"/>
                    </a:cubicBezTo>
                    <a:cubicBezTo>
                      <a:pt x="16" y="0"/>
                      <a:pt x="27" y="0"/>
                      <a:pt x="38" y="0"/>
                    </a:cubicBezTo>
                    <a:cubicBezTo>
                      <a:pt x="42" y="0"/>
                      <a:pt x="44" y="6"/>
                      <a:pt x="39" y="6"/>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0" name="Google Shape;400;p22"/>
              <p:cNvSpPr/>
              <p:nvPr/>
            </p:nvSpPr>
            <p:spPr>
              <a:xfrm>
                <a:off x="6870701" y="1828800"/>
                <a:ext cx="66675" cy="66675"/>
              </a:xfrm>
              <a:custGeom>
                <a:avLst/>
                <a:gdLst/>
                <a:ahLst/>
                <a:cxnLst/>
                <a:rect l="l" t="t" r="r" b="b"/>
                <a:pathLst>
                  <a:path w="40" h="39" extrusionOk="0">
                    <a:moveTo>
                      <a:pt x="38" y="5"/>
                    </a:moveTo>
                    <a:cubicBezTo>
                      <a:pt x="28" y="15"/>
                      <a:pt x="18" y="26"/>
                      <a:pt x="8" y="37"/>
                    </a:cubicBezTo>
                    <a:cubicBezTo>
                      <a:pt x="7" y="39"/>
                      <a:pt x="0" y="36"/>
                      <a:pt x="2" y="34"/>
                    </a:cubicBezTo>
                    <a:cubicBezTo>
                      <a:pt x="12" y="23"/>
                      <a:pt x="22" y="12"/>
                      <a:pt x="32" y="2"/>
                    </a:cubicBezTo>
                    <a:cubicBezTo>
                      <a:pt x="33" y="0"/>
                      <a:pt x="40" y="3"/>
                      <a:pt x="38" y="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1" name="Google Shape;401;p22"/>
              <p:cNvSpPr/>
              <p:nvPr/>
            </p:nvSpPr>
            <p:spPr>
              <a:xfrm>
                <a:off x="6980238" y="1911350"/>
                <a:ext cx="79375" cy="79375"/>
              </a:xfrm>
              <a:custGeom>
                <a:avLst/>
                <a:gdLst/>
                <a:ahLst/>
                <a:cxnLst/>
                <a:rect l="l" t="t" r="r" b="b"/>
                <a:pathLst>
                  <a:path w="47" h="47" extrusionOk="0">
                    <a:moveTo>
                      <a:pt x="45" y="6"/>
                    </a:moveTo>
                    <a:cubicBezTo>
                      <a:pt x="33" y="19"/>
                      <a:pt x="21" y="31"/>
                      <a:pt x="10" y="44"/>
                    </a:cubicBezTo>
                    <a:cubicBezTo>
                      <a:pt x="7" y="47"/>
                      <a:pt x="0" y="43"/>
                      <a:pt x="3" y="41"/>
                    </a:cubicBezTo>
                    <a:cubicBezTo>
                      <a:pt x="15" y="28"/>
                      <a:pt x="26" y="15"/>
                      <a:pt x="38" y="3"/>
                    </a:cubicBezTo>
                    <a:cubicBezTo>
                      <a:pt x="40" y="0"/>
                      <a:pt x="47" y="3"/>
                      <a:pt x="45" y="6"/>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2" name="Google Shape;402;p22"/>
              <p:cNvSpPr/>
              <p:nvPr/>
            </p:nvSpPr>
            <p:spPr>
              <a:xfrm>
                <a:off x="7581901" y="2046288"/>
                <a:ext cx="36513" cy="38100"/>
              </a:xfrm>
              <a:custGeom>
                <a:avLst/>
                <a:gdLst/>
                <a:ahLst/>
                <a:cxnLst/>
                <a:rect l="l" t="t" r="r" b="b"/>
                <a:pathLst>
                  <a:path w="22" h="22" extrusionOk="0">
                    <a:moveTo>
                      <a:pt x="21" y="4"/>
                    </a:moveTo>
                    <a:cubicBezTo>
                      <a:pt x="17" y="10"/>
                      <a:pt x="12" y="15"/>
                      <a:pt x="8" y="21"/>
                    </a:cubicBezTo>
                    <a:cubicBezTo>
                      <a:pt x="6" y="22"/>
                      <a:pt x="0" y="19"/>
                      <a:pt x="1" y="18"/>
                    </a:cubicBezTo>
                    <a:cubicBezTo>
                      <a:pt x="5" y="13"/>
                      <a:pt x="10" y="7"/>
                      <a:pt x="15" y="2"/>
                    </a:cubicBezTo>
                    <a:cubicBezTo>
                      <a:pt x="16" y="0"/>
                      <a:pt x="22" y="3"/>
                      <a:pt x="21" y="4"/>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3" name="Google Shape;403;p22"/>
              <p:cNvSpPr/>
              <p:nvPr/>
            </p:nvSpPr>
            <p:spPr>
              <a:xfrm>
                <a:off x="7515226" y="2097088"/>
                <a:ext cx="22225" cy="19050"/>
              </a:xfrm>
              <a:custGeom>
                <a:avLst/>
                <a:gdLst/>
                <a:ahLst/>
                <a:cxnLst/>
                <a:rect l="l" t="t" r="r" b="b"/>
                <a:pathLst>
                  <a:path w="14" h="11" extrusionOk="0">
                    <a:moveTo>
                      <a:pt x="12" y="4"/>
                    </a:moveTo>
                    <a:cubicBezTo>
                      <a:pt x="11" y="6"/>
                      <a:pt x="9" y="8"/>
                      <a:pt x="7" y="10"/>
                    </a:cubicBezTo>
                    <a:cubicBezTo>
                      <a:pt x="6" y="11"/>
                      <a:pt x="4" y="11"/>
                      <a:pt x="3" y="10"/>
                    </a:cubicBezTo>
                    <a:cubicBezTo>
                      <a:pt x="2" y="10"/>
                      <a:pt x="0" y="8"/>
                      <a:pt x="1" y="7"/>
                    </a:cubicBezTo>
                    <a:cubicBezTo>
                      <a:pt x="2" y="5"/>
                      <a:pt x="4" y="3"/>
                      <a:pt x="6" y="1"/>
                    </a:cubicBezTo>
                    <a:cubicBezTo>
                      <a:pt x="7" y="0"/>
                      <a:pt x="9" y="1"/>
                      <a:pt x="11" y="1"/>
                    </a:cubicBezTo>
                    <a:cubicBezTo>
                      <a:pt x="11" y="2"/>
                      <a:pt x="14" y="3"/>
                      <a:pt x="12" y="4"/>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4" name="Google Shape;404;p22"/>
              <p:cNvSpPr/>
              <p:nvPr/>
            </p:nvSpPr>
            <p:spPr>
              <a:xfrm>
                <a:off x="7585076" y="2133600"/>
                <a:ext cx="12700" cy="20638"/>
              </a:xfrm>
              <a:custGeom>
                <a:avLst/>
                <a:gdLst/>
                <a:ahLst/>
                <a:cxnLst/>
                <a:rect l="l" t="t" r="r" b="b"/>
                <a:pathLst>
                  <a:path w="7" h="12" extrusionOk="0">
                    <a:moveTo>
                      <a:pt x="7" y="3"/>
                    </a:moveTo>
                    <a:cubicBezTo>
                      <a:pt x="7" y="5"/>
                      <a:pt x="7" y="8"/>
                      <a:pt x="7" y="10"/>
                    </a:cubicBezTo>
                    <a:cubicBezTo>
                      <a:pt x="7" y="12"/>
                      <a:pt x="5" y="12"/>
                      <a:pt x="4" y="12"/>
                    </a:cubicBezTo>
                    <a:cubicBezTo>
                      <a:pt x="2" y="12"/>
                      <a:pt x="0" y="11"/>
                      <a:pt x="0" y="9"/>
                    </a:cubicBezTo>
                    <a:cubicBezTo>
                      <a:pt x="0" y="7"/>
                      <a:pt x="0" y="5"/>
                      <a:pt x="0" y="2"/>
                    </a:cubicBezTo>
                    <a:cubicBezTo>
                      <a:pt x="0" y="0"/>
                      <a:pt x="1" y="0"/>
                      <a:pt x="3" y="0"/>
                    </a:cubicBezTo>
                    <a:cubicBezTo>
                      <a:pt x="4" y="0"/>
                      <a:pt x="7" y="1"/>
                      <a:pt x="7" y="3"/>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5" name="Google Shape;405;p22"/>
              <p:cNvSpPr/>
              <p:nvPr/>
            </p:nvSpPr>
            <p:spPr>
              <a:xfrm>
                <a:off x="7342188" y="1858963"/>
                <a:ext cx="14288" cy="28575"/>
              </a:xfrm>
              <a:custGeom>
                <a:avLst/>
                <a:gdLst/>
                <a:ahLst/>
                <a:cxnLst/>
                <a:rect l="l" t="t" r="r" b="b"/>
                <a:pathLst>
                  <a:path w="8" h="17" extrusionOk="0">
                    <a:moveTo>
                      <a:pt x="8" y="3"/>
                    </a:moveTo>
                    <a:cubicBezTo>
                      <a:pt x="8" y="8"/>
                      <a:pt x="8" y="12"/>
                      <a:pt x="8" y="16"/>
                    </a:cubicBezTo>
                    <a:cubicBezTo>
                      <a:pt x="8" y="17"/>
                      <a:pt x="0" y="16"/>
                      <a:pt x="0" y="14"/>
                    </a:cubicBezTo>
                    <a:cubicBezTo>
                      <a:pt x="0" y="10"/>
                      <a:pt x="0" y="5"/>
                      <a:pt x="0" y="1"/>
                    </a:cubicBezTo>
                    <a:cubicBezTo>
                      <a:pt x="0" y="0"/>
                      <a:pt x="8" y="1"/>
                      <a:pt x="8" y="3"/>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6" name="Google Shape;406;p22"/>
              <p:cNvSpPr/>
              <p:nvPr/>
            </p:nvSpPr>
            <p:spPr>
              <a:xfrm>
                <a:off x="7361238" y="1906588"/>
                <a:ext cx="33338" cy="4763"/>
              </a:xfrm>
              <a:custGeom>
                <a:avLst/>
                <a:gdLst/>
                <a:ahLst/>
                <a:cxnLst/>
                <a:rect l="l" t="t" r="r" b="b"/>
                <a:pathLst>
                  <a:path w="20" h="3" extrusionOk="0">
                    <a:moveTo>
                      <a:pt x="17" y="3"/>
                    </a:moveTo>
                    <a:cubicBezTo>
                      <a:pt x="13" y="3"/>
                      <a:pt x="9" y="3"/>
                      <a:pt x="5" y="3"/>
                    </a:cubicBezTo>
                    <a:cubicBezTo>
                      <a:pt x="4" y="3"/>
                      <a:pt x="1" y="3"/>
                      <a:pt x="1" y="1"/>
                    </a:cubicBezTo>
                    <a:cubicBezTo>
                      <a:pt x="0" y="0"/>
                      <a:pt x="1" y="0"/>
                      <a:pt x="2" y="0"/>
                    </a:cubicBezTo>
                    <a:cubicBezTo>
                      <a:pt x="6" y="0"/>
                      <a:pt x="10" y="0"/>
                      <a:pt x="14" y="0"/>
                    </a:cubicBezTo>
                    <a:cubicBezTo>
                      <a:pt x="15" y="0"/>
                      <a:pt x="18" y="0"/>
                      <a:pt x="19" y="2"/>
                    </a:cubicBezTo>
                    <a:cubicBezTo>
                      <a:pt x="20" y="3"/>
                      <a:pt x="18" y="3"/>
                      <a:pt x="17" y="3"/>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7" name="Google Shape;407;p22"/>
              <p:cNvSpPr/>
              <p:nvPr/>
            </p:nvSpPr>
            <p:spPr>
              <a:xfrm>
                <a:off x="6842126" y="1158875"/>
                <a:ext cx="203200" cy="222250"/>
              </a:xfrm>
              <a:prstGeom prst="ellipse">
                <a:avLst/>
              </a:pr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8" name="Google Shape;408;p22"/>
              <p:cNvSpPr/>
              <p:nvPr/>
            </p:nvSpPr>
            <p:spPr>
              <a:xfrm>
                <a:off x="6908801" y="1076325"/>
                <a:ext cx="117475" cy="125413"/>
              </a:xfrm>
              <a:prstGeom prst="ellipse">
                <a:avLst/>
              </a:pr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09" name="Google Shape;409;p22"/>
              <p:cNvSpPr/>
              <p:nvPr/>
            </p:nvSpPr>
            <p:spPr>
              <a:xfrm>
                <a:off x="7773988" y="1795463"/>
                <a:ext cx="233363" cy="188913"/>
              </a:xfrm>
              <a:custGeom>
                <a:avLst/>
                <a:gdLst/>
                <a:ahLst/>
                <a:cxnLst/>
                <a:rect l="l" t="t" r="r" b="b"/>
                <a:pathLst>
                  <a:path w="138" h="112" extrusionOk="0">
                    <a:moveTo>
                      <a:pt x="136" y="43"/>
                    </a:moveTo>
                    <a:cubicBezTo>
                      <a:pt x="138" y="48"/>
                      <a:pt x="130" y="52"/>
                      <a:pt x="118" y="62"/>
                    </a:cubicBezTo>
                    <a:cubicBezTo>
                      <a:pt x="105" y="74"/>
                      <a:pt x="103" y="79"/>
                      <a:pt x="96" y="86"/>
                    </a:cubicBezTo>
                    <a:cubicBezTo>
                      <a:pt x="96" y="86"/>
                      <a:pt x="93" y="89"/>
                      <a:pt x="90" y="92"/>
                    </a:cubicBezTo>
                    <a:cubicBezTo>
                      <a:pt x="82" y="98"/>
                      <a:pt x="64" y="106"/>
                      <a:pt x="40" y="112"/>
                    </a:cubicBezTo>
                    <a:cubicBezTo>
                      <a:pt x="27" y="98"/>
                      <a:pt x="13" y="84"/>
                      <a:pt x="0" y="69"/>
                    </a:cubicBezTo>
                    <a:cubicBezTo>
                      <a:pt x="4" y="58"/>
                      <a:pt x="13" y="39"/>
                      <a:pt x="32" y="22"/>
                    </a:cubicBezTo>
                    <a:cubicBezTo>
                      <a:pt x="38" y="16"/>
                      <a:pt x="45" y="12"/>
                      <a:pt x="51" y="9"/>
                    </a:cubicBezTo>
                    <a:cubicBezTo>
                      <a:pt x="59" y="5"/>
                      <a:pt x="72" y="0"/>
                      <a:pt x="87" y="3"/>
                    </a:cubicBezTo>
                    <a:cubicBezTo>
                      <a:pt x="90" y="4"/>
                      <a:pt x="93" y="5"/>
                      <a:pt x="98" y="7"/>
                    </a:cubicBezTo>
                    <a:cubicBezTo>
                      <a:pt x="101" y="8"/>
                      <a:pt x="136" y="20"/>
                      <a:pt x="135" y="27"/>
                    </a:cubicBezTo>
                    <a:cubicBezTo>
                      <a:pt x="134" y="31"/>
                      <a:pt x="123" y="31"/>
                      <a:pt x="121" y="31"/>
                    </a:cubicBezTo>
                    <a:cubicBezTo>
                      <a:pt x="108" y="32"/>
                      <a:pt x="100" y="26"/>
                      <a:pt x="96" y="23"/>
                    </a:cubicBezTo>
                    <a:cubicBezTo>
                      <a:pt x="93" y="24"/>
                      <a:pt x="88" y="25"/>
                      <a:pt x="82" y="28"/>
                    </a:cubicBezTo>
                    <a:cubicBezTo>
                      <a:pt x="74" y="31"/>
                      <a:pt x="69" y="33"/>
                      <a:pt x="67" y="37"/>
                    </a:cubicBezTo>
                    <a:cubicBezTo>
                      <a:pt x="64" y="44"/>
                      <a:pt x="67" y="56"/>
                      <a:pt x="74" y="59"/>
                    </a:cubicBezTo>
                    <a:cubicBezTo>
                      <a:pt x="88" y="65"/>
                      <a:pt x="106" y="31"/>
                      <a:pt x="127" y="36"/>
                    </a:cubicBezTo>
                    <a:cubicBezTo>
                      <a:pt x="129" y="37"/>
                      <a:pt x="135" y="38"/>
                      <a:pt x="136" y="43"/>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10" name="Google Shape;410;p22"/>
              <p:cNvSpPr/>
              <p:nvPr/>
            </p:nvSpPr>
            <p:spPr>
              <a:xfrm>
                <a:off x="7940676" y="1854200"/>
                <a:ext cx="66675" cy="49213"/>
              </a:xfrm>
              <a:custGeom>
                <a:avLst/>
                <a:gdLst/>
                <a:ahLst/>
                <a:cxnLst/>
                <a:rect l="l" t="t" r="r" b="b"/>
                <a:pathLst>
                  <a:path w="39" h="29" extrusionOk="0">
                    <a:moveTo>
                      <a:pt x="14" y="3"/>
                    </a:moveTo>
                    <a:cubicBezTo>
                      <a:pt x="18" y="1"/>
                      <a:pt x="21" y="1"/>
                      <a:pt x="23" y="1"/>
                    </a:cubicBezTo>
                    <a:cubicBezTo>
                      <a:pt x="28" y="0"/>
                      <a:pt x="31" y="0"/>
                      <a:pt x="34" y="2"/>
                    </a:cubicBezTo>
                    <a:cubicBezTo>
                      <a:pt x="36" y="3"/>
                      <a:pt x="39" y="7"/>
                      <a:pt x="39" y="10"/>
                    </a:cubicBezTo>
                    <a:cubicBezTo>
                      <a:pt x="38" y="12"/>
                      <a:pt x="37" y="14"/>
                      <a:pt x="34" y="16"/>
                    </a:cubicBezTo>
                    <a:cubicBezTo>
                      <a:pt x="31" y="18"/>
                      <a:pt x="30" y="19"/>
                      <a:pt x="27" y="21"/>
                    </a:cubicBezTo>
                    <a:cubicBezTo>
                      <a:pt x="22" y="24"/>
                      <a:pt x="22" y="25"/>
                      <a:pt x="20" y="26"/>
                    </a:cubicBezTo>
                    <a:cubicBezTo>
                      <a:pt x="13" y="29"/>
                      <a:pt x="0" y="22"/>
                      <a:pt x="0" y="15"/>
                    </a:cubicBezTo>
                    <a:cubicBezTo>
                      <a:pt x="0" y="9"/>
                      <a:pt x="12" y="4"/>
                      <a:pt x="14" y="3"/>
                    </a:cubicBezTo>
                    <a:close/>
                  </a:path>
                </a:pathLst>
              </a:custGeom>
              <a:solidFill>
                <a:srgbClr val="DBAB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11" name="Google Shape;411;p22"/>
              <p:cNvSpPr/>
              <p:nvPr/>
            </p:nvSpPr>
            <p:spPr>
              <a:xfrm>
                <a:off x="7540626" y="1703388"/>
                <a:ext cx="36513" cy="6350"/>
              </a:xfrm>
              <a:custGeom>
                <a:avLst/>
                <a:gdLst/>
                <a:ahLst/>
                <a:cxnLst/>
                <a:rect l="l" t="t" r="r" b="b"/>
                <a:pathLst>
                  <a:path w="22" h="4" extrusionOk="0">
                    <a:moveTo>
                      <a:pt x="3" y="4"/>
                    </a:moveTo>
                    <a:cubicBezTo>
                      <a:pt x="8" y="4"/>
                      <a:pt x="12" y="4"/>
                      <a:pt x="16" y="4"/>
                    </a:cubicBezTo>
                    <a:cubicBezTo>
                      <a:pt x="18" y="4"/>
                      <a:pt x="21" y="4"/>
                      <a:pt x="21" y="2"/>
                    </a:cubicBezTo>
                    <a:cubicBezTo>
                      <a:pt x="22" y="1"/>
                      <a:pt x="21" y="0"/>
                      <a:pt x="20" y="0"/>
                    </a:cubicBezTo>
                    <a:cubicBezTo>
                      <a:pt x="15" y="0"/>
                      <a:pt x="11" y="0"/>
                      <a:pt x="7" y="0"/>
                    </a:cubicBezTo>
                    <a:cubicBezTo>
                      <a:pt x="5" y="0"/>
                      <a:pt x="2" y="1"/>
                      <a:pt x="1" y="2"/>
                    </a:cubicBezTo>
                    <a:cubicBezTo>
                      <a:pt x="0" y="4"/>
                      <a:pt x="2" y="4"/>
                      <a:pt x="3" y="4"/>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12" name="Google Shape;412;p22"/>
              <p:cNvSpPr/>
              <p:nvPr/>
            </p:nvSpPr>
            <p:spPr>
              <a:xfrm>
                <a:off x="7912101" y="1852613"/>
                <a:ext cx="100013" cy="96838"/>
              </a:xfrm>
              <a:custGeom>
                <a:avLst/>
                <a:gdLst/>
                <a:ahLst/>
                <a:cxnLst/>
                <a:rect l="l" t="t" r="r" b="b"/>
                <a:pathLst>
                  <a:path w="59" h="57" extrusionOk="0">
                    <a:moveTo>
                      <a:pt x="11" y="18"/>
                    </a:moveTo>
                    <a:cubicBezTo>
                      <a:pt x="16" y="11"/>
                      <a:pt x="23" y="8"/>
                      <a:pt x="26" y="6"/>
                    </a:cubicBezTo>
                    <a:cubicBezTo>
                      <a:pt x="30" y="4"/>
                      <a:pt x="38" y="0"/>
                      <a:pt x="48" y="2"/>
                    </a:cubicBezTo>
                    <a:cubicBezTo>
                      <a:pt x="50" y="2"/>
                      <a:pt x="57" y="4"/>
                      <a:pt x="58" y="8"/>
                    </a:cubicBezTo>
                    <a:cubicBezTo>
                      <a:pt x="59" y="12"/>
                      <a:pt x="55" y="15"/>
                      <a:pt x="45" y="23"/>
                    </a:cubicBezTo>
                    <a:cubicBezTo>
                      <a:pt x="41" y="27"/>
                      <a:pt x="33" y="34"/>
                      <a:pt x="18" y="48"/>
                    </a:cubicBezTo>
                    <a:cubicBezTo>
                      <a:pt x="14" y="52"/>
                      <a:pt x="11" y="55"/>
                      <a:pt x="9" y="57"/>
                    </a:cubicBezTo>
                    <a:cubicBezTo>
                      <a:pt x="8" y="55"/>
                      <a:pt x="0" y="34"/>
                      <a:pt x="11" y="18"/>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sp>
        <p:nvSpPr>
          <p:cNvPr id="413" name="Google Shape;413;p22"/>
          <p:cNvSpPr txBox="1"/>
          <p:nvPr/>
        </p:nvSpPr>
        <p:spPr>
          <a:xfrm>
            <a:off x="1004647" y="1220579"/>
            <a:ext cx="32766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accent1"/>
              </a:solidFill>
              <a:latin typeface="Montserrat"/>
              <a:ea typeface="Montserrat"/>
              <a:cs typeface="Montserrat"/>
              <a:sym typeface="Montserrat"/>
            </a:endParaRPr>
          </a:p>
        </p:txBody>
      </p:sp>
      <p:sp>
        <p:nvSpPr>
          <p:cNvPr id="414" name="Google Shape;414;p22"/>
          <p:cNvSpPr txBox="1"/>
          <p:nvPr/>
        </p:nvSpPr>
        <p:spPr>
          <a:xfrm>
            <a:off x="233122" y="178698"/>
            <a:ext cx="4987800" cy="40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200">
                <a:solidFill>
                  <a:schemeClr val="accent1"/>
                </a:solidFill>
                <a:latin typeface="Montserrat SemiBold"/>
                <a:ea typeface="Montserrat SemiBold"/>
                <a:cs typeface="Montserrat SemiBold"/>
                <a:sym typeface="Montserrat SemiBold"/>
              </a:rPr>
              <a:t>Introduction</a:t>
            </a:r>
            <a:endParaRPr sz="2200">
              <a:solidFill>
                <a:schemeClr val="accent1"/>
              </a:solidFill>
              <a:latin typeface="Montserrat SemiBold"/>
              <a:ea typeface="Montserrat SemiBold"/>
              <a:cs typeface="Montserrat SemiBold"/>
              <a:sym typeface="Montserrat SemiBold"/>
            </a:endParaRPr>
          </a:p>
        </p:txBody>
      </p:sp>
      <p:grpSp>
        <p:nvGrpSpPr>
          <p:cNvPr id="415" name="Google Shape;415;p22"/>
          <p:cNvGrpSpPr/>
          <p:nvPr/>
        </p:nvGrpSpPr>
        <p:grpSpPr>
          <a:xfrm>
            <a:off x="2377460" y="125827"/>
            <a:ext cx="1117009" cy="881869"/>
            <a:chOff x="10192850" y="3629445"/>
            <a:chExt cx="1454438" cy="1148267"/>
          </a:xfrm>
        </p:grpSpPr>
        <p:sp>
          <p:nvSpPr>
            <p:cNvPr id="416" name="Google Shape;416;p22"/>
            <p:cNvSpPr/>
            <p:nvPr/>
          </p:nvSpPr>
          <p:spPr>
            <a:xfrm>
              <a:off x="10592693" y="3992123"/>
              <a:ext cx="831725" cy="785589"/>
            </a:xfrm>
            <a:custGeom>
              <a:avLst/>
              <a:gdLst/>
              <a:ahLst/>
              <a:cxnLst/>
              <a:rect l="l" t="t" r="r" b="b"/>
              <a:pathLst>
                <a:path w="678" h="640" extrusionOk="0">
                  <a:moveTo>
                    <a:pt x="678" y="301"/>
                  </a:moveTo>
                  <a:cubicBezTo>
                    <a:pt x="678" y="489"/>
                    <a:pt x="526" y="640"/>
                    <a:pt x="339" y="640"/>
                  </a:cubicBezTo>
                  <a:cubicBezTo>
                    <a:pt x="152" y="640"/>
                    <a:pt x="0" y="489"/>
                    <a:pt x="0" y="301"/>
                  </a:cubicBezTo>
                  <a:cubicBezTo>
                    <a:pt x="0" y="170"/>
                    <a:pt x="75" y="56"/>
                    <a:pt x="184" y="0"/>
                  </a:cubicBezTo>
                  <a:cubicBezTo>
                    <a:pt x="236" y="98"/>
                    <a:pt x="288" y="196"/>
                    <a:pt x="340" y="294"/>
                  </a:cubicBezTo>
                  <a:cubicBezTo>
                    <a:pt x="452" y="297"/>
                    <a:pt x="565" y="299"/>
                    <a:pt x="678" y="30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17" name="Google Shape;417;p22"/>
            <p:cNvSpPr/>
            <p:nvPr/>
          </p:nvSpPr>
          <p:spPr>
            <a:xfrm>
              <a:off x="10837469" y="3867813"/>
              <a:ext cx="538251" cy="442134"/>
            </a:xfrm>
            <a:custGeom>
              <a:avLst/>
              <a:gdLst/>
              <a:ahLst/>
              <a:cxnLst/>
              <a:rect l="l" t="t" r="r" b="b"/>
              <a:pathLst>
                <a:path w="438" h="360" extrusionOk="0">
                  <a:moveTo>
                    <a:pt x="149" y="360"/>
                  </a:moveTo>
                  <a:cubicBezTo>
                    <a:pt x="99" y="266"/>
                    <a:pt x="50" y="172"/>
                    <a:pt x="0" y="78"/>
                  </a:cubicBezTo>
                  <a:cubicBezTo>
                    <a:pt x="12" y="72"/>
                    <a:pt x="175" y="0"/>
                    <a:pt x="318" y="92"/>
                  </a:cubicBezTo>
                  <a:cubicBezTo>
                    <a:pt x="395" y="142"/>
                    <a:pt x="427" y="215"/>
                    <a:pt x="438" y="246"/>
                  </a:cubicBezTo>
                  <a:cubicBezTo>
                    <a:pt x="342" y="284"/>
                    <a:pt x="246" y="322"/>
                    <a:pt x="149" y="360"/>
                  </a:cubicBezTo>
                  <a:close/>
                </a:path>
              </a:pathLst>
            </a:custGeom>
            <a:solidFill>
              <a:srgbClr val="FFF3D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418" name="Google Shape;418;p22"/>
            <p:cNvGrpSpPr/>
            <p:nvPr/>
          </p:nvGrpSpPr>
          <p:grpSpPr>
            <a:xfrm>
              <a:off x="10192850" y="3629445"/>
              <a:ext cx="1454438" cy="701008"/>
              <a:chOff x="10192850" y="3629445"/>
              <a:chExt cx="1454438" cy="701008"/>
            </a:xfrm>
          </p:grpSpPr>
          <p:sp>
            <p:nvSpPr>
              <p:cNvPr id="419" name="Google Shape;419;p22"/>
              <p:cNvSpPr/>
              <p:nvPr/>
            </p:nvSpPr>
            <p:spPr>
              <a:xfrm>
                <a:off x="10952808" y="4308665"/>
                <a:ext cx="2563" cy="0"/>
              </a:xfrm>
              <a:custGeom>
                <a:avLst/>
                <a:gdLst/>
                <a:ahLst/>
                <a:cxnLst/>
                <a:rect l="l" t="t" r="r" b="b"/>
                <a:pathLst>
                  <a:path w="2" h="120000" extrusionOk="0">
                    <a:moveTo>
                      <a:pt x="2" y="0"/>
                    </a:moveTo>
                    <a:cubicBezTo>
                      <a:pt x="1" y="0"/>
                      <a:pt x="1" y="0"/>
                      <a:pt x="0" y="0"/>
                    </a:cubicBezTo>
                    <a:cubicBezTo>
                      <a:pt x="0" y="0"/>
                      <a:pt x="0" y="0"/>
                      <a:pt x="0" y="0"/>
                    </a:cubicBezTo>
                    <a:cubicBezTo>
                      <a:pt x="1" y="0"/>
                      <a:pt x="1" y="0"/>
                      <a:pt x="2"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0" name="Google Shape;420;p22"/>
              <p:cNvSpPr/>
              <p:nvPr/>
            </p:nvSpPr>
            <p:spPr>
              <a:xfrm>
                <a:off x="10810556" y="3885755"/>
                <a:ext cx="643337" cy="444698"/>
              </a:xfrm>
              <a:custGeom>
                <a:avLst/>
                <a:gdLst/>
                <a:ahLst/>
                <a:cxnLst/>
                <a:rect l="l" t="t" r="r" b="b"/>
                <a:pathLst>
                  <a:path w="524" h="362" extrusionOk="0">
                    <a:moveTo>
                      <a:pt x="524" y="362"/>
                    </a:moveTo>
                    <a:cubicBezTo>
                      <a:pt x="165" y="354"/>
                      <a:pt x="165" y="354"/>
                      <a:pt x="165" y="354"/>
                    </a:cubicBezTo>
                    <a:cubicBezTo>
                      <a:pt x="0" y="43"/>
                      <a:pt x="0" y="43"/>
                      <a:pt x="0" y="43"/>
                    </a:cubicBezTo>
                    <a:cubicBezTo>
                      <a:pt x="5" y="40"/>
                      <a:pt x="5" y="40"/>
                      <a:pt x="5" y="40"/>
                    </a:cubicBezTo>
                    <a:cubicBezTo>
                      <a:pt x="56" y="14"/>
                      <a:pt x="114" y="0"/>
                      <a:pt x="171" y="0"/>
                    </a:cubicBezTo>
                    <a:cubicBezTo>
                      <a:pt x="243" y="0"/>
                      <a:pt x="311" y="20"/>
                      <a:pt x="370" y="60"/>
                    </a:cubicBezTo>
                    <a:cubicBezTo>
                      <a:pt x="520" y="162"/>
                      <a:pt x="524" y="336"/>
                      <a:pt x="524" y="356"/>
                    </a:cubicBezTo>
                    <a:lnTo>
                      <a:pt x="524" y="362"/>
                    </a:lnTo>
                    <a:close/>
                    <a:moveTo>
                      <a:pt x="173" y="342"/>
                    </a:moveTo>
                    <a:cubicBezTo>
                      <a:pt x="512" y="350"/>
                      <a:pt x="512" y="350"/>
                      <a:pt x="512" y="350"/>
                    </a:cubicBezTo>
                    <a:cubicBezTo>
                      <a:pt x="511" y="314"/>
                      <a:pt x="498" y="162"/>
                      <a:pt x="363" y="70"/>
                    </a:cubicBezTo>
                    <a:cubicBezTo>
                      <a:pt x="307" y="32"/>
                      <a:pt x="240" y="12"/>
                      <a:pt x="171" y="12"/>
                    </a:cubicBezTo>
                    <a:cubicBezTo>
                      <a:pt x="118" y="12"/>
                      <a:pt x="64" y="24"/>
                      <a:pt x="16" y="48"/>
                    </a:cubicBezTo>
                    <a:lnTo>
                      <a:pt x="173" y="34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1" name="Google Shape;421;p22"/>
              <p:cNvSpPr/>
              <p:nvPr/>
            </p:nvSpPr>
            <p:spPr>
              <a:xfrm>
                <a:off x="10861818" y="4010064"/>
                <a:ext cx="319200" cy="141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2" name="Google Shape;422;p22"/>
              <p:cNvSpPr/>
              <p:nvPr/>
            </p:nvSpPr>
            <p:spPr>
              <a:xfrm>
                <a:off x="10997662" y="3934453"/>
                <a:ext cx="93600" cy="141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3" name="Google Shape;423;p22"/>
              <p:cNvSpPr/>
              <p:nvPr/>
            </p:nvSpPr>
            <p:spPr>
              <a:xfrm>
                <a:off x="10946400" y="4157443"/>
                <a:ext cx="393300" cy="141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4" name="Google Shape;424;p22"/>
              <p:cNvSpPr/>
              <p:nvPr/>
            </p:nvSpPr>
            <p:spPr>
              <a:xfrm>
                <a:off x="10977157" y="4092083"/>
                <a:ext cx="81900" cy="153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5" name="Google Shape;425;p22"/>
              <p:cNvSpPr/>
              <p:nvPr/>
            </p:nvSpPr>
            <p:spPr>
              <a:xfrm>
                <a:off x="11270632" y="4253558"/>
                <a:ext cx="55200" cy="141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6" name="Google Shape;426;p22"/>
              <p:cNvSpPr/>
              <p:nvPr/>
            </p:nvSpPr>
            <p:spPr>
              <a:xfrm>
                <a:off x="11174516" y="4084394"/>
                <a:ext cx="121800" cy="153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7" name="Google Shape;427;p22"/>
              <p:cNvSpPr/>
              <p:nvPr/>
            </p:nvSpPr>
            <p:spPr>
              <a:xfrm>
                <a:off x="11002788" y="4253558"/>
                <a:ext cx="201300" cy="141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8" name="Google Shape;428;p22"/>
              <p:cNvSpPr/>
              <p:nvPr/>
            </p:nvSpPr>
            <p:spPr>
              <a:xfrm>
                <a:off x="11150167" y="3698649"/>
                <a:ext cx="82019" cy="221708"/>
              </a:xfrm>
              <a:custGeom>
                <a:avLst/>
                <a:gdLst/>
                <a:ahLst/>
                <a:cxnLst/>
                <a:rect l="l" t="t" r="r" b="b"/>
                <a:pathLst>
                  <a:path w="64" h="173" extrusionOk="0">
                    <a:moveTo>
                      <a:pt x="15" y="173"/>
                    </a:moveTo>
                    <a:lnTo>
                      <a:pt x="0" y="168"/>
                    </a:lnTo>
                    <a:lnTo>
                      <a:pt x="49" y="0"/>
                    </a:lnTo>
                    <a:lnTo>
                      <a:pt x="64" y="4"/>
                    </a:lnTo>
                    <a:lnTo>
                      <a:pt x="15" y="173"/>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29" name="Google Shape;429;p22"/>
              <p:cNvSpPr/>
              <p:nvPr/>
            </p:nvSpPr>
            <p:spPr>
              <a:xfrm>
                <a:off x="11236030" y="3629445"/>
                <a:ext cx="305100" cy="192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30" name="Google Shape;430;p22"/>
              <p:cNvSpPr/>
              <p:nvPr/>
            </p:nvSpPr>
            <p:spPr>
              <a:xfrm>
                <a:off x="11565388" y="3629445"/>
                <a:ext cx="81900" cy="192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31" name="Google Shape;431;p22"/>
              <p:cNvSpPr/>
              <p:nvPr/>
            </p:nvSpPr>
            <p:spPr>
              <a:xfrm>
                <a:off x="11286011" y="3694804"/>
                <a:ext cx="326700" cy="192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32" name="Google Shape;432;p22"/>
              <p:cNvSpPr/>
              <p:nvPr/>
            </p:nvSpPr>
            <p:spPr>
              <a:xfrm>
                <a:off x="10528615" y="4188200"/>
                <a:ext cx="69204" cy="83301"/>
              </a:xfrm>
              <a:custGeom>
                <a:avLst/>
                <a:gdLst/>
                <a:ahLst/>
                <a:cxnLst/>
                <a:rect l="l" t="t" r="r" b="b"/>
                <a:pathLst>
                  <a:path w="54" h="65" extrusionOk="0">
                    <a:moveTo>
                      <a:pt x="41" y="65"/>
                    </a:moveTo>
                    <a:lnTo>
                      <a:pt x="0" y="9"/>
                    </a:lnTo>
                    <a:lnTo>
                      <a:pt x="13" y="0"/>
                    </a:lnTo>
                    <a:lnTo>
                      <a:pt x="54" y="55"/>
                    </a:lnTo>
                    <a:lnTo>
                      <a:pt x="41" y="6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33" name="Google Shape;433;p22"/>
              <p:cNvSpPr/>
              <p:nvPr/>
            </p:nvSpPr>
            <p:spPr>
              <a:xfrm>
                <a:off x="10192850" y="4158724"/>
                <a:ext cx="322800" cy="192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34" name="Google Shape;434;p22"/>
              <p:cNvSpPr/>
              <p:nvPr/>
            </p:nvSpPr>
            <p:spPr>
              <a:xfrm>
                <a:off x="10192850" y="4199733"/>
                <a:ext cx="165300" cy="204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sp>
        <p:nvSpPr>
          <p:cNvPr id="435" name="Google Shape;435;p22"/>
          <p:cNvSpPr txBox="1"/>
          <p:nvPr/>
        </p:nvSpPr>
        <p:spPr>
          <a:xfrm>
            <a:off x="216313" y="1226400"/>
            <a:ext cx="54393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WHO introduced healthy life expectancy as a summary measure of the level of health in the World Health Report 2000. It is important to assess whether life expectancy increases are associated with improved continued economic activity, dietary habits, education and other different factors among countries around the world.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population of many of the richest countries in the world have life expectancies of over 80 years. However, the countries with the worst health life expectancy is between 50 and 60 years. We should be curious to know how life expectancy will change under different situation, and how it has improved during different time series.</a:t>
            </a:r>
            <a:endParaRPr sz="1700">
              <a:latin typeface="Montserrat"/>
              <a:ea typeface="Montserrat"/>
              <a:cs typeface="Montserrat"/>
              <a:sym typeface="Montserrat"/>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grpSp>
        <p:nvGrpSpPr>
          <p:cNvPr id="440" name="Google Shape;440;p23"/>
          <p:cNvGrpSpPr/>
          <p:nvPr/>
        </p:nvGrpSpPr>
        <p:grpSpPr>
          <a:xfrm>
            <a:off x="237134" y="1"/>
            <a:ext cx="8906865" cy="5143500"/>
            <a:chOff x="316178" y="1"/>
            <a:chExt cx="11875820" cy="6858000"/>
          </a:xfrm>
        </p:grpSpPr>
        <p:sp>
          <p:nvSpPr>
            <p:cNvPr id="441" name="Google Shape;441;p23"/>
            <p:cNvSpPr/>
            <p:nvPr/>
          </p:nvSpPr>
          <p:spPr>
            <a:xfrm>
              <a:off x="3019299" y="4378326"/>
              <a:ext cx="3211022" cy="2479675"/>
            </a:xfrm>
            <a:custGeom>
              <a:avLst/>
              <a:gdLst/>
              <a:ahLst/>
              <a:cxnLst/>
              <a:rect l="l" t="t" r="r" b="b"/>
              <a:pathLst>
                <a:path w="2079" h="1612" extrusionOk="0">
                  <a:moveTo>
                    <a:pt x="1646" y="465"/>
                  </a:moveTo>
                  <a:cubicBezTo>
                    <a:pt x="1487" y="537"/>
                    <a:pt x="1370" y="516"/>
                    <a:pt x="1247" y="493"/>
                  </a:cubicBezTo>
                  <a:cubicBezTo>
                    <a:pt x="1138" y="473"/>
                    <a:pt x="1025" y="452"/>
                    <a:pt x="876" y="494"/>
                  </a:cubicBezTo>
                  <a:cubicBezTo>
                    <a:pt x="740" y="533"/>
                    <a:pt x="601" y="616"/>
                    <a:pt x="472" y="736"/>
                  </a:cubicBezTo>
                  <a:cubicBezTo>
                    <a:pt x="344" y="855"/>
                    <a:pt x="231" y="1006"/>
                    <a:pt x="147" y="1172"/>
                  </a:cubicBezTo>
                  <a:cubicBezTo>
                    <a:pt x="105" y="1256"/>
                    <a:pt x="70" y="1342"/>
                    <a:pt x="43" y="1430"/>
                  </a:cubicBezTo>
                  <a:cubicBezTo>
                    <a:pt x="24" y="1490"/>
                    <a:pt x="10" y="1551"/>
                    <a:pt x="0" y="1612"/>
                  </a:cubicBezTo>
                  <a:cubicBezTo>
                    <a:pt x="0" y="1612"/>
                    <a:pt x="0" y="1612"/>
                    <a:pt x="0" y="1612"/>
                  </a:cubicBezTo>
                  <a:cubicBezTo>
                    <a:pt x="25" y="1464"/>
                    <a:pt x="75" y="1316"/>
                    <a:pt x="148" y="1173"/>
                  </a:cubicBezTo>
                  <a:cubicBezTo>
                    <a:pt x="320" y="834"/>
                    <a:pt x="599" y="574"/>
                    <a:pt x="876" y="495"/>
                  </a:cubicBezTo>
                  <a:cubicBezTo>
                    <a:pt x="1025" y="453"/>
                    <a:pt x="1138" y="474"/>
                    <a:pt x="1247" y="494"/>
                  </a:cubicBezTo>
                  <a:cubicBezTo>
                    <a:pt x="1370" y="517"/>
                    <a:pt x="1487" y="538"/>
                    <a:pt x="1647" y="466"/>
                  </a:cubicBezTo>
                  <a:cubicBezTo>
                    <a:pt x="1737" y="425"/>
                    <a:pt x="1820" y="364"/>
                    <a:pt x="1894" y="284"/>
                  </a:cubicBezTo>
                  <a:cubicBezTo>
                    <a:pt x="1964" y="208"/>
                    <a:pt x="2025" y="116"/>
                    <a:pt x="2073" y="13"/>
                  </a:cubicBezTo>
                  <a:cubicBezTo>
                    <a:pt x="2075" y="8"/>
                    <a:pt x="2077" y="4"/>
                    <a:pt x="2079" y="0"/>
                  </a:cubicBezTo>
                  <a:cubicBezTo>
                    <a:pt x="1982" y="212"/>
                    <a:pt x="1830" y="382"/>
                    <a:pt x="1646" y="46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42" name="Google Shape;442;p23"/>
            <p:cNvSpPr/>
            <p:nvPr/>
          </p:nvSpPr>
          <p:spPr>
            <a:xfrm flipH="1">
              <a:off x="316178" y="1"/>
              <a:ext cx="2770981" cy="2828925"/>
            </a:xfrm>
            <a:custGeom>
              <a:avLst/>
              <a:gdLst/>
              <a:ahLst/>
              <a:cxnLst/>
              <a:rect l="l" t="t" r="r" b="b"/>
              <a:pathLst>
                <a:path w="1794" h="1839" extrusionOk="0">
                  <a:moveTo>
                    <a:pt x="1762" y="1315"/>
                  </a:moveTo>
                  <a:cubicBezTo>
                    <a:pt x="1743" y="1241"/>
                    <a:pt x="1717" y="1174"/>
                    <a:pt x="1683" y="1116"/>
                  </a:cubicBezTo>
                  <a:cubicBezTo>
                    <a:pt x="1642" y="1044"/>
                    <a:pt x="1590" y="985"/>
                    <a:pt x="1529" y="940"/>
                  </a:cubicBezTo>
                  <a:cubicBezTo>
                    <a:pt x="1283" y="761"/>
                    <a:pt x="968" y="862"/>
                    <a:pt x="690" y="951"/>
                  </a:cubicBezTo>
                  <a:cubicBezTo>
                    <a:pt x="573" y="988"/>
                    <a:pt x="462" y="1023"/>
                    <a:pt x="365" y="1035"/>
                  </a:cubicBezTo>
                  <a:cubicBezTo>
                    <a:pt x="257" y="1049"/>
                    <a:pt x="180" y="1031"/>
                    <a:pt x="124" y="980"/>
                  </a:cubicBezTo>
                  <a:cubicBezTo>
                    <a:pt x="68" y="929"/>
                    <a:pt x="31" y="842"/>
                    <a:pt x="16" y="729"/>
                  </a:cubicBezTo>
                  <a:cubicBezTo>
                    <a:pt x="1" y="619"/>
                    <a:pt x="8" y="489"/>
                    <a:pt x="36" y="354"/>
                  </a:cubicBezTo>
                  <a:cubicBezTo>
                    <a:pt x="59" y="240"/>
                    <a:pt x="98" y="117"/>
                    <a:pt x="155" y="0"/>
                  </a:cubicBezTo>
                  <a:cubicBezTo>
                    <a:pt x="154" y="0"/>
                    <a:pt x="154" y="0"/>
                    <a:pt x="154" y="0"/>
                  </a:cubicBezTo>
                  <a:cubicBezTo>
                    <a:pt x="141" y="26"/>
                    <a:pt x="129" y="54"/>
                    <a:pt x="118" y="81"/>
                  </a:cubicBezTo>
                  <a:cubicBezTo>
                    <a:pt x="82" y="169"/>
                    <a:pt x="54" y="261"/>
                    <a:pt x="35" y="354"/>
                  </a:cubicBezTo>
                  <a:cubicBezTo>
                    <a:pt x="7" y="489"/>
                    <a:pt x="0" y="619"/>
                    <a:pt x="15" y="729"/>
                  </a:cubicBezTo>
                  <a:cubicBezTo>
                    <a:pt x="30" y="843"/>
                    <a:pt x="68" y="929"/>
                    <a:pt x="123" y="980"/>
                  </a:cubicBezTo>
                  <a:cubicBezTo>
                    <a:pt x="180" y="1032"/>
                    <a:pt x="257" y="1050"/>
                    <a:pt x="365" y="1036"/>
                  </a:cubicBezTo>
                  <a:cubicBezTo>
                    <a:pt x="462" y="1024"/>
                    <a:pt x="573" y="989"/>
                    <a:pt x="690" y="952"/>
                  </a:cubicBezTo>
                  <a:cubicBezTo>
                    <a:pt x="968" y="863"/>
                    <a:pt x="1283" y="762"/>
                    <a:pt x="1528" y="941"/>
                  </a:cubicBezTo>
                  <a:cubicBezTo>
                    <a:pt x="1770" y="1118"/>
                    <a:pt x="1793" y="1450"/>
                    <a:pt x="1791" y="1585"/>
                  </a:cubicBezTo>
                  <a:cubicBezTo>
                    <a:pt x="1790" y="1672"/>
                    <a:pt x="1777" y="1757"/>
                    <a:pt x="1753" y="1839"/>
                  </a:cubicBezTo>
                  <a:cubicBezTo>
                    <a:pt x="1778" y="1754"/>
                    <a:pt x="1791" y="1669"/>
                    <a:pt x="1792" y="1585"/>
                  </a:cubicBezTo>
                  <a:cubicBezTo>
                    <a:pt x="1794" y="1468"/>
                    <a:pt x="1776" y="1374"/>
                    <a:pt x="1762" y="131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43" name="Google Shape;443;p23"/>
            <p:cNvSpPr/>
            <p:nvPr/>
          </p:nvSpPr>
          <p:spPr>
            <a:xfrm>
              <a:off x="9538999" y="1"/>
              <a:ext cx="2652999" cy="2087563"/>
            </a:xfrm>
            <a:custGeom>
              <a:avLst/>
              <a:gdLst/>
              <a:ahLst/>
              <a:cxnLst/>
              <a:rect l="l" t="t" r="r" b="b"/>
              <a:pathLst>
                <a:path w="1718" h="1357" extrusionOk="0">
                  <a:moveTo>
                    <a:pt x="1519" y="1288"/>
                  </a:moveTo>
                  <a:cubicBezTo>
                    <a:pt x="1422" y="1269"/>
                    <a:pt x="1325" y="1268"/>
                    <a:pt x="1231" y="1267"/>
                  </a:cubicBezTo>
                  <a:cubicBezTo>
                    <a:pt x="1029" y="1265"/>
                    <a:pt x="820" y="1263"/>
                    <a:pt x="574" y="1087"/>
                  </a:cubicBezTo>
                  <a:cubicBezTo>
                    <a:pt x="223" y="835"/>
                    <a:pt x="0" y="389"/>
                    <a:pt x="9" y="0"/>
                  </a:cubicBezTo>
                  <a:cubicBezTo>
                    <a:pt x="8" y="0"/>
                    <a:pt x="8" y="0"/>
                    <a:pt x="8" y="0"/>
                  </a:cubicBezTo>
                  <a:cubicBezTo>
                    <a:pt x="7" y="49"/>
                    <a:pt x="9" y="99"/>
                    <a:pt x="15" y="150"/>
                  </a:cubicBezTo>
                  <a:cubicBezTo>
                    <a:pt x="29" y="268"/>
                    <a:pt x="62" y="388"/>
                    <a:pt x="114" y="506"/>
                  </a:cubicBezTo>
                  <a:cubicBezTo>
                    <a:pt x="164" y="622"/>
                    <a:pt x="229" y="731"/>
                    <a:pt x="308" y="831"/>
                  </a:cubicBezTo>
                  <a:cubicBezTo>
                    <a:pt x="387" y="932"/>
                    <a:pt x="477" y="1018"/>
                    <a:pt x="573" y="1088"/>
                  </a:cubicBezTo>
                  <a:cubicBezTo>
                    <a:pt x="819" y="1264"/>
                    <a:pt x="1029" y="1266"/>
                    <a:pt x="1231" y="1268"/>
                  </a:cubicBezTo>
                  <a:cubicBezTo>
                    <a:pt x="1394" y="1270"/>
                    <a:pt x="1549" y="1272"/>
                    <a:pt x="1718" y="1357"/>
                  </a:cubicBezTo>
                  <a:cubicBezTo>
                    <a:pt x="1718" y="1356"/>
                    <a:pt x="1718" y="1356"/>
                    <a:pt x="1718" y="1356"/>
                  </a:cubicBezTo>
                  <a:cubicBezTo>
                    <a:pt x="1655" y="1324"/>
                    <a:pt x="1589" y="1302"/>
                    <a:pt x="1519" y="128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444" name="Google Shape;444;p23"/>
          <p:cNvSpPr/>
          <p:nvPr/>
        </p:nvSpPr>
        <p:spPr>
          <a:xfrm>
            <a:off x="5496314" y="1308376"/>
            <a:ext cx="3207544" cy="3207544"/>
          </a:xfrm>
          <a:prstGeom prst="pie">
            <a:avLst>
              <a:gd name="adj1" fmla="val 17987877"/>
              <a:gd name="adj2" fmla="val 20900422"/>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445" name="Google Shape;445;p23"/>
          <p:cNvSpPr/>
          <p:nvPr/>
        </p:nvSpPr>
        <p:spPr>
          <a:xfrm>
            <a:off x="5496314" y="1308376"/>
            <a:ext cx="3207544" cy="3207544"/>
          </a:xfrm>
          <a:prstGeom prst="pie">
            <a:avLst>
              <a:gd name="adj1" fmla="val 1912490"/>
              <a:gd name="adj2" fmla="val 16200000"/>
            </a:avLst>
          </a:prstGeom>
          <a:solidFill>
            <a:srgbClr val="CFD1F2">
              <a:alpha val="2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446" name="Google Shape;446;p23"/>
          <p:cNvSpPr txBox="1"/>
          <p:nvPr/>
        </p:nvSpPr>
        <p:spPr>
          <a:xfrm>
            <a:off x="237120" y="198625"/>
            <a:ext cx="5117400" cy="4080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2200">
                <a:solidFill>
                  <a:schemeClr val="accent1"/>
                </a:solidFill>
                <a:latin typeface="Montserrat SemiBold"/>
                <a:ea typeface="Montserrat SemiBold"/>
                <a:cs typeface="Montserrat SemiBold"/>
                <a:sym typeface="Montserrat SemiBold"/>
              </a:rPr>
              <a:t>Data Description: </a:t>
            </a:r>
            <a:endParaRPr sz="2400" b="1">
              <a:solidFill>
                <a:schemeClr val="accent1"/>
              </a:solidFill>
              <a:latin typeface="Montserrat SemiBold"/>
              <a:ea typeface="Montserrat SemiBold"/>
              <a:cs typeface="Montserrat SemiBold"/>
              <a:sym typeface="Montserrat SemiBold"/>
            </a:endParaRPr>
          </a:p>
        </p:txBody>
      </p:sp>
      <p:sp>
        <p:nvSpPr>
          <p:cNvPr id="447" name="Google Shape;447;p23"/>
          <p:cNvSpPr txBox="1"/>
          <p:nvPr/>
        </p:nvSpPr>
        <p:spPr>
          <a:xfrm>
            <a:off x="245291" y="730262"/>
            <a:ext cx="4816800" cy="2655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chemeClr val="dk1"/>
                </a:solidFill>
              </a:rPr>
              <a:t>Life Expectancy dataset from WHO was found on kaggle, the Global Health Observatory (GHO) data repository under World Health Organization (WHO) keeps track of the health status as well as many other related factors for all countries focuses on factors influencing Life Expectancy. The observations are based on different countries, including many kinds of  immunizations, mortality, alcohol, economic, social factors, and other health related factors. </a:t>
            </a: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 sz="1200">
                <a:solidFill>
                  <a:schemeClr val="dk1"/>
                </a:solidFill>
              </a:rPr>
              <a:t>We also merge three datasets(Crime Index, Depression, Cannabis) to analyze from more perspectives. Based on the new dataset, we could analyze the influences on life expectancy of different factors. Investigating if the countries should pay more attention to some specific factors, or we could also see if life expectancy has a positive or negative relationship with some specific factors.</a:t>
            </a:r>
            <a:endParaRPr sz="1100">
              <a:solidFill>
                <a:schemeClr val="accent1"/>
              </a:solidFill>
              <a:latin typeface="Montserrat"/>
              <a:ea typeface="Montserrat"/>
              <a:cs typeface="Montserrat"/>
              <a:sym typeface="Montserrat"/>
            </a:endParaRPr>
          </a:p>
        </p:txBody>
      </p:sp>
      <p:sp>
        <p:nvSpPr>
          <p:cNvPr id="448" name="Google Shape;448;p23"/>
          <p:cNvSpPr/>
          <p:nvPr/>
        </p:nvSpPr>
        <p:spPr>
          <a:xfrm>
            <a:off x="5496314" y="1308376"/>
            <a:ext cx="3207600" cy="3207600"/>
          </a:xfrm>
          <a:prstGeom prst="pie">
            <a:avLst>
              <a:gd name="adj1" fmla="val 20444691"/>
              <a:gd name="adj2" fmla="val 2878717"/>
            </a:avLst>
          </a:prstGeom>
          <a:solidFill>
            <a:srgbClr val="CFD1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449" name="Google Shape;449;p23"/>
          <p:cNvSpPr/>
          <p:nvPr/>
        </p:nvSpPr>
        <p:spPr>
          <a:xfrm>
            <a:off x="5538635" y="1115494"/>
            <a:ext cx="3207544" cy="3207544"/>
          </a:xfrm>
          <a:prstGeom prst="pie">
            <a:avLst>
              <a:gd name="adj1" fmla="val 16361152"/>
              <a:gd name="adj2" fmla="val 17909282"/>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450" name="Google Shape;450;p23"/>
          <p:cNvSpPr txBox="1"/>
          <p:nvPr/>
        </p:nvSpPr>
        <p:spPr>
          <a:xfrm>
            <a:off x="5623819" y="3077436"/>
            <a:ext cx="1584830" cy="2077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dirty="0">
                <a:solidFill>
                  <a:schemeClr val="dk2"/>
                </a:solidFill>
                <a:latin typeface="Montserrat"/>
                <a:ea typeface="Montserrat"/>
                <a:cs typeface="Montserrat"/>
                <a:sym typeface="Montserrat"/>
              </a:rPr>
              <a:t>Life Expectancy</a:t>
            </a:r>
            <a:endParaRPr sz="900" b="1" dirty="0">
              <a:solidFill>
                <a:schemeClr val="dk2"/>
              </a:solidFill>
              <a:latin typeface="Montserrat"/>
              <a:ea typeface="Montserrat"/>
              <a:cs typeface="Montserrat"/>
              <a:sym typeface="Montserrat"/>
            </a:endParaRPr>
          </a:p>
        </p:txBody>
      </p:sp>
      <p:sp>
        <p:nvSpPr>
          <p:cNvPr id="451" name="Google Shape;451;p23"/>
          <p:cNvSpPr txBox="1"/>
          <p:nvPr/>
        </p:nvSpPr>
        <p:spPr>
          <a:xfrm>
            <a:off x="7293833" y="2973561"/>
            <a:ext cx="1584830" cy="2077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dirty="0">
                <a:solidFill>
                  <a:schemeClr val="dk2"/>
                </a:solidFill>
                <a:latin typeface="Montserrat"/>
                <a:ea typeface="Montserrat"/>
                <a:cs typeface="Montserrat"/>
                <a:sym typeface="Montserrat"/>
              </a:rPr>
              <a:t>Crisis</a:t>
            </a:r>
            <a:endParaRPr sz="900" b="1" dirty="0">
              <a:solidFill>
                <a:schemeClr val="dk2"/>
              </a:solidFill>
              <a:latin typeface="Montserrat"/>
              <a:ea typeface="Montserrat"/>
              <a:cs typeface="Montserrat"/>
              <a:sym typeface="Montserrat"/>
            </a:endParaRPr>
          </a:p>
        </p:txBody>
      </p:sp>
      <p:sp>
        <p:nvSpPr>
          <p:cNvPr id="452" name="Google Shape;452;p23"/>
          <p:cNvSpPr txBox="1"/>
          <p:nvPr/>
        </p:nvSpPr>
        <p:spPr>
          <a:xfrm>
            <a:off x="7760123" y="1979386"/>
            <a:ext cx="546174" cy="184666"/>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800" b="1" dirty="0">
                <a:solidFill>
                  <a:schemeClr val="lt1"/>
                </a:solidFill>
                <a:latin typeface="Montserrat"/>
                <a:ea typeface="Montserrat"/>
                <a:cs typeface="Montserrat"/>
                <a:sym typeface="Montserrat"/>
              </a:rPr>
              <a:t>Alcohol</a:t>
            </a:r>
            <a:endParaRPr sz="800" b="1" dirty="0">
              <a:solidFill>
                <a:schemeClr val="lt1"/>
              </a:solidFill>
              <a:latin typeface="Montserrat"/>
              <a:ea typeface="Montserrat"/>
              <a:cs typeface="Montserrat"/>
              <a:sym typeface="Montserrat"/>
            </a:endParaRPr>
          </a:p>
        </p:txBody>
      </p:sp>
      <p:sp>
        <p:nvSpPr>
          <p:cNvPr id="453" name="Google Shape;453;p23"/>
          <p:cNvSpPr txBox="1"/>
          <p:nvPr/>
        </p:nvSpPr>
        <p:spPr>
          <a:xfrm>
            <a:off x="7208649" y="1292586"/>
            <a:ext cx="686700" cy="177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700" b="1" dirty="0">
                <a:solidFill>
                  <a:schemeClr val="dk2"/>
                </a:solidFill>
                <a:latin typeface="Montserrat"/>
                <a:ea typeface="Montserrat"/>
                <a:cs typeface="Montserrat"/>
                <a:sym typeface="Montserrat"/>
              </a:rPr>
              <a:t>Depression</a:t>
            </a:r>
            <a:endParaRPr sz="700" b="1" dirty="0">
              <a:solidFill>
                <a:schemeClr val="dk2"/>
              </a:solidFill>
              <a:latin typeface="Montserrat"/>
              <a:ea typeface="Montserrat"/>
              <a:cs typeface="Montserrat"/>
              <a:sym typeface="Montserrat"/>
            </a:endParaRPr>
          </a:p>
        </p:txBody>
      </p:sp>
      <p:sp>
        <p:nvSpPr>
          <p:cNvPr id="454" name="Google Shape;454;p23"/>
          <p:cNvSpPr txBox="1"/>
          <p:nvPr/>
        </p:nvSpPr>
        <p:spPr>
          <a:xfrm>
            <a:off x="245288" y="3559062"/>
            <a:ext cx="3704700" cy="1300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000" b="1" dirty="0">
                <a:solidFill>
                  <a:schemeClr val="accent1"/>
                </a:solidFill>
                <a:latin typeface="Montserrat"/>
                <a:ea typeface="Montserrat"/>
                <a:cs typeface="Montserrat"/>
                <a:sym typeface="Montserrat"/>
              </a:rPr>
              <a:t>From 2000-2015  </a:t>
            </a:r>
            <a:endParaRPr sz="1000" dirty="0"/>
          </a:p>
          <a:p>
            <a:pPr marL="0" marR="0" lvl="0" indent="0" algn="l" rtl="0">
              <a:spcBef>
                <a:spcPts val="0"/>
              </a:spcBef>
              <a:spcAft>
                <a:spcPts val="0"/>
              </a:spcAft>
              <a:buNone/>
            </a:pPr>
            <a:r>
              <a:rPr lang="en" sz="2000" b="1" dirty="0">
                <a:solidFill>
                  <a:schemeClr val="accent1"/>
                </a:solidFill>
                <a:latin typeface="Montserrat"/>
                <a:ea typeface="Montserrat"/>
                <a:cs typeface="Montserrat"/>
                <a:sym typeface="Montserrat"/>
              </a:rPr>
              <a:t>+</a:t>
            </a:r>
            <a:r>
              <a:rPr lang="en" sz="2000" b="1" dirty="0" smtClean="0">
                <a:solidFill>
                  <a:schemeClr val="accent1"/>
                </a:solidFill>
                <a:latin typeface="Montserrat"/>
                <a:ea typeface="Montserrat"/>
                <a:cs typeface="Montserrat"/>
                <a:sym typeface="Montserrat"/>
              </a:rPr>
              <a:t>23 </a:t>
            </a:r>
            <a:r>
              <a:rPr lang="en" sz="2000" b="1" dirty="0">
                <a:solidFill>
                  <a:schemeClr val="accent1"/>
                </a:solidFill>
                <a:latin typeface="Montserrat"/>
                <a:ea typeface="Montserrat"/>
                <a:cs typeface="Montserrat"/>
                <a:sym typeface="Montserrat"/>
              </a:rPr>
              <a:t>columns </a:t>
            </a:r>
            <a:endParaRPr sz="1000" dirty="0"/>
          </a:p>
          <a:p>
            <a:pPr marL="0" marR="0" lvl="0" indent="0" algn="l" rtl="0">
              <a:spcBef>
                <a:spcPts val="0"/>
              </a:spcBef>
              <a:spcAft>
                <a:spcPts val="0"/>
              </a:spcAft>
              <a:buNone/>
            </a:pPr>
            <a:r>
              <a:rPr lang="en" sz="2000" b="1" dirty="0">
                <a:solidFill>
                  <a:schemeClr val="accent1"/>
                </a:solidFill>
                <a:latin typeface="Montserrat"/>
                <a:ea typeface="Montserrat"/>
                <a:cs typeface="Montserrat"/>
                <a:sym typeface="Montserrat"/>
              </a:rPr>
              <a:t>+</a:t>
            </a:r>
            <a:r>
              <a:rPr lang="en" sz="2000" b="1" dirty="0" smtClean="0">
                <a:solidFill>
                  <a:schemeClr val="accent1"/>
                </a:solidFill>
                <a:latin typeface="Montserrat"/>
                <a:ea typeface="Montserrat"/>
                <a:cs typeface="Montserrat"/>
                <a:sym typeface="Montserrat"/>
              </a:rPr>
              <a:t>2835 </a:t>
            </a:r>
            <a:r>
              <a:rPr lang="en" sz="2000" b="1" dirty="0">
                <a:solidFill>
                  <a:schemeClr val="accent1"/>
                </a:solidFill>
                <a:latin typeface="Montserrat"/>
                <a:ea typeface="Montserrat"/>
                <a:cs typeface="Montserrat"/>
                <a:sym typeface="Montserrat"/>
              </a:rPr>
              <a:t>rows</a:t>
            </a:r>
            <a:endParaRPr sz="1000" dirty="0"/>
          </a:p>
          <a:p>
            <a:pPr marL="0" marR="0" lvl="0" indent="0" algn="l" rtl="0">
              <a:spcBef>
                <a:spcPts val="0"/>
              </a:spcBef>
              <a:spcAft>
                <a:spcPts val="0"/>
              </a:spcAft>
              <a:buNone/>
            </a:pPr>
            <a:r>
              <a:rPr lang="en" sz="2000" b="1" dirty="0">
                <a:solidFill>
                  <a:schemeClr val="accent1"/>
                </a:solidFill>
                <a:latin typeface="Montserrat"/>
                <a:ea typeface="Montserrat"/>
                <a:cs typeface="Montserrat"/>
                <a:sym typeface="Montserrat"/>
              </a:rPr>
              <a:t>+</a:t>
            </a:r>
            <a:r>
              <a:rPr lang="en" sz="2000" b="1" dirty="0" smtClean="0">
                <a:solidFill>
                  <a:schemeClr val="accent1"/>
                </a:solidFill>
                <a:latin typeface="Montserrat"/>
                <a:ea typeface="Montserrat"/>
                <a:cs typeface="Montserrat"/>
                <a:sym typeface="Montserrat"/>
              </a:rPr>
              <a:t>177 </a:t>
            </a:r>
            <a:r>
              <a:rPr lang="en" sz="2000" b="1" dirty="0">
                <a:solidFill>
                  <a:schemeClr val="accent1"/>
                </a:solidFill>
                <a:latin typeface="Montserrat"/>
                <a:ea typeface="Montserrat"/>
                <a:cs typeface="Montserrat"/>
                <a:sym typeface="Montserrat"/>
              </a:rPr>
              <a:t>countries</a:t>
            </a:r>
            <a:endParaRPr sz="1000" dirty="0"/>
          </a:p>
        </p:txBody>
      </p:sp>
      <p:sp>
        <p:nvSpPr>
          <p:cNvPr id="455" name="Google Shape;455;p23"/>
          <p:cNvSpPr/>
          <p:nvPr/>
        </p:nvSpPr>
        <p:spPr>
          <a:xfrm>
            <a:off x="8421405" y="4375812"/>
            <a:ext cx="57104" cy="57104"/>
          </a:xfrm>
          <a:prstGeom prst="ellipse">
            <a:avLst/>
          </a:pr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56" name="Google Shape;456;p23"/>
          <p:cNvSpPr/>
          <p:nvPr/>
        </p:nvSpPr>
        <p:spPr>
          <a:xfrm>
            <a:off x="8568743" y="4217958"/>
            <a:ext cx="135115" cy="135115"/>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57" name="Google Shape;457;p23"/>
          <p:cNvSpPr/>
          <p:nvPr/>
        </p:nvSpPr>
        <p:spPr>
          <a:xfrm>
            <a:off x="6133891" y="926304"/>
            <a:ext cx="34911" cy="34911"/>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58" name="Google Shape;458;p23"/>
          <p:cNvSpPr/>
          <p:nvPr/>
        </p:nvSpPr>
        <p:spPr>
          <a:xfrm>
            <a:off x="5510129" y="779032"/>
            <a:ext cx="83488" cy="83488"/>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459" name="Google Shape;459;p23"/>
          <p:cNvGrpSpPr/>
          <p:nvPr/>
        </p:nvGrpSpPr>
        <p:grpSpPr>
          <a:xfrm>
            <a:off x="5086793" y="3637259"/>
            <a:ext cx="1117101" cy="591040"/>
            <a:chOff x="6184828" y="4557739"/>
            <a:chExt cx="1489468" cy="788053"/>
          </a:xfrm>
        </p:grpSpPr>
        <p:grpSp>
          <p:nvGrpSpPr>
            <p:cNvPr id="460" name="Google Shape;460;p23"/>
            <p:cNvGrpSpPr/>
            <p:nvPr/>
          </p:nvGrpSpPr>
          <p:grpSpPr>
            <a:xfrm rot="5400000">
              <a:off x="6225533" y="5025083"/>
              <a:ext cx="104848" cy="186258"/>
              <a:chOff x="8124826" y="2614613"/>
              <a:chExt cx="134938" cy="239712"/>
            </a:xfrm>
          </p:grpSpPr>
          <p:sp>
            <p:nvSpPr>
              <p:cNvPr id="461" name="Google Shape;461;p23"/>
              <p:cNvSpPr/>
              <p:nvPr/>
            </p:nvSpPr>
            <p:spPr>
              <a:xfrm>
                <a:off x="8226426" y="2628900"/>
                <a:ext cx="33338" cy="225425"/>
              </a:xfrm>
              <a:custGeom>
                <a:avLst/>
                <a:gdLst/>
                <a:ahLst/>
                <a:cxnLst/>
                <a:rect l="l" t="t" r="r" b="b"/>
                <a:pathLst>
                  <a:path w="20" h="134" extrusionOk="0">
                    <a:moveTo>
                      <a:pt x="0" y="13"/>
                    </a:moveTo>
                    <a:cubicBezTo>
                      <a:pt x="0" y="49"/>
                      <a:pt x="0" y="85"/>
                      <a:pt x="0" y="121"/>
                    </a:cubicBezTo>
                    <a:cubicBezTo>
                      <a:pt x="0" y="134"/>
                      <a:pt x="20" y="134"/>
                      <a:pt x="20" y="121"/>
                    </a:cubicBezTo>
                    <a:cubicBezTo>
                      <a:pt x="20" y="85"/>
                      <a:pt x="20" y="49"/>
                      <a:pt x="20" y="13"/>
                    </a:cubicBezTo>
                    <a:cubicBezTo>
                      <a:pt x="20" y="0"/>
                      <a:pt x="0" y="0"/>
                      <a:pt x="0" y="1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62" name="Google Shape;462;p23"/>
              <p:cNvSpPr/>
              <p:nvPr/>
            </p:nvSpPr>
            <p:spPr>
              <a:xfrm>
                <a:off x="8124826" y="2614613"/>
                <a:ext cx="33338" cy="152400"/>
              </a:xfrm>
              <a:custGeom>
                <a:avLst/>
                <a:gdLst/>
                <a:ahLst/>
                <a:cxnLst/>
                <a:rect l="l" t="t" r="r" b="b"/>
                <a:pathLst>
                  <a:path w="20" h="90" extrusionOk="0">
                    <a:moveTo>
                      <a:pt x="0" y="13"/>
                    </a:moveTo>
                    <a:cubicBezTo>
                      <a:pt x="0" y="34"/>
                      <a:pt x="0" y="56"/>
                      <a:pt x="0" y="77"/>
                    </a:cubicBezTo>
                    <a:cubicBezTo>
                      <a:pt x="0" y="90"/>
                      <a:pt x="20" y="90"/>
                      <a:pt x="20" y="77"/>
                    </a:cubicBezTo>
                    <a:cubicBezTo>
                      <a:pt x="20" y="56"/>
                      <a:pt x="20" y="34"/>
                      <a:pt x="20" y="13"/>
                    </a:cubicBezTo>
                    <a:cubicBezTo>
                      <a:pt x="20" y="0"/>
                      <a:pt x="0" y="0"/>
                      <a:pt x="0" y="1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463" name="Google Shape;463;p23"/>
            <p:cNvGrpSpPr/>
            <p:nvPr/>
          </p:nvGrpSpPr>
          <p:grpSpPr>
            <a:xfrm>
              <a:off x="6565381" y="4790718"/>
              <a:ext cx="1108915" cy="555074"/>
              <a:chOff x="6239858" y="4572927"/>
              <a:chExt cx="1108915" cy="555074"/>
            </a:xfrm>
          </p:grpSpPr>
          <p:sp>
            <p:nvSpPr>
              <p:cNvPr id="464" name="Google Shape;464;p23"/>
              <p:cNvSpPr/>
              <p:nvPr/>
            </p:nvSpPr>
            <p:spPr>
              <a:xfrm>
                <a:off x="6249726" y="4582795"/>
                <a:ext cx="1089179" cy="534105"/>
              </a:xfrm>
              <a:custGeom>
                <a:avLst/>
                <a:gdLst/>
                <a:ahLst/>
                <a:cxnLst/>
                <a:rect l="l" t="t" r="r" b="b"/>
                <a:pathLst>
                  <a:path w="831" h="408" extrusionOk="0">
                    <a:moveTo>
                      <a:pt x="830" y="332"/>
                    </a:moveTo>
                    <a:cubicBezTo>
                      <a:pt x="828" y="323"/>
                      <a:pt x="825" y="314"/>
                      <a:pt x="820" y="307"/>
                    </a:cubicBezTo>
                    <a:cubicBezTo>
                      <a:pt x="819" y="305"/>
                      <a:pt x="818" y="304"/>
                      <a:pt x="817" y="302"/>
                    </a:cubicBezTo>
                    <a:cubicBezTo>
                      <a:pt x="809" y="293"/>
                      <a:pt x="798" y="285"/>
                      <a:pt x="786" y="282"/>
                    </a:cubicBezTo>
                    <a:cubicBezTo>
                      <a:pt x="780" y="279"/>
                      <a:pt x="773" y="278"/>
                      <a:pt x="766" y="278"/>
                    </a:cubicBezTo>
                    <a:cubicBezTo>
                      <a:pt x="765" y="278"/>
                      <a:pt x="765" y="278"/>
                      <a:pt x="765" y="278"/>
                    </a:cubicBezTo>
                    <a:cubicBezTo>
                      <a:pt x="765" y="278"/>
                      <a:pt x="765" y="278"/>
                      <a:pt x="765" y="278"/>
                    </a:cubicBezTo>
                    <a:cubicBezTo>
                      <a:pt x="765" y="278"/>
                      <a:pt x="765" y="278"/>
                      <a:pt x="765" y="278"/>
                    </a:cubicBezTo>
                    <a:cubicBezTo>
                      <a:pt x="762" y="278"/>
                      <a:pt x="758" y="279"/>
                      <a:pt x="755" y="279"/>
                    </a:cubicBezTo>
                    <a:cubicBezTo>
                      <a:pt x="755" y="277"/>
                      <a:pt x="755" y="275"/>
                      <a:pt x="755" y="273"/>
                    </a:cubicBezTo>
                    <a:cubicBezTo>
                      <a:pt x="755" y="265"/>
                      <a:pt x="755" y="257"/>
                      <a:pt x="753" y="250"/>
                    </a:cubicBezTo>
                    <a:cubicBezTo>
                      <a:pt x="742" y="185"/>
                      <a:pt x="686" y="138"/>
                      <a:pt x="620" y="138"/>
                    </a:cubicBezTo>
                    <a:cubicBezTo>
                      <a:pt x="600" y="138"/>
                      <a:pt x="581" y="142"/>
                      <a:pt x="563" y="151"/>
                    </a:cubicBezTo>
                    <a:cubicBezTo>
                      <a:pt x="552" y="109"/>
                      <a:pt x="527" y="72"/>
                      <a:pt x="494" y="45"/>
                    </a:cubicBezTo>
                    <a:cubicBezTo>
                      <a:pt x="461" y="19"/>
                      <a:pt x="421" y="3"/>
                      <a:pt x="379" y="0"/>
                    </a:cubicBezTo>
                    <a:cubicBezTo>
                      <a:pt x="375" y="0"/>
                      <a:pt x="370" y="0"/>
                      <a:pt x="366" y="0"/>
                    </a:cubicBezTo>
                    <a:cubicBezTo>
                      <a:pt x="258" y="0"/>
                      <a:pt x="169" y="84"/>
                      <a:pt x="162" y="190"/>
                    </a:cubicBezTo>
                    <a:cubicBezTo>
                      <a:pt x="162" y="195"/>
                      <a:pt x="162" y="199"/>
                      <a:pt x="162" y="204"/>
                    </a:cubicBezTo>
                    <a:cubicBezTo>
                      <a:pt x="162" y="206"/>
                      <a:pt x="162" y="209"/>
                      <a:pt x="162" y="211"/>
                    </a:cubicBezTo>
                    <a:cubicBezTo>
                      <a:pt x="155" y="207"/>
                      <a:pt x="148" y="203"/>
                      <a:pt x="140" y="201"/>
                    </a:cubicBezTo>
                    <a:cubicBezTo>
                      <a:pt x="139" y="201"/>
                      <a:pt x="139" y="201"/>
                      <a:pt x="139" y="201"/>
                    </a:cubicBezTo>
                    <a:cubicBezTo>
                      <a:pt x="129" y="197"/>
                      <a:pt x="118" y="195"/>
                      <a:pt x="107" y="195"/>
                    </a:cubicBezTo>
                    <a:cubicBezTo>
                      <a:pt x="48" y="195"/>
                      <a:pt x="0" y="243"/>
                      <a:pt x="0" y="302"/>
                    </a:cubicBezTo>
                    <a:cubicBezTo>
                      <a:pt x="0" y="323"/>
                      <a:pt x="6" y="343"/>
                      <a:pt x="18" y="360"/>
                    </a:cubicBezTo>
                    <a:cubicBezTo>
                      <a:pt x="25" y="371"/>
                      <a:pt x="34" y="380"/>
                      <a:pt x="45" y="388"/>
                    </a:cubicBezTo>
                    <a:cubicBezTo>
                      <a:pt x="55" y="395"/>
                      <a:pt x="66" y="401"/>
                      <a:pt x="78" y="404"/>
                    </a:cubicBezTo>
                    <a:cubicBezTo>
                      <a:pt x="89" y="407"/>
                      <a:pt x="100" y="408"/>
                      <a:pt x="111" y="408"/>
                    </a:cubicBezTo>
                    <a:cubicBezTo>
                      <a:pt x="114" y="408"/>
                      <a:pt x="116" y="408"/>
                      <a:pt x="118" y="408"/>
                    </a:cubicBezTo>
                    <a:cubicBezTo>
                      <a:pt x="731" y="408"/>
                      <a:pt x="731" y="408"/>
                      <a:pt x="731" y="408"/>
                    </a:cubicBezTo>
                    <a:cubicBezTo>
                      <a:pt x="734" y="408"/>
                      <a:pt x="737" y="408"/>
                      <a:pt x="741" y="408"/>
                    </a:cubicBezTo>
                    <a:cubicBezTo>
                      <a:pt x="745" y="407"/>
                      <a:pt x="749" y="407"/>
                      <a:pt x="753" y="407"/>
                    </a:cubicBezTo>
                    <a:cubicBezTo>
                      <a:pt x="754" y="407"/>
                      <a:pt x="754" y="407"/>
                      <a:pt x="754" y="407"/>
                    </a:cubicBezTo>
                    <a:cubicBezTo>
                      <a:pt x="754" y="407"/>
                      <a:pt x="754" y="407"/>
                      <a:pt x="754" y="407"/>
                    </a:cubicBezTo>
                    <a:cubicBezTo>
                      <a:pt x="757" y="407"/>
                      <a:pt x="759" y="407"/>
                      <a:pt x="761" y="408"/>
                    </a:cubicBezTo>
                    <a:cubicBezTo>
                      <a:pt x="763" y="408"/>
                      <a:pt x="765" y="408"/>
                      <a:pt x="766" y="408"/>
                    </a:cubicBezTo>
                    <a:cubicBezTo>
                      <a:pt x="773" y="408"/>
                      <a:pt x="779" y="407"/>
                      <a:pt x="786" y="405"/>
                    </a:cubicBezTo>
                    <a:cubicBezTo>
                      <a:pt x="786" y="405"/>
                      <a:pt x="787" y="405"/>
                      <a:pt x="787" y="404"/>
                    </a:cubicBezTo>
                    <a:cubicBezTo>
                      <a:pt x="799" y="400"/>
                      <a:pt x="809" y="393"/>
                      <a:pt x="817" y="384"/>
                    </a:cubicBezTo>
                    <a:cubicBezTo>
                      <a:pt x="818" y="382"/>
                      <a:pt x="819" y="381"/>
                      <a:pt x="820" y="380"/>
                    </a:cubicBezTo>
                    <a:cubicBezTo>
                      <a:pt x="827" y="369"/>
                      <a:pt x="831" y="356"/>
                      <a:pt x="831" y="343"/>
                    </a:cubicBezTo>
                    <a:cubicBezTo>
                      <a:pt x="831" y="339"/>
                      <a:pt x="831" y="336"/>
                      <a:pt x="830" y="332"/>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65" name="Google Shape;465;p23"/>
              <p:cNvSpPr/>
              <p:nvPr/>
            </p:nvSpPr>
            <p:spPr>
              <a:xfrm>
                <a:off x="6366908" y="4582795"/>
                <a:ext cx="971996" cy="530404"/>
              </a:xfrm>
              <a:custGeom>
                <a:avLst/>
                <a:gdLst/>
                <a:ahLst/>
                <a:cxnLst/>
                <a:rect l="l" t="t" r="r" b="b"/>
                <a:pathLst>
                  <a:path w="742" h="405" extrusionOk="0">
                    <a:moveTo>
                      <a:pt x="741" y="332"/>
                    </a:moveTo>
                    <a:cubicBezTo>
                      <a:pt x="739" y="323"/>
                      <a:pt x="736" y="314"/>
                      <a:pt x="731" y="307"/>
                    </a:cubicBezTo>
                    <a:cubicBezTo>
                      <a:pt x="730" y="305"/>
                      <a:pt x="729" y="304"/>
                      <a:pt x="728" y="302"/>
                    </a:cubicBezTo>
                    <a:cubicBezTo>
                      <a:pt x="720" y="293"/>
                      <a:pt x="709" y="285"/>
                      <a:pt x="697" y="282"/>
                    </a:cubicBezTo>
                    <a:cubicBezTo>
                      <a:pt x="691" y="279"/>
                      <a:pt x="684" y="278"/>
                      <a:pt x="677" y="278"/>
                    </a:cubicBezTo>
                    <a:cubicBezTo>
                      <a:pt x="676" y="278"/>
                      <a:pt x="676" y="278"/>
                      <a:pt x="676" y="278"/>
                    </a:cubicBezTo>
                    <a:cubicBezTo>
                      <a:pt x="676" y="278"/>
                      <a:pt x="676" y="278"/>
                      <a:pt x="676" y="278"/>
                    </a:cubicBezTo>
                    <a:cubicBezTo>
                      <a:pt x="676" y="278"/>
                      <a:pt x="676" y="278"/>
                      <a:pt x="676" y="278"/>
                    </a:cubicBezTo>
                    <a:cubicBezTo>
                      <a:pt x="673" y="278"/>
                      <a:pt x="669" y="279"/>
                      <a:pt x="666" y="279"/>
                    </a:cubicBezTo>
                    <a:cubicBezTo>
                      <a:pt x="666" y="277"/>
                      <a:pt x="666" y="275"/>
                      <a:pt x="666" y="273"/>
                    </a:cubicBezTo>
                    <a:cubicBezTo>
                      <a:pt x="666" y="265"/>
                      <a:pt x="666" y="257"/>
                      <a:pt x="664" y="250"/>
                    </a:cubicBezTo>
                    <a:cubicBezTo>
                      <a:pt x="653" y="185"/>
                      <a:pt x="597" y="138"/>
                      <a:pt x="531" y="138"/>
                    </a:cubicBezTo>
                    <a:cubicBezTo>
                      <a:pt x="511" y="138"/>
                      <a:pt x="492" y="142"/>
                      <a:pt x="474" y="151"/>
                    </a:cubicBezTo>
                    <a:cubicBezTo>
                      <a:pt x="463" y="109"/>
                      <a:pt x="438" y="72"/>
                      <a:pt x="405" y="45"/>
                    </a:cubicBezTo>
                    <a:cubicBezTo>
                      <a:pt x="372" y="19"/>
                      <a:pt x="332" y="3"/>
                      <a:pt x="290" y="0"/>
                    </a:cubicBezTo>
                    <a:cubicBezTo>
                      <a:pt x="219" y="35"/>
                      <a:pt x="169" y="108"/>
                      <a:pt x="169" y="192"/>
                    </a:cubicBezTo>
                    <a:cubicBezTo>
                      <a:pt x="169" y="195"/>
                      <a:pt x="169" y="197"/>
                      <a:pt x="169" y="200"/>
                    </a:cubicBezTo>
                    <a:cubicBezTo>
                      <a:pt x="162" y="195"/>
                      <a:pt x="154" y="191"/>
                      <a:pt x="145" y="189"/>
                    </a:cubicBezTo>
                    <a:cubicBezTo>
                      <a:pt x="134" y="185"/>
                      <a:pt x="123" y="183"/>
                      <a:pt x="111" y="183"/>
                    </a:cubicBezTo>
                    <a:cubicBezTo>
                      <a:pt x="98" y="183"/>
                      <a:pt x="85" y="186"/>
                      <a:pt x="73" y="190"/>
                    </a:cubicBezTo>
                    <a:cubicBezTo>
                      <a:pt x="65" y="193"/>
                      <a:pt x="58" y="197"/>
                      <a:pt x="51" y="201"/>
                    </a:cubicBezTo>
                    <a:cubicBezTo>
                      <a:pt x="20" y="221"/>
                      <a:pt x="0" y="255"/>
                      <a:pt x="0" y="294"/>
                    </a:cubicBezTo>
                    <a:cubicBezTo>
                      <a:pt x="0" y="316"/>
                      <a:pt x="6" y="337"/>
                      <a:pt x="18" y="355"/>
                    </a:cubicBezTo>
                    <a:cubicBezTo>
                      <a:pt x="26" y="366"/>
                      <a:pt x="35" y="376"/>
                      <a:pt x="46" y="384"/>
                    </a:cubicBezTo>
                    <a:cubicBezTo>
                      <a:pt x="57" y="392"/>
                      <a:pt x="69" y="397"/>
                      <a:pt x="82" y="401"/>
                    </a:cubicBezTo>
                    <a:cubicBezTo>
                      <a:pt x="93" y="404"/>
                      <a:pt x="105" y="405"/>
                      <a:pt x="116" y="405"/>
                    </a:cubicBezTo>
                    <a:cubicBezTo>
                      <a:pt x="118" y="405"/>
                      <a:pt x="121" y="405"/>
                      <a:pt x="123" y="405"/>
                    </a:cubicBezTo>
                    <a:cubicBezTo>
                      <a:pt x="697" y="405"/>
                      <a:pt x="697" y="405"/>
                      <a:pt x="697" y="405"/>
                    </a:cubicBezTo>
                    <a:cubicBezTo>
                      <a:pt x="697" y="405"/>
                      <a:pt x="698" y="405"/>
                      <a:pt x="698" y="404"/>
                    </a:cubicBezTo>
                    <a:cubicBezTo>
                      <a:pt x="710" y="400"/>
                      <a:pt x="720" y="393"/>
                      <a:pt x="728" y="384"/>
                    </a:cubicBezTo>
                    <a:cubicBezTo>
                      <a:pt x="729" y="382"/>
                      <a:pt x="730" y="381"/>
                      <a:pt x="731" y="380"/>
                    </a:cubicBezTo>
                    <a:cubicBezTo>
                      <a:pt x="738" y="369"/>
                      <a:pt x="742" y="356"/>
                      <a:pt x="742" y="343"/>
                    </a:cubicBezTo>
                    <a:cubicBezTo>
                      <a:pt x="742" y="339"/>
                      <a:pt x="742" y="336"/>
                      <a:pt x="741" y="332"/>
                    </a:cubicBezTo>
                    <a:close/>
                  </a:path>
                </a:pathLst>
              </a:cu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66" name="Google Shape;466;p23"/>
              <p:cNvSpPr/>
              <p:nvPr/>
            </p:nvSpPr>
            <p:spPr>
              <a:xfrm>
                <a:off x="6239858" y="4572927"/>
                <a:ext cx="1108915" cy="555074"/>
              </a:xfrm>
              <a:custGeom>
                <a:avLst/>
                <a:gdLst/>
                <a:ahLst/>
                <a:cxnLst/>
                <a:rect l="l" t="t" r="r" b="b"/>
                <a:pathLst>
                  <a:path w="847" h="424" extrusionOk="0">
                    <a:moveTo>
                      <a:pt x="115" y="424"/>
                    </a:moveTo>
                    <a:cubicBezTo>
                      <a:pt x="104" y="424"/>
                      <a:pt x="94" y="422"/>
                      <a:pt x="84" y="420"/>
                    </a:cubicBezTo>
                    <a:cubicBezTo>
                      <a:pt x="71" y="416"/>
                      <a:pt x="59" y="410"/>
                      <a:pt x="48" y="402"/>
                    </a:cubicBezTo>
                    <a:cubicBezTo>
                      <a:pt x="37" y="394"/>
                      <a:pt x="27" y="384"/>
                      <a:pt x="19" y="373"/>
                    </a:cubicBezTo>
                    <a:cubicBezTo>
                      <a:pt x="7" y="354"/>
                      <a:pt x="0" y="332"/>
                      <a:pt x="0" y="310"/>
                    </a:cubicBezTo>
                    <a:cubicBezTo>
                      <a:pt x="0" y="247"/>
                      <a:pt x="52" y="195"/>
                      <a:pt x="115" y="195"/>
                    </a:cubicBezTo>
                    <a:cubicBezTo>
                      <a:pt x="127" y="195"/>
                      <a:pt x="138" y="197"/>
                      <a:pt x="150" y="201"/>
                    </a:cubicBezTo>
                    <a:cubicBezTo>
                      <a:pt x="151" y="201"/>
                      <a:pt x="151" y="201"/>
                      <a:pt x="151" y="201"/>
                    </a:cubicBezTo>
                    <a:cubicBezTo>
                      <a:pt x="155" y="203"/>
                      <a:pt x="158" y="204"/>
                      <a:pt x="162" y="206"/>
                    </a:cubicBezTo>
                    <a:cubicBezTo>
                      <a:pt x="162" y="203"/>
                      <a:pt x="162" y="200"/>
                      <a:pt x="162" y="198"/>
                    </a:cubicBezTo>
                    <a:cubicBezTo>
                      <a:pt x="170" y="87"/>
                      <a:pt x="263" y="0"/>
                      <a:pt x="374" y="0"/>
                    </a:cubicBezTo>
                    <a:cubicBezTo>
                      <a:pt x="379" y="0"/>
                      <a:pt x="383" y="0"/>
                      <a:pt x="388" y="0"/>
                    </a:cubicBezTo>
                    <a:cubicBezTo>
                      <a:pt x="431" y="3"/>
                      <a:pt x="473" y="20"/>
                      <a:pt x="507" y="47"/>
                    </a:cubicBezTo>
                    <a:cubicBezTo>
                      <a:pt x="539" y="73"/>
                      <a:pt x="563" y="108"/>
                      <a:pt x="576" y="148"/>
                    </a:cubicBezTo>
                    <a:cubicBezTo>
                      <a:pt x="592" y="141"/>
                      <a:pt x="610" y="138"/>
                      <a:pt x="628" y="138"/>
                    </a:cubicBezTo>
                    <a:cubicBezTo>
                      <a:pt x="698" y="138"/>
                      <a:pt x="758" y="188"/>
                      <a:pt x="769" y="256"/>
                    </a:cubicBezTo>
                    <a:cubicBezTo>
                      <a:pt x="771" y="264"/>
                      <a:pt x="771" y="271"/>
                      <a:pt x="771" y="278"/>
                    </a:cubicBezTo>
                    <a:cubicBezTo>
                      <a:pt x="772" y="278"/>
                      <a:pt x="773" y="278"/>
                      <a:pt x="773" y="278"/>
                    </a:cubicBezTo>
                    <a:cubicBezTo>
                      <a:pt x="774" y="278"/>
                      <a:pt x="774" y="278"/>
                      <a:pt x="774" y="278"/>
                    </a:cubicBezTo>
                    <a:cubicBezTo>
                      <a:pt x="782" y="278"/>
                      <a:pt x="789" y="280"/>
                      <a:pt x="797" y="282"/>
                    </a:cubicBezTo>
                    <a:cubicBezTo>
                      <a:pt x="810" y="286"/>
                      <a:pt x="822" y="294"/>
                      <a:pt x="831" y="305"/>
                    </a:cubicBezTo>
                    <a:cubicBezTo>
                      <a:pt x="832" y="307"/>
                      <a:pt x="833" y="309"/>
                      <a:pt x="834" y="310"/>
                    </a:cubicBezTo>
                    <a:cubicBezTo>
                      <a:pt x="840" y="319"/>
                      <a:pt x="844" y="328"/>
                      <a:pt x="846" y="339"/>
                    </a:cubicBezTo>
                    <a:cubicBezTo>
                      <a:pt x="847" y="343"/>
                      <a:pt x="847" y="347"/>
                      <a:pt x="847" y="351"/>
                    </a:cubicBezTo>
                    <a:cubicBezTo>
                      <a:pt x="847" y="366"/>
                      <a:pt x="843" y="380"/>
                      <a:pt x="834" y="392"/>
                    </a:cubicBezTo>
                    <a:cubicBezTo>
                      <a:pt x="833" y="393"/>
                      <a:pt x="832" y="395"/>
                      <a:pt x="831" y="397"/>
                    </a:cubicBezTo>
                    <a:cubicBezTo>
                      <a:pt x="822" y="407"/>
                      <a:pt x="811" y="416"/>
                      <a:pt x="798" y="420"/>
                    </a:cubicBezTo>
                    <a:cubicBezTo>
                      <a:pt x="797" y="420"/>
                      <a:pt x="796" y="420"/>
                      <a:pt x="796" y="421"/>
                    </a:cubicBezTo>
                    <a:cubicBezTo>
                      <a:pt x="787" y="423"/>
                      <a:pt x="778" y="424"/>
                      <a:pt x="769" y="424"/>
                    </a:cubicBezTo>
                    <a:cubicBezTo>
                      <a:pt x="767" y="423"/>
                      <a:pt x="764" y="423"/>
                      <a:pt x="762" y="423"/>
                    </a:cubicBezTo>
                    <a:cubicBezTo>
                      <a:pt x="758" y="423"/>
                      <a:pt x="753" y="423"/>
                      <a:pt x="749" y="424"/>
                    </a:cubicBezTo>
                    <a:cubicBezTo>
                      <a:pt x="746" y="424"/>
                      <a:pt x="742" y="424"/>
                      <a:pt x="739" y="424"/>
                    </a:cubicBezTo>
                    <a:cubicBezTo>
                      <a:pt x="126" y="424"/>
                      <a:pt x="126" y="424"/>
                      <a:pt x="126" y="424"/>
                    </a:cubicBezTo>
                    <a:cubicBezTo>
                      <a:pt x="124" y="424"/>
                      <a:pt x="122" y="424"/>
                      <a:pt x="119" y="424"/>
                    </a:cubicBezTo>
                    <a:cubicBezTo>
                      <a:pt x="118" y="424"/>
                      <a:pt x="116" y="424"/>
                      <a:pt x="115" y="424"/>
                    </a:cubicBezTo>
                    <a:close/>
                    <a:moveTo>
                      <a:pt x="115" y="211"/>
                    </a:moveTo>
                    <a:cubicBezTo>
                      <a:pt x="60" y="211"/>
                      <a:pt x="16" y="255"/>
                      <a:pt x="16" y="310"/>
                    </a:cubicBezTo>
                    <a:cubicBezTo>
                      <a:pt x="16" y="329"/>
                      <a:pt x="22" y="348"/>
                      <a:pt x="33" y="364"/>
                    </a:cubicBezTo>
                    <a:cubicBezTo>
                      <a:pt x="39" y="374"/>
                      <a:pt x="47" y="382"/>
                      <a:pt x="57" y="389"/>
                    </a:cubicBezTo>
                    <a:cubicBezTo>
                      <a:pt x="67" y="396"/>
                      <a:pt x="77" y="401"/>
                      <a:pt x="88" y="404"/>
                    </a:cubicBezTo>
                    <a:cubicBezTo>
                      <a:pt x="98" y="407"/>
                      <a:pt x="109" y="408"/>
                      <a:pt x="119" y="408"/>
                    </a:cubicBezTo>
                    <a:cubicBezTo>
                      <a:pt x="119" y="408"/>
                      <a:pt x="119" y="408"/>
                      <a:pt x="119" y="408"/>
                    </a:cubicBezTo>
                    <a:cubicBezTo>
                      <a:pt x="120" y="408"/>
                      <a:pt x="120" y="408"/>
                      <a:pt x="120" y="408"/>
                    </a:cubicBezTo>
                    <a:cubicBezTo>
                      <a:pt x="122" y="408"/>
                      <a:pt x="124" y="408"/>
                      <a:pt x="126" y="408"/>
                    </a:cubicBezTo>
                    <a:cubicBezTo>
                      <a:pt x="739" y="408"/>
                      <a:pt x="739" y="408"/>
                      <a:pt x="739" y="408"/>
                    </a:cubicBezTo>
                    <a:cubicBezTo>
                      <a:pt x="742" y="408"/>
                      <a:pt x="745" y="408"/>
                      <a:pt x="748" y="408"/>
                    </a:cubicBezTo>
                    <a:cubicBezTo>
                      <a:pt x="752" y="407"/>
                      <a:pt x="756" y="407"/>
                      <a:pt x="760" y="407"/>
                    </a:cubicBezTo>
                    <a:cubicBezTo>
                      <a:pt x="762" y="407"/>
                      <a:pt x="762" y="407"/>
                      <a:pt x="762" y="407"/>
                    </a:cubicBezTo>
                    <a:cubicBezTo>
                      <a:pt x="765" y="407"/>
                      <a:pt x="765" y="407"/>
                      <a:pt x="765" y="407"/>
                    </a:cubicBezTo>
                    <a:cubicBezTo>
                      <a:pt x="766" y="407"/>
                      <a:pt x="766" y="407"/>
                      <a:pt x="766" y="407"/>
                    </a:cubicBezTo>
                    <a:cubicBezTo>
                      <a:pt x="767" y="407"/>
                      <a:pt x="769" y="408"/>
                      <a:pt x="770" y="408"/>
                    </a:cubicBezTo>
                    <a:cubicBezTo>
                      <a:pt x="771" y="408"/>
                      <a:pt x="773" y="408"/>
                      <a:pt x="774" y="408"/>
                    </a:cubicBezTo>
                    <a:cubicBezTo>
                      <a:pt x="780" y="408"/>
                      <a:pt x="786" y="407"/>
                      <a:pt x="791" y="405"/>
                    </a:cubicBezTo>
                    <a:cubicBezTo>
                      <a:pt x="792" y="405"/>
                      <a:pt x="792" y="405"/>
                      <a:pt x="792" y="405"/>
                    </a:cubicBezTo>
                    <a:cubicBezTo>
                      <a:pt x="803" y="401"/>
                      <a:pt x="812" y="395"/>
                      <a:pt x="818" y="387"/>
                    </a:cubicBezTo>
                    <a:cubicBezTo>
                      <a:pt x="820" y="385"/>
                      <a:pt x="820" y="384"/>
                      <a:pt x="821" y="383"/>
                    </a:cubicBezTo>
                    <a:cubicBezTo>
                      <a:pt x="828" y="374"/>
                      <a:pt x="831" y="363"/>
                      <a:pt x="831" y="351"/>
                    </a:cubicBezTo>
                    <a:cubicBezTo>
                      <a:pt x="831" y="348"/>
                      <a:pt x="831" y="345"/>
                      <a:pt x="830" y="342"/>
                    </a:cubicBezTo>
                    <a:cubicBezTo>
                      <a:pt x="829" y="333"/>
                      <a:pt x="826" y="326"/>
                      <a:pt x="821" y="319"/>
                    </a:cubicBezTo>
                    <a:cubicBezTo>
                      <a:pt x="820" y="318"/>
                      <a:pt x="819" y="317"/>
                      <a:pt x="818" y="315"/>
                    </a:cubicBezTo>
                    <a:cubicBezTo>
                      <a:pt x="811" y="307"/>
                      <a:pt x="802" y="301"/>
                      <a:pt x="792" y="297"/>
                    </a:cubicBezTo>
                    <a:cubicBezTo>
                      <a:pt x="786" y="295"/>
                      <a:pt x="780" y="294"/>
                      <a:pt x="774" y="294"/>
                    </a:cubicBezTo>
                    <a:cubicBezTo>
                      <a:pt x="772" y="294"/>
                      <a:pt x="772" y="294"/>
                      <a:pt x="772" y="294"/>
                    </a:cubicBezTo>
                    <a:cubicBezTo>
                      <a:pt x="770" y="294"/>
                      <a:pt x="768" y="294"/>
                      <a:pt x="764" y="295"/>
                    </a:cubicBezTo>
                    <a:cubicBezTo>
                      <a:pt x="755" y="296"/>
                      <a:pt x="755" y="296"/>
                      <a:pt x="755" y="296"/>
                    </a:cubicBezTo>
                    <a:cubicBezTo>
                      <a:pt x="755" y="287"/>
                      <a:pt x="755" y="287"/>
                      <a:pt x="755" y="287"/>
                    </a:cubicBezTo>
                    <a:cubicBezTo>
                      <a:pt x="755" y="285"/>
                      <a:pt x="755" y="283"/>
                      <a:pt x="755" y="281"/>
                    </a:cubicBezTo>
                    <a:cubicBezTo>
                      <a:pt x="755" y="273"/>
                      <a:pt x="755" y="266"/>
                      <a:pt x="754" y="259"/>
                    </a:cubicBezTo>
                    <a:cubicBezTo>
                      <a:pt x="743" y="198"/>
                      <a:pt x="690" y="154"/>
                      <a:pt x="628" y="154"/>
                    </a:cubicBezTo>
                    <a:cubicBezTo>
                      <a:pt x="610" y="154"/>
                      <a:pt x="591" y="158"/>
                      <a:pt x="574" y="166"/>
                    </a:cubicBezTo>
                    <a:cubicBezTo>
                      <a:pt x="565" y="170"/>
                      <a:pt x="565" y="170"/>
                      <a:pt x="565" y="170"/>
                    </a:cubicBezTo>
                    <a:cubicBezTo>
                      <a:pt x="563" y="161"/>
                      <a:pt x="563" y="161"/>
                      <a:pt x="563" y="161"/>
                    </a:cubicBezTo>
                    <a:cubicBezTo>
                      <a:pt x="552" y="121"/>
                      <a:pt x="529" y="85"/>
                      <a:pt x="497" y="59"/>
                    </a:cubicBezTo>
                    <a:cubicBezTo>
                      <a:pt x="466" y="34"/>
                      <a:pt x="427" y="19"/>
                      <a:pt x="387" y="16"/>
                    </a:cubicBezTo>
                    <a:cubicBezTo>
                      <a:pt x="383" y="16"/>
                      <a:pt x="378" y="16"/>
                      <a:pt x="374" y="16"/>
                    </a:cubicBezTo>
                    <a:cubicBezTo>
                      <a:pt x="271" y="16"/>
                      <a:pt x="185" y="96"/>
                      <a:pt x="178" y="199"/>
                    </a:cubicBezTo>
                    <a:cubicBezTo>
                      <a:pt x="178" y="203"/>
                      <a:pt x="178" y="208"/>
                      <a:pt x="178" y="212"/>
                    </a:cubicBezTo>
                    <a:cubicBezTo>
                      <a:pt x="178" y="214"/>
                      <a:pt x="178" y="216"/>
                      <a:pt x="178" y="219"/>
                    </a:cubicBezTo>
                    <a:cubicBezTo>
                      <a:pt x="179" y="234"/>
                      <a:pt x="179" y="234"/>
                      <a:pt x="179" y="234"/>
                    </a:cubicBezTo>
                    <a:cubicBezTo>
                      <a:pt x="166" y="226"/>
                      <a:pt x="166" y="226"/>
                      <a:pt x="166" y="226"/>
                    </a:cubicBezTo>
                    <a:cubicBezTo>
                      <a:pt x="159" y="222"/>
                      <a:pt x="153" y="219"/>
                      <a:pt x="146" y="216"/>
                    </a:cubicBezTo>
                    <a:cubicBezTo>
                      <a:pt x="145" y="216"/>
                      <a:pt x="145" y="216"/>
                      <a:pt x="145" y="216"/>
                    </a:cubicBezTo>
                    <a:cubicBezTo>
                      <a:pt x="135" y="213"/>
                      <a:pt x="125" y="211"/>
                      <a:pt x="115" y="21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467" name="Google Shape;467;p23"/>
            <p:cNvGrpSpPr/>
            <p:nvPr/>
          </p:nvGrpSpPr>
          <p:grpSpPr>
            <a:xfrm>
              <a:off x="6594391" y="4557739"/>
              <a:ext cx="196077" cy="265281"/>
              <a:chOff x="6059488" y="465138"/>
              <a:chExt cx="242888" cy="328613"/>
            </a:xfrm>
          </p:grpSpPr>
          <p:sp>
            <p:nvSpPr>
              <p:cNvPr id="468" name="Google Shape;468;p23"/>
              <p:cNvSpPr/>
              <p:nvPr/>
            </p:nvSpPr>
            <p:spPr>
              <a:xfrm>
                <a:off x="6113463" y="725488"/>
                <a:ext cx="136525" cy="68263"/>
              </a:xfrm>
              <a:custGeom>
                <a:avLst/>
                <a:gdLst/>
                <a:ahLst/>
                <a:cxnLst/>
                <a:rect l="l" t="t" r="r" b="b"/>
                <a:pathLst>
                  <a:path w="86" h="43" extrusionOk="0">
                    <a:moveTo>
                      <a:pt x="0" y="43"/>
                    </a:moveTo>
                    <a:lnTo>
                      <a:pt x="86" y="43"/>
                    </a:lnTo>
                    <a:lnTo>
                      <a:pt x="86" y="0"/>
                    </a:lnTo>
                    <a:lnTo>
                      <a:pt x="0" y="0"/>
                    </a:lnTo>
                    <a:lnTo>
                      <a:pt x="0" y="43"/>
                    </a:lnTo>
                    <a:close/>
                    <a:moveTo>
                      <a:pt x="78" y="36"/>
                    </a:moveTo>
                    <a:lnTo>
                      <a:pt x="7" y="36"/>
                    </a:lnTo>
                    <a:lnTo>
                      <a:pt x="7" y="9"/>
                    </a:lnTo>
                    <a:lnTo>
                      <a:pt x="78" y="9"/>
                    </a:lnTo>
                    <a:lnTo>
                      <a:pt x="78" y="36"/>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69" name="Google Shape;469;p23"/>
              <p:cNvSpPr/>
              <p:nvPr/>
            </p:nvSpPr>
            <p:spPr>
              <a:xfrm>
                <a:off x="6113463" y="660400"/>
                <a:ext cx="136525" cy="68263"/>
              </a:xfrm>
              <a:custGeom>
                <a:avLst/>
                <a:gdLst/>
                <a:ahLst/>
                <a:cxnLst/>
                <a:rect l="l" t="t" r="r" b="b"/>
                <a:pathLst>
                  <a:path w="86" h="43" extrusionOk="0">
                    <a:moveTo>
                      <a:pt x="0" y="43"/>
                    </a:moveTo>
                    <a:lnTo>
                      <a:pt x="86" y="43"/>
                    </a:lnTo>
                    <a:lnTo>
                      <a:pt x="86" y="0"/>
                    </a:lnTo>
                    <a:lnTo>
                      <a:pt x="0" y="0"/>
                    </a:lnTo>
                    <a:lnTo>
                      <a:pt x="0" y="43"/>
                    </a:lnTo>
                    <a:close/>
                    <a:moveTo>
                      <a:pt x="78" y="35"/>
                    </a:moveTo>
                    <a:lnTo>
                      <a:pt x="7" y="35"/>
                    </a:lnTo>
                    <a:lnTo>
                      <a:pt x="7" y="8"/>
                    </a:lnTo>
                    <a:lnTo>
                      <a:pt x="78" y="8"/>
                    </a:lnTo>
                    <a:lnTo>
                      <a:pt x="78" y="3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70" name="Google Shape;470;p23"/>
              <p:cNvSpPr/>
              <p:nvPr/>
            </p:nvSpPr>
            <p:spPr>
              <a:xfrm>
                <a:off x="6113463" y="593725"/>
                <a:ext cx="136525" cy="68263"/>
              </a:xfrm>
              <a:custGeom>
                <a:avLst/>
                <a:gdLst/>
                <a:ahLst/>
                <a:cxnLst/>
                <a:rect l="l" t="t" r="r" b="b"/>
                <a:pathLst>
                  <a:path w="86" h="43" extrusionOk="0">
                    <a:moveTo>
                      <a:pt x="0" y="43"/>
                    </a:moveTo>
                    <a:lnTo>
                      <a:pt x="86" y="43"/>
                    </a:lnTo>
                    <a:lnTo>
                      <a:pt x="86" y="0"/>
                    </a:lnTo>
                    <a:lnTo>
                      <a:pt x="0" y="0"/>
                    </a:lnTo>
                    <a:lnTo>
                      <a:pt x="0" y="43"/>
                    </a:lnTo>
                    <a:close/>
                    <a:moveTo>
                      <a:pt x="78" y="35"/>
                    </a:moveTo>
                    <a:lnTo>
                      <a:pt x="7" y="35"/>
                    </a:lnTo>
                    <a:lnTo>
                      <a:pt x="7" y="8"/>
                    </a:lnTo>
                    <a:lnTo>
                      <a:pt x="78" y="8"/>
                    </a:lnTo>
                    <a:lnTo>
                      <a:pt x="78" y="3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71" name="Google Shape;471;p23"/>
              <p:cNvSpPr/>
              <p:nvPr/>
            </p:nvSpPr>
            <p:spPr>
              <a:xfrm>
                <a:off x="6059488" y="465138"/>
                <a:ext cx="242888" cy="141288"/>
              </a:xfrm>
              <a:custGeom>
                <a:avLst/>
                <a:gdLst/>
                <a:ahLst/>
                <a:cxnLst/>
                <a:rect l="l" t="t" r="r" b="b"/>
                <a:pathLst>
                  <a:path w="153" h="89" extrusionOk="0">
                    <a:moveTo>
                      <a:pt x="0" y="89"/>
                    </a:moveTo>
                    <a:lnTo>
                      <a:pt x="153" y="89"/>
                    </a:lnTo>
                    <a:lnTo>
                      <a:pt x="77" y="0"/>
                    </a:lnTo>
                    <a:lnTo>
                      <a:pt x="0" y="89"/>
                    </a:lnTo>
                    <a:close/>
                    <a:moveTo>
                      <a:pt x="136" y="82"/>
                    </a:moveTo>
                    <a:lnTo>
                      <a:pt x="17" y="82"/>
                    </a:lnTo>
                    <a:lnTo>
                      <a:pt x="77" y="13"/>
                    </a:lnTo>
                    <a:lnTo>
                      <a:pt x="136" y="8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4"/>
          <p:cNvSpPr/>
          <p:nvPr/>
        </p:nvSpPr>
        <p:spPr>
          <a:xfrm>
            <a:off x="4672714" y="1"/>
            <a:ext cx="4471285" cy="5143499"/>
          </a:xfrm>
          <a:custGeom>
            <a:avLst/>
            <a:gdLst/>
            <a:ahLst/>
            <a:cxnLst/>
            <a:rect l="l" t="t" r="r" b="b"/>
            <a:pathLst>
              <a:path w="5961714" h="6857999" extrusionOk="0">
                <a:moveTo>
                  <a:pt x="1652508" y="0"/>
                </a:moveTo>
                <a:lnTo>
                  <a:pt x="5961714" y="0"/>
                </a:lnTo>
                <a:lnTo>
                  <a:pt x="5961714" y="6857999"/>
                </a:lnTo>
                <a:lnTo>
                  <a:pt x="1652506" y="6857999"/>
                </a:lnTo>
                <a:lnTo>
                  <a:pt x="1596261" y="6813799"/>
                </a:lnTo>
                <a:cubicBezTo>
                  <a:pt x="621385" y="6009259"/>
                  <a:pt x="0" y="4791696"/>
                  <a:pt x="0" y="3429000"/>
                </a:cubicBezTo>
                <a:cubicBezTo>
                  <a:pt x="0" y="2066305"/>
                  <a:pt x="621385" y="848741"/>
                  <a:pt x="1596261" y="442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77" name="Google Shape;477;p24"/>
          <p:cNvSpPr/>
          <p:nvPr/>
        </p:nvSpPr>
        <p:spPr>
          <a:xfrm>
            <a:off x="4602096" y="4467550"/>
            <a:ext cx="1494174" cy="426840"/>
          </a:xfrm>
          <a:prstGeom prst="roundRect">
            <a:avLst>
              <a:gd name="adj" fmla="val 50000"/>
            </a:avLst>
          </a:pr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78" name="Google Shape;478;p24"/>
          <p:cNvSpPr/>
          <p:nvPr/>
        </p:nvSpPr>
        <p:spPr>
          <a:xfrm>
            <a:off x="4010121" y="3487184"/>
            <a:ext cx="2666368" cy="1158096"/>
          </a:xfrm>
          <a:prstGeom prst="roundRect">
            <a:avLst>
              <a:gd name="adj" fmla="val 50000"/>
            </a:avLst>
          </a:pr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79" name="Google Shape;479;p24"/>
          <p:cNvSpPr/>
          <p:nvPr/>
        </p:nvSpPr>
        <p:spPr>
          <a:xfrm>
            <a:off x="4844066" y="262079"/>
            <a:ext cx="1729007" cy="482838"/>
          </a:xfrm>
          <a:prstGeom prst="roundRect">
            <a:avLst>
              <a:gd name="adj" fmla="val 50000"/>
            </a:avLst>
          </a:pr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480" name="Google Shape;480;p24"/>
          <p:cNvGrpSpPr/>
          <p:nvPr/>
        </p:nvGrpSpPr>
        <p:grpSpPr>
          <a:xfrm>
            <a:off x="923925" y="2647126"/>
            <a:ext cx="270359" cy="274676"/>
            <a:chOff x="1231900" y="3529502"/>
            <a:chExt cx="360479" cy="366234"/>
          </a:xfrm>
        </p:grpSpPr>
        <p:sp>
          <p:nvSpPr>
            <p:cNvPr id="481" name="Google Shape;481;p24"/>
            <p:cNvSpPr/>
            <p:nvPr/>
          </p:nvSpPr>
          <p:spPr>
            <a:xfrm>
              <a:off x="1231900" y="3572675"/>
              <a:ext cx="323061" cy="323061"/>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482" name="Google Shape;482;p24"/>
            <p:cNvSpPr/>
            <p:nvPr/>
          </p:nvSpPr>
          <p:spPr>
            <a:xfrm>
              <a:off x="1276466" y="3529502"/>
              <a:ext cx="315913" cy="276225"/>
            </a:xfrm>
            <a:custGeom>
              <a:avLst/>
              <a:gdLst/>
              <a:ahLst/>
              <a:cxnLst/>
              <a:rect l="l" t="t" r="r" b="b"/>
              <a:pathLst>
                <a:path w="95" h="83" extrusionOk="0">
                  <a:moveTo>
                    <a:pt x="93" y="0"/>
                  </a:moveTo>
                  <a:cubicBezTo>
                    <a:pt x="92" y="0"/>
                    <a:pt x="92" y="0"/>
                    <a:pt x="92" y="0"/>
                  </a:cubicBezTo>
                  <a:cubicBezTo>
                    <a:pt x="91" y="0"/>
                    <a:pt x="90" y="0"/>
                    <a:pt x="88" y="1"/>
                  </a:cubicBezTo>
                  <a:cubicBezTo>
                    <a:pt x="66" y="7"/>
                    <a:pt x="33" y="56"/>
                    <a:pt x="31" y="58"/>
                  </a:cubicBezTo>
                  <a:cubicBezTo>
                    <a:pt x="30" y="57"/>
                    <a:pt x="21" y="41"/>
                    <a:pt x="17" y="41"/>
                  </a:cubicBezTo>
                  <a:cubicBezTo>
                    <a:pt x="13" y="40"/>
                    <a:pt x="10" y="42"/>
                    <a:pt x="7" y="45"/>
                  </a:cubicBezTo>
                  <a:cubicBezTo>
                    <a:pt x="5" y="47"/>
                    <a:pt x="2" y="49"/>
                    <a:pt x="0" y="52"/>
                  </a:cubicBezTo>
                  <a:cubicBezTo>
                    <a:pt x="1" y="50"/>
                    <a:pt x="3" y="48"/>
                    <a:pt x="6" y="49"/>
                  </a:cubicBezTo>
                  <a:cubicBezTo>
                    <a:pt x="9" y="50"/>
                    <a:pt x="10" y="53"/>
                    <a:pt x="12" y="55"/>
                  </a:cubicBezTo>
                  <a:cubicBezTo>
                    <a:pt x="15" y="58"/>
                    <a:pt x="17" y="62"/>
                    <a:pt x="20" y="66"/>
                  </a:cubicBezTo>
                  <a:cubicBezTo>
                    <a:pt x="21" y="68"/>
                    <a:pt x="23" y="72"/>
                    <a:pt x="24" y="75"/>
                  </a:cubicBezTo>
                  <a:cubicBezTo>
                    <a:pt x="26" y="77"/>
                    <a:pt x="26" y="80"/>
                    <a:pt x="30" y="81"/>
                  </a:cubicBezTo>
                  <a:cubicBezTo>
                    <a:pt x="35" y="83"/>
                    <a:pt x="39" y="77"/>
                    <a:pt x="40" y="73"/>
                  </a:cubicBezTo>
                  <a:cubicBezTo>
                    <a:pt x="45" y="51"/>
                    <a:pt x="78" y="15"/>
                    <a:pt x="82" y="12"/>
                  </a:cubicBezTo>
                  <a:cubicBezTo>
                    <a:pt x="84" y="10"/>
                    <a:pt x="86" y="8"/>
                    <a:pt x="87" y="6"/>
                  </a:cubicBezTo>
                  <a:cubicBezTo>
                    <a:pt x="89" y="5"/>
                    <a:pt x="91" y="3"/>
                    <a:pt x="93" y="1"/>
                  </a:cubicBezTo>
                  <a:cubicBezTo>
                    <a:pt x="94" y="1"/>
                    <a:pt x="94" y="0"/>
                    <a:pt x="95" y="1"/>
                  </a:cubicBezTo>
                  <a:cubicBezTo>
                    <a:pt x="94" y="0"/>
                    <a:pt x="93" y="0"/>
                    <a:pt x="93"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483" name="Google Shape;483;p24"/>
          <p:cNvSpPr txBox="1"/>
          <p:nvPr/>
        </p:nvSpPr>
        <p:spPr>
          <a:xfrm>
            <a:off x="1308452" y="2673675"/>
            <a:ext cx="25593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chemeClr val="dk2"/>
                </a:solidFill>
                <a:latin typeface="Montserrat"/>
                <a:ea typeface="Montserrat"/>
                <a:cs typeface="Montserrat"/>
                <a:sym typeface="Montserrat"/>
              </a:rPr>
              <a:t>2. Diagnostic Analysis -</a:t>
            </a:r>
            <a:endParaRPr sz="1200" b="1">
              <a:solidFill>
                <a:schemeClr val="dk2"/>
              </a:solidFill>
              <a:latin typeface="Montserrat"/>
              <a:ea typeface="Montserrat"/>
              <a:cs typeface="Montserrat"/>
              <a:sym typeface="Montserrat"/>
            </a:endParaRPr>
          </a:p>
          <a:p>
            <a:pPr marL="0" marR="0" lvl="0" indent="0" algn="l" rtl="0">
              <a:spcBef>
                <a:spcPts val="0"/>
              </a:spcBef>
              <a:spcAft>
                <a:spcPts val="0"/>
              </a:spcAft>
              <a:buNone/>
            </a:pPr>
            <a:r>
              <a:rPr lang="en" sz="1200" b="1">
                <a:solidFill>
                  <a:schemeClr val="dk2"/>
                </a:solidFill>
                <a:latin typeface="Montserrat"/>
                <a:ea typeface="Montserrat"/>
                <a:cs typeface="Montserrat"/>
                <a:sym typeface="Montserrat"/>
              </a:rPr>
              <a:t>Think about why it happened</a:t>
            </a:r>
            <a:endParaRPr sz="1200" b="1">
              <a:solidFill>
                <a:schemeClr val="dk2"/>
              </a:solidFill>
              <a:latin typeface="Montserrat"/>
              <a:ea typeface="Montserrat"/>
              <a:cs typeface="Montserrat"/>
              <a:sym typeface="Montserrat"/>
            </a:endParaRPr>
          </a:p>
        </p:txBody>
      </p:sp>
      <p:grpSp>
        <p:nvGrpSpPr>
          <p:cNvPr id="484" name="Google Shape;484;p24"/>
          <p:cNvGrpSpPr/>
          <p:nvPr/>
        </p:nvGrpSpPr>
        <p:grpSpPr>
          <a:xfrm>
            <a:off x="923925" y="3274719"/>
            <a:ext cx="270359" cy="274675"/>
            <a:chOff x="1231900" y="4366292"/>
            <a:chExt cx="360479" cy="366234"/>
          </a:xfrm>
        </p:grpSpPr>
        <p:sp>
          <p:nvSpPr>
            <p:cNvPr id="485" name="Google Shape;485;p24"/>
            <p:cNvSpPr/>
            <p:nvPr/>
          </p:nvSpPr>
          <p:spPr>
            <a:xfrm>
              <a:off x="1231900" y="4409465"/>
              <a:ext cx="323061" cy="323061"/>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486" name="Google Shape;486;p24"/>
            <p:cNvSpPr/>
            <p:nvPr/>
          </p:nvSpPr>
          <p:spPr>
            <a:xfrm>
              <a:off x="1276466" y="4366292"/>
              <a:ext cx="315913" cy="276225"/>
            </a:xfrm>
            <a:custGeom>
              <a:avLst/>
              <a:gdLst/>
              <a:ahLst/>
              <a:cxnLst/>
              <a:rect l="l" t="t" r="r" b="b"/>
              <a:pathLst>
                <a:path w="95" h="83" extrusionOk="0">
                  <a:moveTo>
                    <a:pt x="93" y="0"/>
                  </a:moveTo>
                  <a:cubicBezTo>
                    <a:pt x="92" y="0"/>
                    <a:pt x="92" y="0"/>
                    <a:pt x="92" y="0"/>
                  </a:cubicBezTo>
                  <a:cubicBezTo>
                    <a:pt x="91" y="0"/>
                    <a:pt x="90" y="0"/>
                    <a:pt x="88" y="1"/>
                  </a:cubicBezTo>
                  <a:cubicBezTo>
                    <a:pt x="66" y="7"/>
                    <a:pt x="33" y="56"/>
                    <a:pt x="31" y="58"/>
                  </a:cubicBezTo>
                  <a:cubicBezTo>
                    <a:pt x="30" y="57"/>
                    <a:pt x="21" y="41"/>
                    <a:pt x="17" y="41"/>
                  </a:cubicBezTo>
                  <a:cubicBezTo>
                    <a:pt x="13" y="40"/>
                    <a:pt x="10" y="42"/>
                    <a:pt x="7" y="45"/>
                  </a:cubicBezTo>
                  <a:cubicBezTo>
                    <a:pt x="5" y="47"/>
                    <a:pt x="2" y="49"/>
                    <a:pt x="0" y="52"/>
                  </a:cubicBezTo>
                  <a:cubicBezTo>
                    <a:pt x="1" y="50"/>
                    <a:pt x="3" y="48"/>
                    <a:pt x="6" y="49"/>
                  </a:cubicBezTo>
                  <a:cubicBezTo>
                    <a:pt x="9" y="50"/>
                    <a:pt x="10" y="53"/>
                    <a:pt x="12" y="55"/>
                  </a:cubicBezTo>
                  <a:cubicBezTo>
                    <a:pt x="15" y="58"/>
                    <a:pt x="17" y="62"/>
                    <a:pt x="20" y="66"/>
                  </a:cubicBezTo>
                  <a:cubicBezTo>
                    <a:pt x="21" y="68"/>
                    <a:pt x="23" y="72"/>
                    <a:pt x="24" y="75"/>
                  </a:cubicBezTo>
                  <a:cubicBezTo>
                    <a:pt x="26" y="77"/>
                    <a:pt x="26" y="80"/>
                    <a:pt x="30" y="81"/>
                  </a:cubicBezTo>
                  <a:cubicBezTo>
                    <a:pt x="35" y="83"/>
                    <a:pt x="39" y="77"/>
                    <a:pt x="40" y="73"/>
                  </a:cubicBezTo>
                  <a:cubicBezTo>
                    <a:pt x="45" y="51"/>
                    <a:pt x="78" y="15"/>
                    <a:pt x="82" y="12"/>
                  </a:cubicBezTo>
                  <a:cubicBezTo>
                    <a:pt x="84" y="10"/>
                    <a:pt x="86" y="8"/>
                    <a:pt x="87" y="6"/>
                  </a:cubicBezTo>
                  <a:cubicBezTo>
                    <a:pt x="89" y="5"/>
                    <a:pt x="91" y="3"/>
                    <a:pt x="93" y="1"/>
                  </a:cubicBezTo>
                  <a:cubicBezTo>
                    <a:pt x="94" y="1"/>
                    <a:pt x="94" y="0"/>
                    <a:pt x="95" y="1"/>
                  </a:cubicBezTo>
                  <a:cubicBezTo>
                    <a:pt x="94" y="0"/>
                    <a:pt x="93" y="0"/>
                    <a:pt x="93"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487" name="Google Shape;487;p24"/>
          <p:cNvSpPr txBox="1"/>
          <p:nvPr/>
        </p:nvSpPr>
        <p:spPr>
          <a:xfrm>
            <a:off x="1308450" y="3301275"/>
            <a:ext cx="2989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chemeClr val="dk2"/>
                </a:solidFill>
                <a:latin typeface="Montserrat"/>
                <a:ea typeface="Montserrat"/>
                <a:cs typeface="Montserrat"/>
                <a:sym typeface="Montserrat"/>
              </a:rPr>
              <a:t>3. Predictive Analysis - </a:t>
            </a:r>
            <a:endParaRPr sz="1200" b="1">
              <a:solidFill>
                <a:schemeClr val="dk2"/>
              </a:solidFill>
              <a:latin typeface="Montserrat"/>
              <a:ea typeface="Montserrat"/>
              <a:cs typeface="Montserrat"/>
              <a:sym typeface="Montserrat"/>
            </a:endParaRPr>
          </a:p>
          <a:p>
            <a:pPr marL="0" marR="0" lvl="0" indent="0" algn="l" rtl="0">
              <a:spcBef>
                <a:spcPts val="0"/>
              </a:spcBef>
              <a:spcAft>
                <a:spcPts val="0"/>
              </a:spcAft>
              <a:buNone/>
            </a:pPr>
            <a:r>
              <a:rPr lang="en" sz="1200" b="1">
                <a:solidFill>
                  <a:schemeClr val="dk2"/>
                </a:solidFill>
                <a:latin typeface="Montserrat"/>
                <a:ea typeface="Montserrat"/>
                <a:cs typeface="Montserrat"/>
                <a:sym typeface="Montserrat"/>
              </a:rPr>
              <a:t>Build machine learning model</a:t>
            </a:r>
            <a:endParaRPr sz="1200" b="1">
              <a:solidFill>
                <a:schemeClr val="dk2"/>
              </a:solidFill>
              <a:latin typeface="Montserrat"/>
              <a:ea typeface="Montserrat"/>
              <a:cs typeface="Montserrat"/>
              <a:sym typeface="Montserrat"/>
            </a:endParaRPr>
          </a:p>
        </p:txBody>
      </p:sp>
      <p:grpSp>
        <p:nvGrpSpPr>
          <p:cNvPr id="488" name="Google Shape;488;p24"/>
          <p:cNvGrpSpPr/>
          <p:nvPr/>
        </p:nvGrpSpPr>
        <p:grpSpPr>
          <a:xfrm>
            <a:off x="923925" y="3902312"/>
            <a:ext cx="270359" cy="274676"/>
            <a:chOff x="1231900" y="5203082"/>
            <a:chExt cx="360479" cy="366234"/>
          </a:xfrm>
        </p:grpSpPr>
        <p:sp>
          <p:nvSpPr>
            <p:cNvPr id="489" name="Google Shape;489;p24"/>
            <p:cNvSpPr/>
            <p:nvPr/>
          </p:nvSpPr>
          <p:spPr>
            <a:xfrm>
              <a:off x="1231900" y="5246255"/>
              <a:ext cx="323061" cy="323061"/>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490" name="Google Shape;490;p24"/>
            <p:cNvSpPr/>
            <p:nvPr/>
          </p:nvSpPr>
          <p:spPr>
            <a:xfrm>
              <a:off x="1276466" y="5203082"/>
              <a:ext cx="315913" cy="276225"/>
            </a:xfrm>
            <a:custGeom>
              <a:avLst/>
              <a:gdLst/>
              <a:ahLst/>
              <a:cxnLst/>
              <a:rect l="l" t="t" r="r" b="b"/>
              <a:pathLst>
                <a:path w="95" h="83" extrusionOk="0">
                  <a:moveTo>
                    <a:pt x="93" y="0"/>
                  </a:moveTo>
                  <a:cubicBezTo>
                    <a:pt x="92" y="0"/>
                    <a:pt x="92" y="0"/>
                    <a:pt x="92" y="0"/>
                  </a:cubicBezTo>
                  <a:cubicBezTo>
                    <a:pt x="91" y="0"/>
                    <a:pt x="90" y="0"/>
                    <a:pt x="88" y="1"/>
                  </a:cubicBezTo>
                  <a:cubicBezTo>
                    <a:pt x="66" y="7"/>
                    <a:pt x="33" y="56"/>
                    <a:pt x="31" y="58"/>
                  </a:cubicBezTo>
                  <a:cubicBezTo>
                    <a:pt x="30" y="57"/>
                    <a:pt x="21" y="41"/>
                    <a:pt x="17" y="41"/>
                  </a:cubicBezTo>
                  <a:cubicBezTo>
                    <a:pt x="13" y="40"/>
                    <a:pt x="10" y="42"/>
                    <a:pt x="7" y="45"/>
                  </a:cubicBezTo>
                  <a:cubicBezTo>
                    <a:pt x="5" y="47"/>
                    <a:pt x="2" y="49"/>
                    <a:pt x="0" y="52"/>
                  </a:cubicBezTo>
                  <a:cubicBezTo>
                    <a:pt x="1" y="50"/>
                    <a:pt x="3" y="48"/>
                    <a:pt x="6" y="49"/>
                  </a:cubicBezTo>
                  <a:cubicBezTo>
                    <a:pt x="9" y="50"/>
                    <a:pt x="10" y="53"/>
                    <a:pt x="12" y="55"/>
                  </a:cubicBezTo>
                  <a:cubicBezTo>
                    <a:pt x="15" y="58"/>
                    <a:pt x="17" y="62"/>
                    <a:pt x="20" y="66"/>
                  </a:cubicBezTo>
                  <a:cubicBezTo>
                    <a:pt x="21" y="68"/>
                    <a:pt x="23" y="72"/>
                    <a:pt x="24" y="75"/>
                  </a:cubicBezTo>
                  <a:cubicBezTo>
                    <a:pt x="26" y="77"/>
                    <a:pt x="26" y="80"/>
                    <a:pt x="30" y="81"/>
                  </a:cubicBezTo>
                  <a:cubicBezTo>
                    <a:pt x="35" y="83"/>
                    <a:pt x="39" y="77"/>
                    <a:pt x="40" y="73"/>
                  </a:cubicBezTo>
                  <a:cubicBezTo>
                    <a:pt x="45" y="51"/>
                    <a:pt x="78" y="15"/>
                    <a:pt x="82" y="12"/>
                  </a:cubicBezTo>
                  <a:cubicBezTo>
                    <a:pt x="84" y="10"/>
                    <a:pt x="86" y="8"/>
                    <a:pt x="87" y="6"/>
                  </a:cubicBezTo>
                  <a:cubicBezTo>
                    <a:pt x="89" y="5"/>
                    <a:pt x="91" y="3"/>
                    <a:pt x="93" y="1"/>
                  </a:cubicBezTo>
                  <a:cubicBezTo>
                    <a:pt x="94" y="1"/>
                    <a:pt x="94" y="0"/>
                    <a:pt x="95" y="1"/>
                  </a:cubicBezTo>
                  <a:cubicBezTo>
                    <a:pt x="94" y="0"/>
                    <a:pt x="93" y="0"/>
                    <a:pt x="93"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491" name="Google Shape;491;p24"/>
          <p:cNvSpPr txBox="1"/>
          <p:nvPr/>
        </p:nvSpPr>
        <p:spPr>
          <a:xfrm>
            <a:off x="1308450" y="3928875"/>
            <a:ext cx="3263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chemeClr val="dk2"/>
                </a:solidFill>
                <a:latin typeface="Montserrat"/>
                <a:ea typeface="Montserrat"/>
                <a:cs typeface="Montserrat"/>
                <a:sym typeface="Montserrat"/>
              </a:rPr>
              <a:t>4. Prescriptive Analysis</a:t>
            </a:r>
            <a:endParaRPr sz="1200" b="1">
              <a:solidFill>
                <a:schemeClr val="dk2"/>
              </a:solidFill>
              <a:latin typeface="Montserrat"/>
              <a:ea typeface="Montserrat"/>
              <a:cs typeface="Montserrat"/>
              <a:sym typeface="Montserrat"/>
            </a:endParaRPr>
          </a:p>
          <a:p>
            <a:pPr marL="0" marR="0" lvl="0" indent="0" algn="l" rtl="0">
              <a:spcBef>
                <a:spcPts val="0"/>
              </a:spcBef>
              <a:spcAft>
                <a:spcPts val="0"/>
              </a:spcAft>
              <a:buNone/>
            </a:pPr>
            <a:r>
              <a:rPr lang="en" sz="1200" b="1">
                <a:solidFill>
                  <a:schemeClr val="dk2"/>
                </a:solidFill>
                <a:latin typeface="Montserrat"/>
                <a:ea typeface="Montserrat"/>
                <a:cs typeface="Montserrat"/>
                <a:sym typeface="Montserrat"/>
              </a:rPr>
              <a:t>Results and Conclusion  </a:t>
            </a:r>
            <a:endParaRPr sz="1200" b="1">
              <a:solidFill>
                <a:schemeClr val="dk2"/>
              </a:solidFill>
              <a:latin typeface="Montserrat"/>
              <a:ea typeface="Montserrat"/>
              <a:cs typeface="Montserrat"/>
              <a:sym typeface="Montserrat"/>
            </a:endParaRPr>
          </a:p>
          <a:p>
            <a:pPr marL="0" marR="0" lvl="0" indent="0" algn="l" rtl="0">
              <a:spcBef>
                <a:spcPts val="0"/>
              </a:spcBef>
              <a:spcAft>
                <a:spcPts val="0"/>
              </a:spcAft>
              <a:buNone/>
            </a:pPr>
            <a:r>
              <a:rPr lang="en" sz="1200" b="1">
                <a:solidFill>
                  <a:schemeClr val="dk2"/>
                </a:solidFill>
                <a:latin typeface="Montserrat"/>
                <a:ea typeface="Montserrat"/>
                <a:cs typeface="Montserrat"/>
                <a:sym typeface="Montserrat"/>
              </a:rPr>
              <a:t> </a:t>
            </a:r>
            <a:endParaRPr sz="1200" b="1">
              <a:solidFill>
                <a:schemeClr val="dk2"/>
              </a:solidFill>
              <a:latin typeface="Montserrat"/>
              <a:ea typeface="Montserrat"/>
              <a:cs typeface="Montserrat"/>
              <a:sym typeface="Montserrat"/>
            </a:endParaRPr>
          </a:p>
        </p:txBody>
      </p:sp>
      <p:sp>
        <p:nvSpPr>
          <p:cNvPr id="492" name="Google Shape;492;p24"/>
          <p:cNvSpPr txBox="1"/>
          <p:nvPr/>
        </p:nvSpPr>
        <p:spPr>
          <a:xfrm>
            <a:off x="826075" y="947575"/>
            <a:ext cx="3184200" cy="577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300">
                <a:solidFill>
                  <a:schemeClr val="dk2"/>
                </a:solidFill>
                <a:latin typeface="Montserrat SemiBold"/>
                <a:ea typeface="Montserrat SemiBold"/>
                <a:cs typeface="Montserrat SemiBold"/>
                <a:sym typeface="Montserrat SemiBold"/>
              </a:rPr>
              <a:t>Methodology</a:t>
            </a:r>
            <a:endParaRPr sz="3300">
              <a:solidFill>
                <a:schemeClr val="dk2"/>
              </a:solidFill>
              <a:latin typeface="Montserrat SemiBold"/>
              <a:ea typeface="Montserrat SemiBold"/>
              <a:cs typeface="Montserrat SemiBold"/>
              <a:sym typeface="Montserrat SemiBold"/>
            </a:endParaRPr>
          </a:p>
        </p:txBody>
      </p:sp>
      <p:sp>
        <p:nvSpPr>
          <p:cNvPr id="493" name="Google Shape;493;p24"/>
          <p:cNvSpPr/>
          <p:nvPr/>
        </p:nvSpPr>
        <p:spPr>
          <a:xfrm>
            <a:off x="4374213" y="2519927"/>
            <a:ext cx="556529" cy="76107"/>
          </a:xfrm>
          <a:custGeom>
            <a:avLst/>
            <a:gdLst/>
            <a:ahLst/>
            <a:cxnLst/>
            <a:rect l="l" t="t" r="r" b="b"/>
            <a:pathLst>
              <a:path w="65" h="9" extrusionOk="0">
                <a:moveTo>
                  <a:pt x="20" y="8"/>
                </a:moveTo>
                <a:cubicBezTo>
                  <a:pt x="18" y="8"/>
                  <a:pt x="15" y="7"/>
                  <a:pt x="13" y="5"/>
                </a:cubicBezTo>
                <a:cubicBezTo>
                  <a:pt x="10" y="2"/>
                  <a:pt x="6" y="2"/>
                  <a:pt x="3" y="5"/>
                </a:cubicBezTo>
                <a:cubicBezTo>
                  <a:pt x="2" y="6"/>
                  <a:pt x="1" y="6"/>
                  <a:pt x="1" y="5"/>
                </a:cubicBezTo>
                <a:cubicBezTo>
                  <a:pt x="0" y="5"/>
                  <a:pt x="0" y="4"/>
                  <a:pt x="1" y="3"/>
                </a:cubicBezTo>
                <a:cubicBezTo>
                  <a:pt x="5" y="0"/>
                  <a:pt x="11" y="0"/>
                  <a:pt x="15" y="3"/>
                </a:cubicBezTo>
                <a:cubicBezTo>
                  <a:pt x="18" y="6"/>
                  <a:pt x="23" y="6"/>
                  <a:pt x="26" y="3"/>
                </a:cubicBezTo>
                <a:cubicBezTo>
                  <a:pt x="30" y="0"/>
                  <a:pt x="36" y="0"/>
                  <a:pt x="40" y="3"/>
                </a:cubicBezTo>
                <a:cubicBezTo>
                  <a:pt x="43" y="6"/>
                  <a:pt x="48" y="6"/>
                  <a:pt x="50" y="3"/>
                </a:cubicBezTo>
                <a:cubicBezTo>
                  <a:pt x="54" y="0"/>
                  <a:pt x="61" y="0"/>
                  <a:pt x="65" y="3"/>
                </a:cubicBezTo>
                <a:cubicBezTo>
                  <a:pt x="65" y="4"/>
                  <a:pt x="65" y="5"/>
                  <a:pt x="65" y="5"/>
                </a:cubicBezTo>
                <a:cubicBezTo>
                  <a:pt x="64" y="6"/>
                  <a:pt x="63" y="6"/>
                  <a:pt x="63" y="5"/>
                </a:cubicBezTo>
                <a:cubicBezTo>
                  <a:pt x="60" y="2"/>
                  <a:pt x="55" y="2"/>
                  <a:pt x="52" y="5"/>
                </a:cubicBezTo>
                <a:cubicBezTo>
                  <a:pt x="48" y="9"/>
                  <a:pt x="42" y="9"/>
                  <a:pt x="38" y="5"/>
                </a:cubicBezTo>
                <a:cubicBezTo>
                  <a:pt x="35" y="2"/>
                  <a:pt x="30" y="2"/>
                  <a:pt x="27" y="5"/>
                </a:cubicBezTo>
                <a:cubicBezTo>
                  <a:pt x="25" y="7"/>
                  <a:pt x="23" y="8"/>
                  <a:pt x="20" y="8"/>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494" name="Google Shape;494;p24"/>
          <p:cNvGrpSpPr/>
          <p:nvPr/>
        </p:nvGrpSpPr>
        <p:grpSpPr>
          <a:xfrm>
            <a:off x="5701320" y="1330765"/>
            <a:ext cx="1969251" cy="1931201"/>
            <a:chOff x="7601759" y="1774353"/>
            <a:chExt cx="2625668" cy="2574934"/>
          </a:xfrm>
        </p:grpSpPr>
        <p:sp>
          <p:nvSpPr>
            <p:cNvPr id="495" name="Google Shape;495;p24"/>
            <p:cNvSpPr/>
            <p:nvPr/>
          </p:nvSpPr>
          <p:spPr>
            <a:xfrm>
              <a:off x="7601759" y="1774353"/>
              <a:ext cx="2625668" cy="2574934"/>
            </a:xfrm>
            <a:custGeom>
              <a:avLst/>
              <a:gdLst/>
              <a:ahLst/>
              <a:cxnLst/>
              <a:rect l="l" t="t" r="r" b="b"/>
              <a:pathLst>
                <a:path w="230" h="226" extrusionOk="0">
                  <a:moveTo>
                    <a:pt x="229" y="99"/>
                  </a:moveTo>
                  <a:cubicBezTo>
                    <a:pt x="229" y="96"/>
                    <a:pt x="226" y="93"/>
                    <a:pt x="223" y="93"/>
                  </a:cubicBezTo>
                  <a:cubicBezTo>
                    <a:pt x="210" y="90"/>
                    <a:pt x="210" y="90"/>
                    <a:pt x="210" y="90"/>
                  </a:cubicBezTo>
                  <a:cubicBezTo>
                    <a:pt x="207" y="90"/>
                    <a:pt x="204" y="87"/>
                    <a:pt x="203" y="84"/>
                  </a:cubicBezTo>
                  <a:cubicBezTo>
                    <a:pt x="198" y="72"/>
                    <a:pt x="198" y="72"/>
                    <a:pt x="198" y="72"/>
                  </a:cubicBezTo>
                  <a:cubicBezTo>
                    <a:pt x="197" y="69"/>
                    <a:pt x="197" y="65"/>
                    <a:pt x="199" y="62"/>
                  </a:cubicBezTo>
                  <a:cubicBezTo>
                    <a:pt x="206" y="52"/>
                    <a:pt x="206" y="52"/>
                    <a:pt x="206" y="52"/>
                  </a:cubicBezTo>
                  <a:cubicBezTo>
                    <a:pt x="208" y="49"/>
                    <a:pt x="208" y="45"/>
                    <a:pt x="206" y="43"/>
                  </a:cubicBezTo>
                  <a:cubicBezTo>
                    <a:pt x="199" y="35"/>
                    <a:pt x="199" y="35"/>
                    <a:pt x="199" y="35"/>
                  </a:cubicBezTo>
                  <a:cubicBezTo>
                    <a:pt x="197" y="33"/>
                    <a:pt x="193" y="32"/>
                    <a:pt x="190" y="33"/>
                  </a:cubicBezTo>
                  <a:cubicBezTo>
                    <a:pt x="179" y="39"/>
                    <a:pt x="179" y="39"/>
                    <a:pt x="179" y="39"/>
                  </a:cubicBezTo>
                  <a:cubicBezTo>
                    <a:pt x="176" y="40"/>
                    <a:pt x="172" y="40"/>
                    <a:pt x="169" y="38"/>
                  </a:cubicBezTo>
                  <a:cubicBezTo>
                    <a:pt x="169" y="38"/>
                    <a:pt x="167" y="36"/>
                    <a:pt x="164" y="34"/>
                  </a:cubicBezTo>
                  <a:cubicBezTo>
                    <a:pt x="160" y="32"/>
                    <a:pt x="158" y="31"/>
                    <a:pt x="158" y="31"/>
                  </a:cubicBezTo>
                  <a:cubicBezTo>
                    <a:pt x="155" y="29"/>
                    <a:pt x="153" y="26"/>
                    <a:pt x="153" y="23"/>
                  </a:cubicBezTo>
                  <a:cubicBezTo>
                    <a:pt x="153" y="10"/>
                    <a:pt x="153" y="10"/>
                    <a:pt x="153" y="10"/>
                  </a:cubicBezTo>
                  <a:cubicBezTo>
                    <a:pt x="153" y="7"/>
                    <a:pt x="150" y="4"/>
                    <a:pt x="147" y="3"/>
                  </a:cubicBezTo>
                  <a:cubicBezTo>
                    <a:pt x="138" y="0"/>
                    <a:pt x="138" y="0"/>
                    <a:pt x="138" y="0"/>
                  </a:cubicBezTo>
                  <a:cubicBezTo>
                    <a:pt x="134" y="0"/>
                    <a:pt x="131" y="1"/>
                    <a:pt x="129" y="4"/>
                  </a:cubicBezTo>
                  <a:cubicBezTo>
                    <a:pt x="127" y="8"/>
                    <a:pt x="127" y="8"/>
                    <a:pt x="127" y="8"/>
                  </a:cubicBezTo>
                  <a:cubicBezTo>
                    <a:pt x="125" y="12"/>
                    <a:pt x="125" y="12"/>
                    <a:pt x="125" y="12"/>
                  </a:cubicBezTo>
                  <a:cubicBezTo>
                    <a:pt x="123" y="15"/>
                    <a:pt x="123" y="15"/>
                    <a:pt x="123" y="15"/>
                  </a:cubicBezTo>
                  <a:cubicBezTo>
                    <a:pt x="122" y="18"/>
                    <a:pt x="118" y="20"/>
                    <a:pt x="115" y="20"/>
                  </a:cubicBezTo>
                  <a:cubicBezTo>
                    <a:pt x="110" y="21"/>
                    <a:pt x="110" y="21"/>
                    <a:pt x="110" y="21"/>
                  </a:cubicBezTo>
                  <a:cubicBezTo>
                    <a:pt x="108" y="21"/>
                    <a:pt x="108" y="21"/>
                    <a:pt x="108" y="21"/>
                  </a:cubicBezTo>
                  <a:cubicBezTo>
                    <a:pt x="102" y="21"/>
                    <a:pt x="102" y="21"/>
                    <a:pt x="102" y="21"/>
                  </a:cubicBezTo>
                  <a:cubicBezTo>
                    <a:pt x="99" y="22"/>
                    <a:pt x="95" y="20"/>
                    <a:pt x="93" y="17"/>
                  </a:cubicBezTo>
                  <a:cubicBezTo>
                    <a:pt x="85" y="7"/>
                    <a:pt x="85" y="7"/>
                    <a:pt x="85" y="7"/>
                  </a:cubicBezTo>
                  <a:cubicBezTo>
                    <a:pt x="84" y="5"/>
                    <a:pt x="80" y="4"/>
                    <a:pt x="77" y="5"/>
                  </a:cubicBezTo>
                  <a:cubicBezTo>
                    <a:pt x="67" y="8"/>
                    <a:pt x="67" y="8"/>
                    <a:pt x="67" y="8"/>
                  </a:cubicBezTo>
                  <a:cubicBezTo>
                    <a:pt x="64" y="10"/>
                    <a:pt x="62" y="13"/>
                    <a:pt x="63" y="17"/>
                  </a:cubicBezTo>
                  <a:cubicBezTo>
                    <a:pt x="65" y="29"/>
                    <a:pt x="65" y="29"/>
                    <a:pt x="65" y="29"/>
                  </a:cubicBezTo>
                  <a:cubicBezTo>
                    <a:pt x="65" y="32"/>
                    <a:pt x="63" y="36"/>
                    <a:pt x="61" y="38"/>
                  </a:cubicBezTo>
                  <a:cubicBezTo>
                    <a:pt x="51" y="46"/>
                    <a:pt x="51" y="46"/>
                    <a:pt x="51" y="46"/>
                  </a:cubicBezTo>
                  <a:cubicBezTo>
                    <a:pt x="48" y="49"/>
                    <a:pt x="44" y="50"/>
                    <a:pt x="41" y="49"/>
                  </a:cubicBezTo>
                  <a:cubicBezTo>
                    <a:pt x="29" y="45"/>
                    <a:pt x="29" y="45"/>
                    <a:pt x="29" y="45"/>
                  </a:cubicBezTo>
                  <a:cubicBezTo>
                    <a:pt x="26" y="44"/>
                    <a:pt x="22" y="45"/>
                    <a:pt x="20" y="48"/>
                  </a:cubicBezTo>
                  <a:cubicBezTo>
                    <a:pt x="20" y="48"/>
                    <a:pt x="19" y="49"/>
                    <a:pt x="18" y="52"/>
                  </a:cubicBezTo>
                  <a:cubicBezTo>
                    <a:pt x="16" y="55"/>
                    <a:pt x="15" y="56"/>
                    <a:pt x="15" y="56"/>
                  </a:cubicBezTo>
                  <a:cubicBezTo>
                    <a:pt x="13" y="59"/>
                    <a:pt x="14" y="63"/>
                    <a:pt x="16" y="66"/>
                  </a:cubicBezTo>
                  <a:cubicBezTo>
                    <a:pt x="25" y="75"/>
                    <a:pt x="25" y="75"/>
                    <a:pt x="25" y="75"/>
                  </a:cubicBezTo>
                  <a:cubicBezTo>
                    <a:pt x="27" y="77"/>
                    <a:pt x="28" y="81"/>
                    <a:pt x="27" y="84"/>
                  </a:cubicBezTo>
                  <a:cubicBezTo>
                    <a:pt x="24" y="97"/>
                    <a:pt x="24" y="97"/>
                    <a:pt x="24" y="97"/>
                  </a:cubicBezTo>
                  <a:cubicBezTo>
                    <a:pt x="23" y="100"/>
                    <a:pt x="21" y="103"/>
                    <a:pt x="18" y="104"/>
                  </a:cubicBezTo>
                  <a:cubicBezTo>
                    <a:pt x="6" y="108"/>
                    <a:pt x="6" y="108"/>
                    <a:pt x="6" y="108"/>
                  </a:cubicBezTo>
                  <a:cubicBezTo>
                    <a:pt x="3" y="109"/>
                    <a:pt x="0" y="113"/>
                    <a:pt x="0" y="116"/>
                  </a:cubicBezTo>
                  <a:cubicBezTo>
                    <a:pt x="1" y="126"/>
                    <a:pt x="1" y="126"/>
                    <a:pt x="1" y="126"/>
                  </a:cubicBezTo>
                  <a:cubicBezTo>
                    <a:pt x="2" y="129"/>
                    <a:pt x="4" y="132"/>
                    <a:pt x="8" y="133"/>
                  </a:cubicBezTo>
                  <a:cubicBezTo>
                    <a:pt x="20" y="135"/>
                    <a:pt x="20" y="135"/>
                    <a:pt x="20" y="135"/>
                  </a:cubicBezTo>
                  <a:cubicBezTo>
                    <a:pt x="23" y="135"/>
                    <a:pt x="26" y="138"/>
                    <a:pt x="27" y="141"/>
                  </a:cubicBezTo>
                  <a:cubicBezTo>
                    <a:pt x="32" y="154"/>
                    <a:pt x="32" y="154"/>
                    <a:pt x="32" y="154"/>
                  </a:cubicBezTo>
                  <a:cubicBezTo>
                    <a:pt x="34" y="156"/>
                    <a:pt x="33" y="161"/>
                    <a:pt x="31" y="163"/>
                  </a:cubicBezTo>
                  <a:cubicBezTo>
                    <a:pt x="24" y="174"/>
                    <a:pt x="24" y="174"/>
                    <a:pt x="24" y="174"/>
                  </a:cubicBezTo>
                  <a:cubicBezTo>
                    <a:pt x="22" y="176"/>
                    <a:pt x="22" y="180"/>
                    <a:pt x="24" y="183"/>
                  </a:cubicBezTo>
                  <a:cubicBezTo>
                    <a:pt x="31" y="191"/>
                    <a:pt x="31" y="191"/>
                    <a:pt x="31" y="191"/>
                  </a:cubicBezTo>
                  <a:cubicBezTo>
                    <a:pt x="33" y="193"/>
                    <a:pt x="37" y="194"/>
                    <a:pt x="40" y="192"/>
                  </a:cubicBezTo>
                  <a:cubicBezTo>
                    <a:pt x="51" y="187"/>
                    <a:pt x="51" y="187"/>
                    <a:pt x="51" y="187"/>
                  </a:cubicBezTo>
                  <a:cubicBezTo>
                    <a:pt x="54" y="185"/>
                    <a:pt x="58" y="186"/>
                    <a:pt x="61" y="188"/>
                  </a:cubicBezTo>
                  <a:cubicBezTo>
                    <a:pt x="61" y="188"/>
                    <a:pt x="63" y="189"/>
                    <a:pt x="66" y="191"/>
                  </a:cubicBezTo>
                  <a:cubicBezTo>
                    <a:pt x="70" y="194"/>
                    <a:pt x="72" y="195"/>
                    <a:pt x="72" y="195"/>
                  </a:cubicBezTo>
                  <a:cubicBezTo>
                    <a:pt x="75" y="196"/>
                    <a:pt x="77" y="200"/>
                    <a:pt x="77" y="203"/>
                  </a:cubicBezTo>
                  <a:cubicBezTo>
                    <a:pt x="77" y="215"/>
                    <a:pt x="77" y="215"/>
                    <a:pt x="77" y="215"/>
                  </a:cubicBezTo>
                  <a:cubicBezTo>
                    <a:pt x="77" y="218"/>
                    <a:pt x="80" y="222"/>
                    <a:pt x="83" y="223"/>
                  </a:cubicBezTo>
                  <a:cubicBezTo>
                    <a:pt x="93" y="225"/>
                    <a:pt x="93" y="225"/>
                    <a:pt x="93" y="225"/>
                  </a:cubicBezTo>
                  <a:cubicBezTo>
                    <a:pt x="96" y="226"/>
                    <a:pt x="99" y="224"/>
                    <a:pt x="101" y="221"/>
                  </a:cubicBezTo>
                  <a:cubicBezTo>
                    <a:pt x="107" y="210"/>
                    <a:pt x="107" y="210"/>
                    <a:pt x="107" y="210"/>
                  </a:cubicBezTo>
                  <a:cubicBezTo>
                    <a:pt x="108" y="207"/>
                    <a:pt x="112" y="205"/>
                    <a:pt x="115" y="205"/>
                  </a:cubicBezTo>
                  <a:cubicBezTo>
                    <a:pt x="128" y="204"/>
                    <a:pt x="128" y="204"/>
                    <a:pt x="128" y="204"/>
                  </a:cubicBezTo>
                  <a:cubicBezTo>
                    <a:pt x="131" y="204"/>
                    <a:pt x="135" y="205"/>
                    <a:pt x="137" y="208"/>
                  </a:cubicBezTo>
                  <a:cubicBezTo>
                    <a:pt x="145" y="218"/>
                    <a:pt x="145" y="218"/>
                    <a:pt x="145" y="218"/>
                  </a:cubicBezTo>
                  <a:cubicBezTo>
                    <a:pt x="147" y="221"/>
                    <a:pt x="151" y="222"/>
                    <a:pt x="153" y="221"/>
                  </a:cubicBezTo>
                  <a:cubicBezTo>
                    <a:pt x="163" y="217"/>
                    <a:pt x="163" y="217"/>
                    <a:pt x="163" y="217"/>
                  </a:cubicBezTo>
                  <a:cubicBezTo>
                    <a:pt x="166" y="216"/>
                    <a:pt x="168" y="212"/>
                    <a:pt x="167" y="209"/>
                  </a:cubicBezTo>
                  <a:cubicBezTo>
                    <a:pt x="166" y="196"/>
                    <a:pt x="166" y="196"/>
                    <a:pt x="166" y="196"/>
                  </a:cubicBezTo>
                  <a:cubicBezTo>
                    <a:pt x="165" y="193"/>
                    <a:pt x="167" y="189"/>
                    <a:pt x="169" y="187"/>
                  </a:cubicBezTo>
                  <a:cubicBezTo>
                    <a:pt x="180" y="179"/>
                    <a:pt x="180" y="179"/>
                    <a:pt x="180" y="179"/>
                  </a:cubicBezTo>
                  <a:cubicBezTo>
                    <a:pt x="182" y="177"/>
                    <a:pt x="186" y="176"/>
                    <a:pt x="189" y="177"/>
                  </a:cubicBezTo>
                  <a:cubicBezTo>
                    <a:pt x="201" y="180"/>
                    <a:pt x="201" y="180"/>
                    <a:pt x="201" y="180"/>
                  </a:cubicBezTo>
                  <a:cubicBezTo>
                    <a:pt x="204" y="181"/>
                    <a:pt x="208" y="180"/>
                    <a:pt x="210" y="178"/>
                  </a:cubicBezTo>
                  <a:cubicBezTo>
                    <a:pt x="210" y="178"/>
                    <a:pt x="211" y="176"/>
                    <a:pt x="213" y="173"/>
                  </a:cubicBezTo>
                  <a:cubicBezTo>
                    <a:pt x="215" y="170"/>
                    <a:pt x="215" y="169"/>
                    <a:pt x="215" y="169"/>
                  </a:cubicBezTo>
                  <a:cubicBezTo>
                    <a:pt x="217" y="166"/>
                    <a:pt x="216" y="162"/>
                    <a:pt x="214" y="160"/>
                  </a:cubicBezTo>
                  <a:cubicBezTo>
                    <a:pt x="205" y="151"/>
                    <a:pt x="205" y="151"/>
                    <a:pt x="205" y="151"/>
                  </a:cubicBezTo>
                  <a:cubicBezTo>
                    <a:pt x="203" y="148"/>
                    <a:pt x="202" y="144"/>
                    <a:pt x="203" y="141"/>
                  </a:cubicBezTo>
                  <a:cubicBezTo>
                    <a:pt x="206" y="128"/>
                    <a:pt x="206" y="128"/>
                    <a:pt x="206" y="128"/>
                  </a:cubicBezTo>
                  <a:cubicBezTo>
                    <a:pt x="207" y="125"/>
                    <a:pt x="210" y="122"/>
                    <a:pt x="213" y="121"/>
                  </a:cubicBezTo>
                  <a:cubicBezTo>
                    <a:pt x="224" y="117"/>
                    <a:pt x="224" y="117"/>
                    <a:pt x="224" y="117"/>
                  </a:cubicBezTo>
                  <a:cubicBezTo>
                    <a:pt x="227" y="116"/>
                    <a:pt x="230" y="113"/>
                    <a:pt x="230" y="109"/>
                  </a:cubicBezTo>
                  <a:cubicBezTo>
                    <a:pt x="229" y="99"/>
                    <a:pt x="229" y="99"/>
                    <a:pt x="229" y="99"/>
                  </a:cubicBezTo>
                  <a:moveTo>
                    <a:pt x="170" y="147"/>
                  </a:moveTo>
                  <a:cubicBezTo>
                    <a:pt x="151" y="177"/>
                    <a:pt x="111" y="187"/>
                    <a:pt x="81" y="168"/>
                  </a:cubicBezTo>
                  <a:cubicBezTo>
                    <a:pt x="50" y="149"/>
                    <a:pt x="41" y="109"/>
                    <a:pt x="60" y="78"/>
                  </a:cubicBezTo>
                  <a:cubicBezTo>
                    <a:pt x="71" y="61"/>
                    <a:pt x="88" y="51"/>
                    <a:pt x="107" y="48"/>
                  </a:cubicBezTo>
                  <a:cubicBezTo>
                    <a:pt x="109" y="48"/>
                    <a:pt x="112" y="48"/>
                    <a:pt x="114" y="48"/>
                  </a:cubicBezTo>
                  <a:cubicBezTo>
                    <a:pt x="116" y="48"/>
                    <a:pt x="118" y="48"/>
                    <a:pt x="120" y="48"/>
                  </a:cubicBezTo>
                  <a:cubicBezTo>
                    <a:pt x="122" y="48"/>
                    <a:pt x="124" y="48"/>
                    <a:pt x="126" y="49"/>
                  </a:cubicBezTo>
                  <a:cubicBezTo>
                    <a:pt x="134" y="50"/>
                    <a:pt x="142" y="53"/>
                    <a:pt x="149" y="58"/>
                  </a:cubicBezTo>
                  <a:cubicBezTo>
                    <a:pt x="180" y="76"/>
                    <a:pt x="189" y="116"/>
                    <a:pt x="170" y="147"/>
                  </a:cubicBezTo>
                </a:path>
              </a:pathLst>
            </a:custGeom>
            <a:solidFill>
              <a:srgbClr val="FFBAA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96" name="Google Shape;496;p24"/>
            <p:cNvSpPr/>
            <p:nvPr/>
          </p:nvSpPr>
          <p:spPr>
            <a:xfrm>
              <a:off x="8305740" y="2522733"/>
              <a:ext cx="1211361" cy="1135256"/>
            </a:xfrm>
            <a:custGeom>
              <a:avLst/>
              <a:gdLst/>
              <a:ahLst/>
              <a:cxnLst/>
              <a:rect l="l" t="t" r="r" b="b"/>
              <a:pathLst>
                <a:path w="106" h="99" extrusionOk="0">
                  <a:moveTo>
                    <a:pt x="77" y="7"/>
                  </a:moveTo>
                  <a:cubicBezTo>
                    <a:pt x="73" y="5"/>
                    <a:pt x="68" y="3"/>
                    <a:pt x="64" y="2"/>
                  </a:cubicBezTo>
                  <a:cubicBezTo>
                    <a:pt x="57" y="0"/>
                    <a:pt x="51" y="0"/>
                    <a:pt x="45" y="1"/>
                  </a:cubicBezTo>
                  <a:cubicBezTo>
                    <a:pt x="32" y="3"/>
                    <a:pt x="21" y="11"/>
                    <a:pt x="14" y="22"/>
                  </a:cubicBezTo>
                  <a:cubicBezTo>
                    <a:pt x="0" y="44"/>
                    <a:pt x="7" y="72"/>
                    <a:pt x="29" y="86"/>
                  </a:cubicBezTo>
                  <a:cubicBezTo>
                    <a:pt x="50" y="99"/>
                    <a:pt x="79" y="93"/>
                    <a:pt x="92" y="71"/>
                  </a:cubicBezTo>
                  <a:cubicBezTo>
                    <a:pt x="106" y="49"/>
                    <a:pt x="99" y="21"/>
                    <a:pt x="77" y="7"/>
                  </a:cubicBezTo>
                  <a:close/>
                  <a:moveTo>
                    <a:pt x="67" y="55"/>
                  </a:moveTo>
                  <a:cubicBezTo>
                    <a:pt x="62" y="63"/>
                    <a:pt x="52" y="66"/>
                    <a:pt x="44" y="61"/>
                  </a:cubicBezTo>
                  <a:cubicBezTo>
                    <a:pt x="36" y="56"/>
                    <a:pt x="34" y="46"/>
                    <a:pt x="39" y="38"/>
                  </a:cubicBezTo>
                  <a:cubicBezTo>
                    <a:pt x="40" y="36"/>
                    <a:pt x="42" y="34"/>
                    <a:pt x="44" y="33"/>
                  </a:cubicBezTo>
                  <a:cubicBezTo>
                    <a:pt x="49" y="29"/>
                    <a:pt x="56" y="29"/>
                    <a:pt x="62" y="33"/>
                  </a:cubicBezTo>
                  <a:cubicBezTo>
                    <a:pt x="62" y="33"/>
                    <a:pt x="63" y="33"/>
                    <a:pt x="63" y="33"/>
                  </a:cubicBezTo>
                  <a:cubicBezTo>
                    <a:pt x="70" y="38"/>
                    <a:pt x="72" y="48"/>
                    <a:pt x="67" y="55"/>
                  </a:cubicBezTo>
                  <a:close/>
                </a:path>
              </a:pathLst>
            </a:custGeom>
            <a:solidFill>
              <a:srgbClr val="FFBAA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497" name="Google Shape;497;p24"/>
          <p:cNvGrpSpPr/>
          <p:nvPr/>
        </p:nvGrpSpPr>
        <p:grpSpPr>
          <a:xfrm>
            <a:off x="4469346" y="2662627"/>
            <a:ext cx="1231973" cy="1236729"/>
            <a:chOff x="5959128" y="3550169"/>
            <a:chExt cx="1642630" cy="1648972"/>
          </a:xfrm>
        </p:grpSpPr>
        <p:sp>
          <p:nvSpPr>
            <p:cNvPr id="498" name="Google Shape;498;p24"/>
            <p:cNvSpPr/>
            <p:nvPr/>
          </p:nvSpPr>
          <p:spPr>
            <a:xfrm>
              <a:off x="5959128" y="3550169"/>
              <a:ext cx="1642630" cy="1648972"/>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499" name="Google Shape;499;p24"/>
            <p:cNvSpPr/>
            <p:nvPr/>
          </p:nvSpPr>
          <p:spPr>
            <a:xfrm>
              <a:off x="6143053" y="3721407"/>
              <a:ext cx="1287468" cy="1293809"/>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00" name="Google Shape;500;p24"/>
            <p:cNvSpPr/>
            <p:nvPr/>
          </p:nvSpPr>
          <p:spPr>
            <a:xfrm>
              <a:off x="6346003" y="3943386"/>
              <a:ext cx="881567" cy="862539"/>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01" name="Google Shape;501;p24"/>
            <p:cNvSpPr/>
            <p:nvPr/>
          </p:nvSpPr>
          <p:spPr>
            <a:xfrm>
              <a:off x="6574322" y="4171705"/>
              <a:ext cx="412244" cy="405901"/>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502" name="Google Shape;502;p24"/>
          <p:cNvSpPr/>
          <p:nvPr/>
        </p:nvSpPr>
        <p:spPr>
          <a:xfrm>
            <a:off x="4298107" y="3185859"/>
            <a:ext cx="827656" cy="180753"/>
          </a:xfrm>
          <a:custGeom>
            <a:avLst/>
            <a:gdLst/>
            <a:ahLst/>
            <a:cxnLst/>
            <a:rect l="l" t="t" r="r" b="b"/>
            <a:pathLst>
              <a:path w="97" h="21" extrusionOk="0">
                <a:moveTo>
                  <a:pt x="93" y="6"/>
                </a:moveTo>
                <a:cubicBezTo>
                  <a:pt x="25" y="6"/>
                  <a:pt x="25" y="6"/>
                  <a:pt x="25" y="6"/>
                </a:cubicBezTo>
                <a:cubicBezTo>
                  <a:pt x="16" y="0"/>
                  <a:pt x="16" y="0"/>
                  <a:pt x="16" y="0"/>
                </a:cubicBezTo>
                <a:cubicBezTo>
                  <a:pt x="0" y="0"/>
                  <a:pt x="0" y="0"/>
                  <a:pt x="0" y="0"/>
                </a:cubicBezTo>
                <a:cubicBezTo>
                  <a:pt x="9" y="11"/>
                  <a:pt x="9" y="11"/>
                  <a:pt x="9" y="11"/>
                </a:cubicBezTo>
                <a:cubicBezTo>
                  <a:pt x="0" y="21"/>
                  <a:pt x="0" y="21"/>
                  <a:pt x="0" y="21"/>
                </a:cubicBezTo>
                <a:cubicBezTo>
                  <a:pt x="16" y="21"/>
                  <a:pt x="16" y="21"/>
                  <a:pt x="16" y="21"/>
                </a:cubicBezTo>
                <a:cubicBezTo>
                  <a:pt x="25" y="15"/>
                  <a:pt x="25" y="15"/>
                  <a:pt x="25" y="15"/>
                </a:cubicBezTo>
                <a:cubicBezTo>
                  <a:pt x="93" y="15"/>
                  <a:pt x="93" y="15"/>
                  <a:pt x="93" y="15"/>
                </a:cubicBezTo>
                <a:cubicBezTo>
                  <a:pt x="95" y="15"/>
                  <a:pt x="97" y="13"/>
                  <a:pt x="97" y="10"/>
                </a:cubicBezTo>
                <a:cubicBezTo>
                  <a:pt x="97" y="8"/>
                  <a:pt x="95" y="6"/>
                  <a:pt x="93" y="6"/>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503" name="Google Shape;503;p24"/>
          <p:cNvGrpSpPr/>
          <p:nvPr/>
        </p:nvGrpSpPr>
        <p:grpSpPr>
          <a:xfrm>
            <a:off x="7370899" y="2629329"/>
            <a:ext cx="846683" cy="1260515"/>
            <a:chOff x="9827866" y="3505772"/>
            <a:chExt cx="1128911" cy="1680686"/>
          </a:xfrm>
        </p:grpSpPr>
        <p:sp>
          <p:nvSpPr>
            <p:cNvPr id="504" name="Google Shape;504;p24"/>
            <p:cNvSpPr/>
            <p:nvPr/>
          </p:nvSpPr>
          <p:spPr>
            <a:xfrm>
              <a:off x="9827866" y="3505772"/>
              <a:ext cx="1128911" cy="1414313"/>
            </a:xfrm>
            <a:custGeom>
              <a:avLst/>
              <a:gdLst/>
              <a:ahLst/>
              <a:cxnLst/>
              <a:rect l="l" t="t" r="r" b="b"/>
              <a:pathLst>
                <a:path w="99" h="124" extrusionOk="0">
                  <a:moveTo>
                    <a:pt x="50" y="0"/>
                  </a:moveTo>
                  <a:cubicBezTo>
                    <a:pt x="49" y="0"/>
                    <a:pt x="49" y="0"/>
                    <a:pt x="49" y="0"/>
                  </a:cubicBezTo>
                  <a:cubicBezTo>
                    <a:pt x="22" y="0"/>
                    <a:pt x="0" y="23"/>
                    <a:pt x="0" y="52"/>
                  </a:cubicBezTo>
                  <a:cubicBezTo>
                    <a:pt x="0" y="61"/>
                    <a:pt x="2" y="71"/>
                    <a:pt x="7" y="78"/>
                  </a:cubicBezTo>
                  <a:cubicBezTo>
                    <a:pt x="19" y="98"/>
                    <a:pt x="25" y="124"/>
                    <a:pt x="25" y="124"/>
                  </a:cubicBezTo>
                  <a:cubicBezTo>
                    <a:pt x="49" y="124"/>
                    <a:pt x="49" y="124"/>
                    <a:pt x="49" y="124"/>
                  </a:cubicBezTo>
                  <a:cubicBezTo>
                    <a:pt x="50" y="124"/>
                    <a:pt x="50" y="124"/>
                    <a:pt x="50" y="124"/>
                  </a:cubicBezTo>
                  <a:cubicBezTo>
                    <a:pt x="74" y="124"/>
                    <a:pt x="74" y="124"/>
                    <a:pt x="74" y="124"/>
                  </a:cubicBezTo>
                  <a:cubicBezTo>
                    <a:pt x="74" y="124"/>
                    <a:pt x="81" y="98"/>
                    <a:pt x="92" y="78"/>
                  </a:cubicBezTo>
                  <a:cubicBezTo>
                    <a:pt x="97" y="71"/>
                    <a:pt x="99" y="61"/>
                    <a:pt x="99" y="52"/>
                  </a:cubicBezTo>
                  <a:cubicBezTo>
                    <a:pt x="99" y="23"/>
                    <a:pt x="77" y="0"/>
                    <a:pt x="50" y="0"/>
                  </a:cubicBezTo>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05" name="Google Shape;505;p24"/>
            <p:cNvSpPr/>
            <p:nvPr/>
          </p:nvSpPr>
          <p:spPr>
            <a:xfrm>
              <a:off x="10100583" y="4875688"/>
              <a:ext cx="583482" cy="310770"/>
            </a:xfrm>
            <a:custGeom>
              <a:avLst/>
              <a:gdLst/>
              <a:ahLst/>
              <a:cxnLst/>
              <a:rect l="l" t="t" r="r" b="b"/>
              <a:pathLst>
                <a:path w="92" h="49" extrusionOk="0">
                  <a:moveTo>
                    <a:pt x="0" y="0"/>
                  </a:moveTo>
                  <a:lnTo>
                    <a:pt x="0" y="33"/>
                  </a:lnTo>
                  <a:lnTo>
                    <a:pt x="9" y="49"/>
                  </a:lnTo>
                  <a:lnTo>
                    <a:pt x="47" y="49"/>
                  </a:lnTo>
                  <a:lnTo>
                    <a:pt x="83" y="49"/>
                  </a:lnTo>
                  <a:lnTo>
                    <a:pt x="92" y="33"/>
                  </a:lnTo>
                  <a:lnTo>
                    <a:pt x="92" y="0"/>
                  </a:lnTo>
                  <a:lnTo>
                    <a:pt x="0" y="0"/>
                  </a:lnTo>
                  <a:close/>
                </a:path>
              </a:pathLst>
            </a:custGeom>
            <a:solidFill>
              <a:srgbClr val="FFBAA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506" name="Google Shape;506;p24"/>
          <p:cNvGrpSpPr/>
          <p:nvPr/>
        </p:nvGrpSpPr>
        <p:grpSpPr>
          <a:xfrm>
            <a:off x="7480304" y="2724462"/>
            <a:ext cx="623123" cy="665932"/>
            <a:chOff x="9973739" y="3632616"/>
            <a:chExt cx="830830" cy="887909"/>
          </a:xfrm>
        </p:grpSpPr>
        <p:sp>
          <p:nvSpPr>
            <p:cNvPr id="507" name="Google Shape;507;p24"/>
            <p:cNvSpPr/>
            <p:nvPr/>
          </p:nvSpPr>
          <p:spPr>
            <a:xfrm>
              <a:off x="9973739" y="3632616"/>
              <a:ext cx="830830" cy="887909"/>
            </a:xfrm>
            <a:custGeom>
              <a:avLst/>
              <a:gdLst/>
              <a:ahLst/>
              <a:cxnLst/>
              <a:rect l="l" t="t" r="r" b="b"/>
              <a:pathLst>
                <a:path w="73" h="78" extrusionOk="0">
                  <a:moveTo>
                    <a:pt x="37" y="4"/>
                  </a:moveTo>
                  <a:cubicBezTo>
                    <a:pt x="32" y="0"/>
                    <a:pt x="19" y="3"/>
                    <a:pt x="19" y="12"/>
                  </a:cubicBezTo>
                  <a:cubicBezTo>
                    <a:pt x="11" y="12"/>
                    <a:pt x="3" y="23"/>
                    <a:pt x="9" y="33"/>
                  </a:cubicBezTo>
                  <a:cubicBezTo>
                    <a:pt x="1" y="38"/>
                    <a:pt x="0" y="53"/>
                    <a:pt x="10" y="58"/>
                  </a:cubicBezTo>
                  <a:cubicBezTo>
                    <a:pt x="10" y="70"/>
                    <a:pt x="23" y="78"/>
                    <a:pt x="37" y="71"/>
                  </a:cubicBezTo>
                  <a:cubicBezTo>
                    <a:pt x="50" y="78"/>
                    <a:pt x="63" y="70"/>
                    <a:pt x="63" y="58"/>
                  </a:cubicBezTo>
                  <a:cubicBezTo>
                    <a:pt x="73" y="53"/>
                    <a:pt x="72" y="38"/>
                    <a:pt x="64" y="33"/>
                  </a:cubicBezTo>
                  <a:cubicBezTo>
                    <a:pt x="70" y="23"/>
                    <a:pt x="63" y="12"/>
                    <a:pt x="54" y="12"/>
                  </a:cubicBezTo>
                  <a:cubicBezTo>
                    <a:pt x="54" y="3"/>
                    <a:pt x="41" y="0"/>
                    <a:pt x="37" y="4"/>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08" name="Google Shape;508;p24"/>
            <p:cNvSpPr/>
            <p:nvPr/>
          </p:nvSpPr>
          <p:spPr>
            <a:xfrm>
              <a:off x="10227427" y="3892648"/>
              <a:ext cx="329794" cy="336139"/>
            </a:xfrm>
            <a:custGeom>
              <a:avLst/>
              <a:gdLst/>
              <a:ahLst/>
              <a:cxnLst/>
              <a:rect l="l" t="t" r="r" b="b"/>
              <a:pathLst>
                <a:path w="29" h="29" extrusionOk="0">
                  <a:moveTo>
                    <a:pt x="29" y="13"/>
                  </a:moveTo>
                  <a:cubicBezTo>
                    <a:pt x="29" y="13"/>
                    <a:pt x="29" y="12"/>
                    <a:pt x="28" y="12"/>
                  </a:cubicBezTo>
                  <a:cubicBezTo>
                    <a:pt x="27" y="12"/>
                    <a:pt x="27" y="12"/>
                    <a:pt x="27" y="12"/>
                  </a:cubicBezTo>
                  <a:cubicBezTo>
                    <a:pt x="26" y="12"/>
                    <a:pt x="26" y="11"/>
                    <a:pt x="26" y="11"/>
                  </a:cubicBezTo>
                  <a:cubicBezTo>
                    <a:pt x="25" y="9"/>
                    <a:pt x="25" y="9"/>
                    <a:pt x="25" y="9"/>
                  </a:cubicBezTo>
                  <a:cubicBezTo>
                    <a:pt x="25" y="8"/>
                    <a:pt x="25" y="8"/>
                    <a:pt x="25" y="8"/>
                  </a:cubicBezTo>
                  <a:cubicBezTo>
                    <a:pt x="26" y="7"/>
                    <a:pt x="26" y="7"/>
                    <a:pt x="26" y="7"/>
                  </a:cubicBezTo>
                  <a:cubicBezTo>
                    <a:pt x="26" y="6"/>
                    <a:pt x="26" y="6"/>
                    <a:pt x="26" y="6"/>
                  </a:cubicBezTo>
                  <a:cubicBezTo>
                    <a:pt x="25" y="5"/>
                    <a:pt x="25" y="5"/>
                    <a:pt x="25" y="5"/>
                  </a:cubicBezTo>
                  <a:cubicBezTo>
                    <a:pt x="25" y="4"/>
                    <a:pt x="25" y="4"/>
                    <a:pt x="24" y="5"/>
                  </a:cubicBezTo>
                  <a:cubicBezTo>
                    <a:pt x="23" y="5"/>
                    <a:pt x="23" y="5"/>
                    <a:pt x="23" y="5"/>
                  </a:cubicBezTo>
                  <a:cubicBezTo>
                    <a:pt x="22" y="5"/>
                    <a:pt x="22" y="5"/>
                    <a:pt x="22" y="5"/>
                  </a:cubicBezTo>
                  <a:cubicBezTo>
                    <a:pt x="20" y="4"/>
                    <a:pt x="20" y="4"/>
                    <a:pt x="20" y="4"/>
                  </a:cubicBezTo>
                  <a:cubicBezTo>
                    <a:pt x="20" y="4"/>
                    <a:pt x="19" y="4"/>
                    <a:pt x="19" y="3"/>
                  </a:cubicBezTo>
                  <a:cubicBezTo>
                    <a:pt x="19" y="2"/>
                    <a:pt x="19" y="2"/>
                    <a:pt x="19" y="2"/>
                  </a:cubicBezTo>
                  <a:cubicBezTo>
                    <a:pt x="19" y="1"/>
                    <a:pt x="19" y="1"/>
                    <a:pt x="19" y="1"/>
                  </a:cubicBezTo>
                  <a:cubicBezTo>
                    <a:pt x="17" y="0"/>
                    <a:pt x="17" y="0"/>
                    <a:pt x="17" y="0"/>
                  </a:cubicBezTo>
                  <a:cubicBezTo>
                    <a:pt x="17" y="0"/>
                    <a:pt x="17" y="0"/>
                    <a:pt x="16" y="1"/>
                  </a:cubicBezTo>
                  <a:cubicBezTo>
                    <a:pt x="16" y="1"/>
                    <a:pt x="16" y="1"/>
                    <a:pt x="16" y="1"/>
                  </a:cubicBezTo>
                  <a:cubicBezTo>
                    <a:pt x="16" y="2"/>
                    <a:pt x="16" y="2"/>
                    <a:pt x="16" y="2"/>
                  </a:cubicBezTo>
                  <a:cubicBezTo>
                    <a:pt x="16" y="2"/>
                    <a:pt x="16" y="2"/>
                    <a:pt x="16" y="2"/>
                  </a:cubicBezTo>
                  <a:cubicBezTo>
                    <a:pt x="15" y="3"/>
                    <a:pt x="15" y="3"/>
                    <a:pt x="15" y="3"/>
                  </a:cubicBezTo>
                  <a:cubicBezTo>
                    <a:pt x="13" y="3"/>
                    <a:pt x="13" y="3"/>
                    <a:pt x="13" y="3"/>
                  </a:cubicBezTo>
                  <a:cubicBezTo>
                    <a:pt x="13" y="3"/>
                    <a:pt x="12" y="3"/>
                    <a:pt x="12" y="2"/>
                  </a:cubicBezTo>
                  <a:cubicBezTo>
                    <a:pt x="11" y="1"/>
                    <a:pt x="11" y="1"/>
                    <a:pt x="11" y="1"/>
                  </a:cubicBezTo>
                  <a:cubicBezTo>
                    <a:pt x="11" y="1"/>
                    <a:pt x="10" y="1"/>
                    <a:pt x="10" y="1"/>
                  </a:cubicBezTo>
                  <a:cubicBezTo>
                    <a:pt x="8" y="1"/>
                    <a:pt x="8" y="1"/>
                    <a:pt x="8" y="1"/>
                  </a:cubicBezTo>
                  <a:cubicBezTo>
                    <a:pt x="8" y="2"/>
                    <a:pt x="8" y="2"/>
                    <a:pt x="8" y="2"/>
                  </a:cubicBezTo>
                  <a:cubicBezTo>
                    <a:pt x="8" y="4"/>
                    <a:pt x="8" y="4"/>
                    <a:pt x="8" y="4"/>
                  </a:cubicBezTo>
                  <a:cubicBezTo>
                    <a:pt x="8" y="4"/>
                    <a:pt x="8" y="5"/>
                    <a:pt x="8" y="5"/>
                  </a:cubicBezTo>
                  <a:cubicBezTo>
                    <a:pt x="6" y="6"/>
                    <a:pt x="6" y="6"/>
                    <a:pt x="6" y="6"/>
                  </a:cubicBezTo>
                  <a:cubicBezTo>
                    <a:pt x="6" y="6"/>
                    <a:pt x="6" y="7"/>
                    <a:pt x="5" y="6"/>
                  </a:cubicBezTo>
                  <a:cubicBezTo>
                    <a:pt x="4" y="6"/>
                    <a:pt x="4" y="6"/>
                    <a:pt x="4" y="6"/>
                  </a:cubicBezTo>
                  <a:cubicBezTo>
                    <a:pt x="3" y="6"/>
                    <a:pt x="3" y="6"/>
                    <a:pt x="2" y="6"/>
                  </a:cubicBezTo>
                  <a:cubicBezTo>
                    <a:pt x="2" y="6"/>
                    <a:pt x="2" y="7"/>
                    <a:pt x="2" y="7"/>
                  </a:cubicBezTo>
                  <a:cubicBezTo>
                    <a:pt x="2" y="7"/>
                    <a:pt x="2" y="7"/>
                    <a:pt x="2" y="7"/>
                  </a:cubicBezTo>
                  <a:cubicBezTo>
                    <a:pt x="2" y="9"/>
                    <a:pt x="2" y="9"/>
                    <a:pt x="2" y="9"/>
                  </a:cubicBezTo>
                  <a:cubicBezTo>
                    <a:pt x="3" y="10"/>
                    <a:pt x="3" y="10"/>
                    <a:pt x="3" y="10"/>
                  </a:cubicBezTo>
                  <a:cubicBezTo>
                    <a:pt x="3" y="10"/>
                    <a:pt x="3" y="11"/>
                    <a:pt x="3" y="11"/>
                  </a:cubicBezTo>
                  <a:cubicBezTo>
                    <a:pt x="3" y="13"/>
                    <a:pt x="3" y="13"/>
                    <a:pt x="3" y="13"/>
                  </a:cubicBezTo>
                  <a:cubicBezTo>
                    <a:pt x="3" y="13"/>
                    <a:pt x="3" y="13"/>
                    <a:pt x="2" y="14"/>
                  </a:cubicBezTo>
                  <a:cubicBezTo>
                    <a:pt x="1" y="14"/>
                    <a:pt x="1" y="14"/>
                    <a:pt x="1" y="14"/>
                  </a:cubicBezTo>
                  <a:cubicBezTo>
                    <a:pt x="0" y="14"/>
                    <a:pt x="0" y="15"/>
                    <a:pt x="0" y="15"/>
                  </a:cubicBezTo>
                  <a:cubicBezTo>
                    <a:pt x="0" y="16"/>
                    <a:pt x="0" y="16"/>
                    <a:pt x="0" y="16"/>
                  </a:cubicBezTo>
                  <a:cubicBezTo>
                    <a:pt x="0" y="17"/>
                    <a:pt x="0" y="17"/>
                    <a:pt x="1" y="17"/>
                  </a:cubicBezTo>
                  <a:cubicBezTo>
                    <a:pt x="2" y="18"/>
                    <a:pt x="2" y="18"/>
                    <a:pt x="2" y="18"/>
                  </a:cubicBezTo>
                  <a:cubicBezTo>
                    <a:pt x="3" y="18"/>
                    <a:pt x="3" y="18"/>
                    <a:pt x="3" y="18"/>
                  </a:cubicBezTo>
                  <a:cubicBezTo>
                    <a:pt x="4" y="20"/>
                    <a:pt x="4" y="20"/>
                    <a:pt x="4" y="20"/>
                  </a:cubicBezTo>
                  <a:cubicBezTo>
                    <a:pt x="4" y="21"/>
                    <a:pt x="4" y="21"/>
                    <a:pt x="4" y="21"/>
                  </a:cubicBezTo>
                  <a:cubicBezTo>
                    <a:pt x="3" y="22"/>
                    <a:pt x="3" y="22"/>
                    <a:pt x="3" y="22"/>
                  </a:cubicBezTo>
                  <a:cubicBezTo>
                    <a:pt x="3" y="24"/>
                    <a:pt x="3" y="24"/>
                    <a:pt x="3" y="24"/>
                  </a:cubicBezTo>
                  <a:cubicBezTo>
                    <a:pt x="4" y="25"/>
                    <a:pt x="4" y="25"/>
                    <a:pt x="4" y="25"/>
                  </a:cubicBezTo>
                  <a:cubicBezTo>
                    <a:pt x="4" y="25"/>
                    <a:pt x="5" y="25"/>
                    <a:pt x="5" y="25"/>
                  </a:cubicBezTo>
                  <a:cubicBezTo>
                    <a:pt x="6" y="24"/>
                    <a:pt x="6" y="24"/>
                    <a:pt x="6" y="24"/>
                  </a:cubicBezTo>
                  <a:cubicBezTo>
                    <a:pt x="7" y="24"/>
                    <a:pt x="7" y="24"/>
                    <a:pt x="8" y="24"/>
                  </a:cubicBezTo>
                  <a:cubicBezTo>
                    <a:pt x="9" y="25"/>
                    <a:pt x="9" y="25"/>
                    <a:pt x="9" y="25"/>
                  </a:cubicBezTo>
                  <a:cubicBezTo>
                    <a:pt x="9" y="25"/>
                    <a:pt x="10" y="26"/>
                    <a:pt x="10" y="26"/>
                  </a:cubicBezTo>
                  <a:cubicBezTo>
                    <a:pt x="10" y="28"/>
                    <a:pt x="10" y="28"/>
                    <a:pt x="10" y="28"/>
                  </a:cubicBezTo>
                  <a:cubicBezTo>
                    <a:pt x="10" y="28"/>
                    <a:pt x="10" y="29"/>
                    <a:pt x="10" y="29"/>
                  </a:cubicBezTo>
                  <a:cubicBezTo>
                    <a:pt x="12" y="29"/>
                    <a:pt x="12" y="29"/>
                    <a:pt x="12" y="29"/>
                  </a:cubicBezTo>
                  <a:cubicBezTo>
                    <a:pt x="12" y="29"/>
                    <a:pt x="13" y="29"/>
                    <a:pt x="13" y="29"/>
                  </a:cubicBezTo>
                  <a:cubicBezTo>
                    <a:pt x="14" y="27"/>
                    <a:pt x="14" y="27"/>
                    <a:pt x="14" y="27"/>
                  </a:cubicBezTo>
                  <a:cubicBezTo>
                    <a:pt x="14" y="27"/>
                    <a:pt x="14" y="27"/>
                    <a:pt x="15" y="26"/>
                  </a:cubicBezTo>
                  <a:cubicBezTo>
                    <a:pt x="16" y="26"/>
                    <a:pt x="16" y="26"/>
                    <a:pt x="16" y="26"/>
                  </a:cubicBezTo>
                  <a:cubicBezTo>
                    <a:pt x="17" y="26"/>
                    <a:pt x="17" y="27"/>
                    <a:pt x="17" y="27"/>
                  </a:cubicBezTo>
                  <a:cubicBezTo>
                    <a:pt x="18" y="28"/>
                    <a:pt x="18" y="28"/>
                    <a:pt x="18" y="28"/>
                  </a:cubicBezTo>
                  <a:cubicBezTo>
                    <a:pt x="19" y="28"/>
                    <a:pt x="19" y="29"/>
                    <a:pt x="20" y="29"/>
                  </a:cubicBezTo>
                  <a:cubicBezTo>
                    <a:pt x="21" y="28"/>
                    <a:pt x="21" y="28"/>
                    <a:pt x="21" y="28"/>
                  </a:cubicBezTo>
                  <a:cubicBezTo>
                    <a:pt x="21" y="28"/>
                    <a:pt x="21" y="27"/>
                    <a:pt x="21" y="27"/>
                  </a:cubicBezTo>
                  <a:cubicBezTo>
                    <a:pt x="21" y="25"/>
                    <a:pt x="21" y="25"/>
                    <a:pt x="21" y="25"/>
                  </a:cubicBezTo>
                  <a:cubicBezTo>
                    <a:pt x="21" y="25"/>
                    <a:pt x="21" y="24"/>
                    <a:pt x="22" y="24"/>
                  </a:cubicBezTo>
                  <a:cubicBezTo>
                    <a:pt x="23" y="23"/>
                    <a:pt x="23" y="23"/>
                    <a:pt x="23" y="23"/>
                  </a:cubicBezTo>
                  <a:cubicBezTo>
                    <a:pt x="23" y="23"/>
                    <a:pt x="24" y="23"/>
                    <a:pt x="24" y="23"/>
                  </a:cubicBezTo>
                  <a:cubicBezTo>
                    <a:pt x="26" y="23"/>
                    <a:pt x="26" y="23"/>
                    <a:pt x="26" y="23"/>
                  </a:cubicBezTo>
                  <a:cubicBezTo>
                    <a:pt x="26" y="23"/>
                    <a:pt x="26" y="23"/>
                    <a:pt x="27" y="23"/>
                  </a:cubicBezTo>
                  <a:cubicBezTo>
                    <a:pt x="27" y="23"/>
                    <a:pt x="27" y="23"/>
                    <a:pt x="27" y="22"/>
                  </a:cubicBezTo>
                  <a:cubicBezTo>
                    <a:pt x="27" y="22"/>
                    <a:pt x="27" y="22"/>
                    <a:pt x="27" y="22"/>
                  </a:cubicBezTo>
                  <a:cubicBezTo>
                    <a:pt x="27" y="21"/>
                    <a:pt x="27" y="21"/>
                    <a:pt x="27" y="21"/>
                  </a:cubicBezTo>
                  <a:cubicBezTo>
                    <a:pt x="26" y="20"/>
                    <a:pt x="26" y="20"/>
                    <a:pt x="26" y="20"/>
                  </a:cubicBezTo>
                  <a:cubicBezTo>
                    <a:pt x="26" y="19"/>
                    <a:pt x="26" y="19"/>
                    <a:pt x="26" y="18"/>
                  </a:cubicBezTo>
                  <a:cubicBezTo>
                    <a:pt x="26" y="17"/>
                    <a:pt x="26" y="17"/>
                    <a:pt x="26" y="17"/>
                  </a:cubicBezTo>
                  <a:cubicBezTo>
                    <a:pt x="26" y="16"/>
                    <a:pt x="27" y="16"/>
                    <a:pt x="27" y="16"/>
                  </a:cubicBezTo>
                  <a:cubicBezTo>
                    <a:pt x="29" y="15"/>
                    <a:pt x="29" y="15"/>
                    <a:pt x="29" y="15"/>
                  </a:cubicBezTo>
                  <a:cubicBezTo>
                    <a:pt x="29" y="15"/>
                    <a:pt x="29" y="15"/>
                    <a:pt x="29" y="14"/>
                  </a:cubicBezTo>
                  <a:lnTo>
                    <a:pt x="29" y="13"/>
                  </a:lnTo>
                  <a:close/>
                  <a:moveTo>
                    <a:pt x="22" y="19"/>
                  </a:moveTo>
                  <a:cubicBezTo>
                    <a:pt x="19" y="23"/>
                    <a:pt x="14" y="24"/>
                    <a:pt x="10" y="22"/>
                  </a:cubicBezTo>
                  <a:cubicBezTo>
                    <a:pt x="6" y="19"/>
                    <a:pt x="5" y="14"/>
                    <a:pt x="8" y="10"/>
                  </a:cubicBezTo>
                  <a:cubicBezTo>
                    <a:pt x="9" y="8"/>
                    <a:pt x="11" y="7"/>
                    <a:pt x="14" y="6"/>
                  </a:cubicBezTo>
                  <a:cubicBezTo>
                    <a:pt x="14" y="6"/>
                    <a:pt x="14" y="6"/>
                    <a:pt x="14" y="6"/>
                  </a:cubicBezTo>
                  <a:cubicBezTo>
                    <a:pt x="15" y="6"/>
                    <a:pt x="15" y="6"/>
                    <a:pt x="15" y="6"/>
                  </a:cubicBezTo>
                  <a:cubicBezTo>
                    <a:pt x="16" y="7"/>
                    <a:pt x="16" y="7"/>
                    <a:pt x="16" y="7"/>
                  </a:cubicBezTo>
                  <a:cubicBezTo>
                    <a:pt x="17" y="7"/>
                    <a:pt x="18" y="7"/>
                    <a:pt x="19" y="8"/>
                  </a:cubicBezTo>
                  <a:cubicBezTo>
                    <a:pt x="23" y="10"/>
                    <a:pt x="24" y="15"/>
                    <a:pt x="22" y="19"/>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09" name="Google Shape;509;p24"/>
            <p:cNvSpPr/>
            <p:nvPr/>
          </p:nvSpPr>
          <p:spPr>
            <a:xfrm>
              <a:off x="10316218" y="4000464"/>
              <a:ext cx="145873" cy="133188"/>
            </a:xfrm>
            <a:custGeom>
              <a:avLst/>
              <a:gdLst/>
              <a:ahLst/>
              <a:cxnLst/>
              <a:rect l="l" t="t" r="r" b="b"/>
              <a:pathLst>
                <a:path w="13" h="12" extrusionOk="0">
                  <a:moveTo>
                    <a:pt x="10" y="1"/>
                  </a:moveTo>
                  <a:cubicBezTo>
                    <a:pt x="9" y="0"/>
                    <a:pt x="9" y="0"/>
                    <a:pt x="8" y="0"/>
                  </a:cubicBezTo>
                  <a:cubicBezTo>
                    <a:pt x="7" y="0"/>
                    <a:pt x="6" y="0"/>
                    <a:pt x="6" y="0"/>
                  </a:cubicBezTo>
                  <a:cubicBezTo>
                    <a:pt x="4" y="0"/>
                    <a:pt x="2" y="1"/>
                    <a:pt x="2" y="3"/>
                  </a:cubicBezTo>
                  <a:cubicBezTo>
                    <a:pt x="0" y="5"/>
                    <a:pt x="1" y="9"/>
                    <a:pt x="3" y="11"/>
                  </a:cubicBezTo>
                  <a:cubicBezTo>
                    <a:pt x="6" y="12"/>
                    <a:pt x="10" y="12"/>
                    <a:pt x="12" y="9"/>
                  </a:cubicBezTo>
                  <a:cubicBezTo>
                    <a:pt x="13" y="6"/>
                    <a:pt x="12" y="2"/>
                    <a:pt x="10" y="1"/>
                  </a:cubicBezTo>
                  <a:close/>
                  <a:moveTo>
                    <a:pt x="8" y="7"/>
                  </a:moveTo>
                  <a:cubicBezTo>
                    <a:pt x="8" y="8"/>
                    <a:pt x="6" y="8"/>
                    <a:pt x="5" y="7"/>
                  </a:cubicBezTo>
                  <a:cubicBezTo>
                    <a:pt x="4" y="7"/>
                    <a:pt x="4" y="6"/>
                    <a:pt x="5" y="5"/>
                  </a:cubicBezTo>
                  <a:cubicBezTo>
                    <a:pt x="5" y="4"/>
                    <a:pt x="5" y="4"/>
                    <a:pt x="5" y="4"/>
                  </a:cubicBezTo>
                  <a:cubicBezTo>
                    <a:pt x="6" y="3"/>
                    <a:pt x="7" y="3"/>
                    <a:pt x="8" y="4"/>
                  </a:cubicBezTo>
                  <a:cubicBezTo>
                    <a:pt x="8" y="4"/>
                    <a:pt x="8" y="4"/>
                    <a:pt x="8" y="4"/>
                  </a:cubicBezTo>
                  <a:cubicBezTo>
                    <a:pt x="9" y="5"/>
                    <a:pt x="9" y="6"/>
                    <a:pt x="8" y="7"/>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510" name="Google Shape;510;p24"/>
          <p:cNvGrpSpPr/>
          <p:nvPr/>
        </p:nvGrpSpPr>
        <p:grpSpPr>
          <a:xfrm>
            <a:off x="6438597" y="2415281"/>
            <a:ext cx="879981" cy="1474561"/>
            <a:chOff x="8584796" y="3220375"/>
            <a:chExt cx="1173308" cy="1966082"/>
          </a:xfrm>
        </p:grpSpPr>
        <p:sp>
          <p:nvSpPr>
            <p:cNvPr id="511" name="Google Shape;511;p24"/>
            <p:cNvSpPr/>
            <p:nvPr/>
          </p:nvSpPr>
          <p:spPr>
            <a:xfrm>
              <a:off x="8958988" y="3892648"/>
              <a:ext cx="412244" cy="380532"/>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12" name="Google Shape;512;p24"/>
            <p:cNvSpPr/>
            <p:nvPr/>
          </p:nvSpPr>
          <p:spPr>
            <a:xfrm>
              <a:off x="8743353" y="4400025"/>
              <a:ext cx="843514" cy="475668"/>
            </a:xfrm>
            <a:custGeom>
              <a:avLst/>
              <a:gdLst/>
              <a:ahLst/>
              <a:cxnLst/>
              <a:rect l="l" t="t" r="r" b="b"/>
              <a:pathLst>
                <a:path w="74" h="42" extrusionOk="0">
                  <a:moveTo>
                    <a:pt x="74" y="42"/>
                  </a:moveTo>
                  <a:cubicBezTo>
                    <a:pt x="74" y="34"/>
                    <a:pt x="69" y="28"/>
                    <a:pt x="63" y="28"/>
                  </a:cubicBezTo>
                  <a:cubicBezTo>
                    <a:pt x="55" y="28"/>
                    <a:pt x="55" y="28"/>
                    <a:pt x="55" y="28"/>
                  </a:cubicBezTo>
                  <a:cubicBezTo>
                    <a:pt x="55" y="0"/>
                    <a:pt x="55" y="0"/>
                    <a:pt x="55" y="0"/>
                  </a:cubicBezTo>
                  <a:cubicBezTo>
                    <a:pt x="19" y="0"/>
                    <a:pt x="19" y="0"/>
                    <a:pt x="19" y="0"/>
                  </a:cubicBezTo>
                  <a:cubicBezTo>
                    <a:pt x="19" y="28"/>
                    <a:pt x="19" y="28"/>
                    <a:pt x="19" y="28"/>
                  </a:cubicBezTo>
                  <a:cubicBezTo>
                    <a:pt x="12" y="28"/>
                    <a:pt x="12" y="28"/>
                    <a:pt x="12" y="28"/>
                  </a:cubicBezTo>
                  <a:cubicBezTo>
                    <a:pt x="5" y="28"/>
                    <a:pt x="0" y="34"/>
                    <a:pt x="0" y="42"/>
                  </a:cubicBezTo>
                  <a:lnTo>
                    <a:pt x="74" y="4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13" name="Google Shape;513;p24"/>
            <p:cNvSpPr/>
            <p:nvPr/>
          </p:nvSpPr>
          <p:spPr>
            <a:xfrm>
              <a:off x="8813115" y="4273180"/>
              <a:ext cx="716670" cy="126844"/>
            </a:xfrm>
            <a:custGeom>
              <a:avLst/>
              <a:gdLst/>
              <a:ahLst/>
              <a:cxnLst/>
              <a:rect l="l" t="t" r="r" b="b"/>
              <a:pathLst>
                <a:path w="63" h="11" extrusionOk="0">
                  <a:moveTo>
                    <a:pt x="0" y="5"/>
                  </a:moveTo>
                  <a:cubicBezTo>
                    <a:pt x="0" y="5"/>
                    <a:pt x="0" y="5"/>
                    <a:pt x="0" y="5"/>
                  </a:cubicBezTo>
                  <a:cubicBezTo>
                    <a:pt x="0" y="8"/>
                    <a:pt x="2" y="11"/>
                    <a:pt x="5" y="11"/>
                  </a:cubicBezTo>
                  <a:cubicBezTo>
                    <a:pt x="58" y="11"/>
                    <a:pt x="58" y="11"/>
                    <a:pt x="58" y="11"/>
                  </a:cubicBezTo>
                  <a:cubicBezTo>
                    <a:pt x="61" y="11"/>
                    <a:pt x="63" y="8"/>
                    <a:pt x="63" y="5"/>
                  </a:cubicBezTo>
                  <a:cubicBezTo>
                    <a:pt x="63" y="2"/>
                    <a:pt x="61" y="0"/>
                    <a:pt x="58" y="0"/>
                  </a:cubicBezTo>
                  <a:cubicBezTo>
                    <a:pt x="5" y="0"/>
                    <a:pt x="5" y="0"/>
                    <a:pt x="5" y="0"/>
                  </a:cubicBezTo>
                  <a:cubicBezTo>
                    <a:pt x="2" y="0"/>
                    <a:pt x="0" y="2"/>
                    <a:pt x="0" y="5"/>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14" name="Google Shape;514;p24"/>
            <p:cNvSpPr/>
            <p:nvPr/>
          </p:nvSpPr>
          <p:spPr>
            <a:xfrm>
              <a:off x="8648218" y="4863003"/>
              <a:ext cx="1027435" cy="183926"/>
            </a:xfrm>
            <a:custGeom>
              <a:avLst/>
              <a:gdLst/>
              <a:ahLst/>
              <a:cxnLst/>
              <a:rect l="l" t="t" r="r" b="b"/>
              <a:pathLst>
                <a:path w="90" h="16" extrusionOk="0">
                  <a:moveTo>
                    <a:pt x="0" y="8"/>
                  </a:moveTo>
                  <a:cubicBezTo>
                    <a:pt x="0" y="8"/>
                    <a:pt x="0" y="8"/>
                    <a:pt x="0" y="8"/>
                  </a:cubicBezTo>
                  <a:cubicBezTo>
                    <a:pt x="0" y="12"/>
                    <a:pt x="4" y="16"/>
                    <a:pt x="8" y="16"/>
                  </a:cubicBezTo>
                  <a:cubicBezTo>
                    <a:pt x="83" y="16"/>
                    <a:pt x="83" y="16"/>
                    <a:pt x="83" y="16"/>
                  </a:cubicBezTo>
                  <a:cubicBezTo>
                    <a:pt x="87" y="16"/>
                    <a:pt x="90" y="12"/>
                    <a:pt x="90" y="8"/>
                  </a:cubicBezTo>
                  <a:cubicBezTo>
                    <a:pt x="90" y="4"/>
                    <a:pt x="87" y="0"/>
                    <a:pt x="83" y="0"/>
                  </a:cubicBezTo>
                  <a:cubicBezTo>
                    <a:pt x="8" y="0"/>
                    <a:pt x="8" y="0"/>
                    <a:pt x="8" y="0"/>
                  </a:cubicBezTo>
                  <a:cubicBezTo>
                    <a:pt x="4" y="0"/>
                    <a:pt x="0" y="4"/>
                    <a:pt x="0" y="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15" name="Google Shape;515;p24"/>
            <p:cNvSpPr/>
            <p:nvPr/>
          </p:nvSpPr>
          <p:spPr>
            <a:xfrm>
              <a:off x="8584796" y="5046929"/>
              <a:ext cx="1173308" cy="139528"/>
            </a:xfrm>
            <a:custGeom>
              <a:avLst/>
              <a:gdLst/>
              <a:ahLst/>
              <a:cxnLst/>
              <a:rect l="l" t="t" r="r" b="b"/>
              <a:pathLst>
                <a:path w="103" h="12" extrusionOk="0">
                  <a:moveTo>
                    <a:pt x="0" y="6"/>
                  </a:moveTo>
                  <a:cubicBezTo>
                    <a:pt x="0" y="6"/>
                    <a:pt x="0" y="6"/>
                    <a:pt x="0" y="6"/>
                  </a:cubicBezTo>
                  <a:cubicBezTo>
                    <a:pt x="0" y="9"/>
                    <a:pt x="3" y="12"/>
                    <a:pt x="6" y="12"/>
                  </a:cubicBezTo>
                  <a:cubicBezTo>
                    <a:pt x="96" y="12"/>
                    <a:pt x="96" y="12"/>
                    <a:pt x="96" y="12"/>
                  </a:cubicBezTo>
                  <a:cubicBezTo>
                    <a:pt x="100" y="12"/>
                    <a:pt x="103" y="9"/>
                    <a:pt x="103" y="6"/>
                  </a:cubicBezTo>
                  <a:cubicBezTo>
                    <a:pt x="103" y="3"/>
                    <a:pt x="100" y="0"/>
                    <a:pt x="96" y="0"/>
                  </a:cubicBezTo>
                  <a:cubicBezTo>
                    <a:pt x="6" y="0"/>
                    <a:pt x="6" y="0"/>
                    <a:pt x="6" y="0"/>
                  </a:cubicBezTo>
                  <a:cubicBezTo>
                    <a:pt x="3" y="0"/>
                    <a:pt x="0" y="3"/>
                    <a:pt x="0" y="6"/>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16" name="Google Shape;516;p24"/>
            <p:cNvSpPr/>
            <p:nvPr/>
          </p:nvSpPr>
          <p:spPr>
            <a:xfrm>
              <a:off x="8832144" y="3220375"/>
              <a:ext cx="665933" cy="672273"/>
            </a:xfrm>
            <a:custGeom>
              <a:avLst/>
              <a:gdLst/>
              <a:ahLst/>
              <a:cxnLst/>
              <a:rect l="l" t="t" r="r" b="b"/>
              <a:pathLst>
                <a:path w="58" h="59" extrusionOk="0">
                  <a:moveTo>
                    <a:pt x="58" y="20"/>
                  </a:moveTo>
                  <a:cubicBezTo>
                    <a:pt x="39" y="20"/>
                    <a:pt x="39" y="20"/>
                    <a:pt x="39" y="20"/>
                  </a:cubicBezTo>
                  <a:cubicBezTo>
                    <a:pt x="40" y="17"/>
                    <a:pt x="41" y="15"/>
                    <a:pt x="41" y="12"/>
                  </a:cubicBezTo>
                  <a:cubicBezTo>
                    <a:pt x="40" y="7"/>
                    <a:pt x="37" y="3"/>
                    <a:pt x="33" y="2"/>
                  </a:cubicBezTo>
                  <a:cubicBezTo>
                    <a:pt x="25" y="0"/>
                    <a:pt x="18" y="6"/>
                    <a:pt x="18" y="13"/>
                  </a:cubicBezTo>
                  <a:cubicBezTo>
                    <a:pt x="18" y="16"/>
                    <a:pt x="19" y="18"/>
                    <a:pt x="20" y="20"/>
                  </a:cubicBezTo>
                  <a:cubicBezTo>
                    <a:pt x="0" y="20"/>
                    <a:pt x="0" y="20"/>
                    <a:pt x="0" y="20"/>
                  </a:cubicBezTo>
                  <a:cubicBezTo>
                    <a:pt x="0" y="33"/>
                    <a:pt x="8" y="44"/>
                    <a:pt x="19" y="47"/>
                  </a:cubicBezTo>
                  <a:cubicBezTo>
                    <a:pt x="11" y="47"/>
                    <a:pt x="11" y="47"/>
                    <a:pt x="11" y="47"/>
                  </a:cubicBezTo>
                  <a:cubicBezTo>
                    <a:pt x="8" y="47"/>
                    <a:pt x="5" y="50"/>
                    <a:pt x="5" y="53"/>
                  </a:cubicBezTo>
                  <a:cubicBezTo>
                    <a:pt x="5" y="57"/>
                    <a:pt x="8" y="59"/>
                    <a:pt x="11" y="59"/>
                  </a:cubicBezTo>
                  <a:cubicBezTo>
                    <a:pt x="47" y="59"/>
                    <a:pt x="47" y="59"/>
                    <a:pt x="47" y="59"/>
                  </a:cubicBezTo>
                  <a:cubicBezTo>
                    <a:pt x="51" y="59"/>
                    <a:pt x="53" y="57"/>
                    <a:pt x="53" y="53"/>
                  </a:cubicBezTo>
                  <a:cubicBezTo>
                    <a:pt x="53" y="50"/>
                    <a:pt x="51" y="47"/>
                    <a:pt x="47" y="47"/>
                  </a:cubicBezTo>
                  <a:cubicBezTo>
                    <a:pt x="39" y="47"/>
                    <a:pt x="39" y="47"/>
                    <a:pt x="39" y="47"/>
                  </a:cubicBezTo>
                  <a:cubicBezTo>
                    <a:pt x="50" y="44"/>
                    <a:pt x="58" y="33"/>
                    <a:pt x="58" y="20"/>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517" name="Google Shape;517;p24"/>
          <p:cNvGrpSpPr/>
          <p:nvPr/>
        </p:nvGrpSpPr>
        <p:grpSpPr>
          <a:xfrm>
            <a:off x="5263707" y="1730324"/>
            <a:ext cx="1284294" cy="2159520"/>
            <a:chOff x="7018276" y="2307098"/>
            <a:chExt cx="1712392" cy="2879360"/>
          </a:xfrm>
        </p:grpSpPr>
        <p:sp>
          <p:nvSpPr>
            <p:cNvPr id="518" name="Google Shape;518;p24"/>
            <p:cNvSpPr/>
            <p:nvPr/>
          </p:nvSpPr>
          <p:spPr>
            <a:xfrm>
              <a:off x="7563705" y="3302822"/>
              <a:ext cx="608851" cy="545429"/>
            </a:xfrm>
            <a:prstGeom prst="rect">
              <a:avLst/>
            </a:pr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19" name="Google Shape;519;p24"/>
            <p:cNvSpPr/>
            <p:nvPr/>
          </p:nvSpPr>
          <p:spPr>
            <a:xfrm>
              <a:off x="7259279" y="4032176"/>
              <a:ext cx="1230386" cy="697642"/>
            </a:xfrm>
            <a:custGeom>
              <a:avLst/>
              <a:gdLst/>
              <a:ahLst/>
              <a:cxnLst/>
              <a:rect l="l" t="t" r="r" b="b"/>
              <a:pathLst>
                <a:path w="108" h="61" extrusionOk="0">
                  <a:moveTo>
                    <a:pt x="108" y="61"/>
                  </a:moveTo>
                  <a:cubicBezTo>
                    <a:pt x="108" y="50"/>
                    <a:pt x="101" y="41"/>
                    <a:pt x="91" y="41"/>
                  </a:cubicBezTo>
                  <a:cubicBezTo>
                    <a:pt x="80" y="41"/>
                    <a:pt x="80" y="41"/>
                    <a:pt x="80" y="41"/>
                  </a:cubicBezTo>
                  <a:cubicBezTo>
                    <a:pt x="80" y="0"/>
                    <a:pt x="80" y="0"/>
                    <a:pt x="80" y="0"/>
                  </a:cubicBezTo>
                  <a:cubicBezTo>
                    <a:pt x="27" y="0"/>
                    <a:pt x="27" y="0"/>
                    <a:pt x="27" y="0"/>
                  </a:cubicBezTo>
                  <a:cubicBezTo>
                    <a:pt x="27" y="41"/>
                    <a:pt x="27" y="41"/>
                    <a:pt x="27" y="41"/>
                  </a:cubicBezTo>
                  <a:cubicBezTo>
                    <a:pt x="16" y="41"/>
                    <a:pt x="16" y="41"/>
                    <a:pt x="16" y="41"/>
                  </a:cubicBezTo>
                  <a:cubicBezTo>
                    <a:pt x="7" y="41"/>
                    <a:pt x="0" y="50"/>
                    <a:pt x="0" y="61"/>
                  </a:cubicBezTo>
                  <a:lnTo>
                    <a:pt x="108" y="61"/>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20" name="Google Shape;520;p24"/>
            <p:cNvSpPr/>
            <p:nvPr/>
          </p:nvSpPr>
          <p:spPr>
            <a:xfrm>
              <a:off x="7348070" y="3848251"/>
              <a:ext cx="1052804" cy="183926"/>
            </a:xfrm>
            <a:custGeom>
              <a:avLst/>
              <a:gdLst/>
              <a:ahLst/>
              <a:cxnLst/>
              <a:rect l="l" t="t" r="r" b="b"/>
              <a:pathLst>
                <a:path w="92" h="16" extrusionOk="0">
                  <a:moveTo>
                    <a:pt x="0" y="8"/>
                  </a:moveTo>
                  <a:cubicBezTo>
                    <a:pt x="0" y="8"/>
                    <a:pt x="0" y="8"/>
                    <a:pt x="0" y="8"/>
                  </a:cubicBezTo>
                  <a:cubicBezTo>
                    <a:pt x="0" y="12"/>
                    <a:pt x="3" y="16"/>
                    <a:pt x="8" y="16"/>
                  </a:cubicBezTo>
                  <a:cubicBezTo>
                    <a:pt x="84" y="16"/>
                    <a:pt x="84" y="16"/>
                    <a:pt x="84" y="16"/>
                  </a:cubicBezTo>
                  <a:cubicBezTo>
                    <a:pt x="89" y="16"/>
                    <a:pt x="92" y="12"/>
                    <a:pt x="92" y="8"/>
                  </a:cubicBezTo>
                  <a:cubicBezTo>
                    <a:pt x="92" y="3"/>
                    <a:pt x="89" y="0"/>
                    <a:pt x="84" y="0"/>
                  </a:cubicBezTo>
                  <a:cubicBezTo>
                    <a:pt x="8" y="0"/>
                    <a:pt x="8" y="0"/>
                    <a:pt x="8" y="0"/>
                  </a:cubicBezTo>
                  <a:cubicBezTo>
                    <a:pt x="3" y="0"/>
                    <a:pt x="0" y="3"/>
                    <a:pt x="0" y="8"/>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21" name="Google Shape;521;p24"/>
            <p:cNvSpPr/>
            <p:nvPr/>
          </p:nvSpPr>
          <p:spPr>
            <a:xfrm>
              <a:off x="7119751" y="4729819"/>
              <a:ext cx="1509442" cy="247348"/>
            </a:xfrm>
            <a:custGeom>
              <a:avLst/>
              <a:gdLst/>
              <a:ahLst/>
              <a:cxnLst/>
              <a:rect l="l" t="t" r="r" b="b"/>
              <a:pathLst>
                <a:path w="132" h="22" extrusionOk="0">
                  <a:moveTo>
                    <a:pt x="0" y="11"/>
                  </a:moveTo>
                  <a:cubicBezTo>
                    <a:pt x="0" y="11"/>
                    <a:pt x="0" y="11"/>
                    <a:pt x="0" y="11"/>
                  </a:cubicBezTo>
                  <a:cubicBezTo>
                    <a:pt x="0" y="17"/>
                    <a:pt x="5" y="22"/>
                    <a:pt x="11" y="22"/>
                  </a:cubicBezTo>
                  <a:cubicBezTo>
                    <a:pt x="120" y="22"/>
                    <a:pt x="120" y="22"/>
                    <a:pt x="120" y="22"/>
                  </a:cubicBezTo>
                  <a:cubicBezTo>
                    <a:pt x="127" y="22"/>
                    <a:pt x="132" y="17"/>
                    <a:pt x="132" y="11"/>
                  </a:cubicBezTo>
                  <a:cubicBezTo>
                    <a:pt x="132" y="5"/>
                    <a:pt x="127" y="0"/>
                    <a:pt x="120" y="0"/>
                  </a:cubicBezTo>
                  <a:cubicBezTo>
                    <a:pt x="11" y="0"/>
                    <a:pt x="11" y="0"/>
                    <a:pt x="11" y="0"/>
                  </a:cubicBezTo>
                  <a:cubicBezTo>
                    <a:pt x="5" y="0"/>
                    <a:pt x="0" y="5"/>
                    <a:pt x="0" y="11"/>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22" name="Google Shape;522;p24"/>
            <p:cNvSpPr/>
            <p:nvPr/>
          </p:nvSpPr>
          <p:spPr>
            <a:xfrm>
              <a:off x="7018276" y="4977163"/>
              <a:ext cx="1712392" cy="209295"/>
            </a:xfrm>
            <a:custGeom>
              <a:avLst/>
              <a:gdLst/>
              <a:ahLst/>
              <a:cxnLst/>
              <a:rect l="l" t="t" r="r" b="b"/>
              <a:pathLst>
                <a:path w="150" h="18" extrusionOk="0">
                  <a:moveTo>
                    <a:pt x="0" y="9"/>
                  </a:moveTo>
                  <a:cubicBezTo>
                    <a:pt x="0" y="9"/>
                    <a:pt x="0" y="9"/>
                    <a:pt x="0" y="9"/>
                  </a:cubicBezTo>
                  <a:cubicBezTo>
                    <a:pt x="0" y="14"/>
                    <a:pt x="4" y="18"/>
                    <a:pt x="9" y="18"/>
                  </a:cubicBezTo>
                  <a:cubicBezTo>
                    <a:pt x="141" y="18"/>
                    <a:pt x="141" y="18"/>
                    <a:pt x="141" y="18"/>
                  </a:cubicBezTo>
                  <a:cubicBezTo>
                    <a:pt x="146" y="18"/>
                    <a:pt x="150" y="14"/>
                    <a:pt x="150" y="9"/>
                  </a:cubicBezTo>
                  <a:cubicBezTo>
                    <a:pt x="150" y="4"/>
                    <a:pt x="146" y="0"/>
                    <a:pt x="141" y="0"/>
                  </a:cubicBezTo>
                  <a:cubicBezTo>
                    <a:pt x="9" y="0"/>
                    <a:pt x="9" y="0"/>
                    <a:pt x="9" y="0"/>
                  </a:cubicBezTo>
                  <a:cubicBezTo>
                    <a:pt x="4" y="0"/>
                    <a:pt x="0" y="4"/>
                    <a:pt x="0" y="9"/>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23" name="Google Shape;523;p24"/>
            <p:cNvSpPr/>
            <p:nvPr/>
          </p:nvSpPr>
          <p:spPr>
            <a:xfrm>
              <a:off x="7386124" y="2307098"/>
              <a:ext cx="970358" cy="995728"/>
            </a:xfrm>
            <a:custGeom>
              <a:avLst/>
              <a:gdLst/>
              <a:ahLst/>
              <a:cxnLst/>
              <a:rect l="l" t="t" r="r" b="b"/>
              <a:pathLst>
                <a:path w="85" h="87" extrusionOk="0">
                  <a:moveTo>
                    <a:pt x="85" y="29"/>
                  </a:moveTo>
                  <a:cubicBezTo>
                    <a:pt x="57" y="29"/>
                    <a:pt x="57" y="29"/>
                    <a:pt x="57" y="29"/>
                  </a:cubicBezTo>
                  <a:cubicBezTo>
                    <a:pt x="59" y="26"/>
                    <a:pt x="60" y="22"/>
                    <a:pt x="60" y="18"/>
                  </a:cubicBezTo>
                  <a:cubicBezTo>
                    <a:pt x="59" y="11"/>
                    <a:pt x="54" y="5"/>
                    <a:pt x="48" y="3"/>
                  </a:cubicBezTo>
                  <a:cubicBezTo>
                    <a:pt x="37" y="0"/>
                    <a:pt x="27" y="9"/>
                    <a:pt x="27" y="19"/>
                  </a:cubicBezTo>
                  <a:cubicBezTo>
                    <a:pt x="27" y="23"/>
                    <a:pt x="28" y="26"/>
                    <a:pt x="30" y="29"/>
                  </a:cubicBezTo>
                  <a:cubicBezTo>
                    <a:pt x="0" y="29"/>
                    <a:pt x="0" y="29"/>
                    <a:pt x="0" y="29"/>
                  </a:cubicBezTo>
                  <a:cubicBezTo>
                    <a:pt x="0" y="48"/>
                    <a:pt x="12" y="64"/>
                    <a:pt x="28" y="69"/>
                  </a:cubicBezTo>
                  <a:cubicBezTo>
                    <a:pt x="16" y="69"/>
                    <a:pt x="16" y="69"/>
                    <a:pt x="16" y="69"/>
                  </a:cubicBezTo>
                  <a:cubicBezTo>
                    <a:pt x="11" y="69"/>
                    <a:pt x="8" y="73"/>
                    <a:pt x="8" y="78"/>
                  </a:cubicBezTo>
                  <a:cubicBezTo>
                    <a:pt x="8" y="83"/>
                    <a:pt x="11" y="87"/>
                    <a:pt x="16" y="87"/>
                  </a:cubicBezTo>
                  <a:cubicBezTo>
                    <a:pt x="69" y="87"/>
                    <a:pt x="69" y="87"/>
                    <a:pt x="69" y="87"/>
                  </a:cubicBezTo>
                  <a:cubicBezTo>
                    <a:pt x="74" y="87"/>
                    <a:pt x="78" y="83"/>
                    <a:pt x="78" y="78"/>
                  </a:cubicBezTo>
                  <a:cubicBezTo>
                    <a:pt x="78" y="73"/>
                    <a:pt x="74" y="69"/>
                    <a:pt x="69" y="69"/>
                  </a:cubicBezTo>
                  <a:cubicBezTo>
                    <a:pt x="58" y="69"/>
                    <a:pt x="58" y="69"/>
                    <a:pt x="58" y="69"/>
                  </a:cubicBezTo>
                  <a:cubicBezTo>
                    <a:pt x="74" y="64"/>
                    <a:pt x="85" y="48"/>
                    <a:pt x="85" y="29"/>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524" name="Google Shape;524;p24"/>
          <p:cNvGrpSpPr/>
          <p:nvPr/>
        </p:nvGrpSpPr>
        <p:grpSpPr>
          <a:xfrm>
            <a:off x="5206628" y="2191718"/>
            <a:ext cx="271130" cy="266372"/>
            <a:chOff x="6942170" y="2922290"/>
            <a:chExt cx="361507" cy="355163"/>
          </a:xfrm>
        </p:grpSpPr>
        <p:sp>
          <p:nvSpPr>
            <p:cNvPr id="525" name="Google Shape;525;p24"/>
            <p:cNvSpPr/>
            <p:nvPr/>
          </p:nvSpPr>
          <p:spPr>
            <a:xfrm>
              <a:off x="6942170" y="2922290"/>
              <a:ext cx="361507" cy="355163"/>
            </a:xfrm>
            <a:custGeom>
              <a:avLst/>
              <a:gdLst/>
              <a:ahLst/>
              <a:cxnLst/>
              <a:rect l="l" t="t" r="r" b="b"/>
              <a:pathLst>
                <a:path w="32" h="31" extrusionOk="0">
                  <a:moveTo>
                    <a:pt x="16" y="0"/>
                  </a:moveTo>
                  <a:cubicBezTo>
                    <a:pt x="25" y="0"/>
                    <a:pt x="32" y="6"/>
                    <a:pt x="32" y="14"/>
                  </a:cubicBezTo>
                  <a:cubicBezTo>
                    <a:pt x="32" y="18"/>
                    <a:pt x="29" y="22"/>
                    <a:pt x="25" y="25"/>
                  </a:cubicBezTo>
                  <a:cubicBezTo>
                    <a:pt x="28" y="31"/>
                    <a:pt x="28" y="31"/>
                    <a:pt x="28" y="31"/>
                  </a:cubicBezTo>
                  <a:cubicBezTo>
                    <a:pt x="22" y="26"/>
                    <a:pt x="22" y="26"/>
                    <a:pt x="22" y="26"/>
                  </a:cubicBezTo>
                  <a:cubicBezTo>
                    <a:pt x="20" y="27"/>
                    <a:pt x="18" y="28"/>
                    <a:pt x="16" y="28"/>
                  </a:cubicBezTo>
                  <a:cubicBezTo>
                    <a:pt x="7" y="28"/>
                    <a:pt x="0" y="21"/>
                    <a:pt x="0" y="14"/>
                  </a:cubicBezTo>
                  <a:cubicBezTo>
                    <a:pt x="0" y="6"/>
                    <a:pt x="7" y="0"/>
                    <a:pt x="16" y="0"/>
                  </a:cubicBez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26" name="Google Shape;526;p24"/>
            <p:cNvSpPr/>
            <p:nvPr/>
          </p:nvSpPr>
          <p:spPr>
            <a:xfrm>
              <a:off x="7176829" y="3061818"/>
              <a:ext cx="50737" cy="44397"/>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27" name="Google Shape;527;p24"/>
            <p:cNvSpPr/>
            <p:nvPr/>
          </p:nvSpPr>
          <p:spPr>
            <a:xfrm>
              <a:off x="7100723" y="3061818"/>
              <a:ext cx="44397" cy="44397"/>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28" name="Google Shape;528;p24"/>
            <p:cNvSpPr/>
            <p:nvPr/>
          </p:nvSpPr>
          <p:spPr>
            <a:xfrm>
              <a:off x="7018276" y="3061818"/>
              <a:ext cx="44397" cy="44397"/>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529" name="Google Shape;529;p24"/>
          <p:cNvSpPr/>
          <p:nvPr/>
        </p:nvSpPr>
        <p:spPr>
          <a:xfrm>
            <a:off x="6486163" y="1173794"/>
            <a:ext cx="551770" cy="76107"/>
          </a:xfrm>
          <a:custGeom>
            <a:avLst/>
            <a:gdLst/>
            <a:ahLst/>
            <a:cxnLst/>
            <a:rect l="l" t="t" r="r" b="b"/>
            <a:pathLst>
              <a:path w="64" h="9" extrusionOk="0">
                <a:moveTo>
                  <a:pt x="20" y="8"/>
                </a:moveTo>
                <a:cubicBezTo>
                  <a:pt x="17" y="8"/>
                  <a:pt x="15" y="7"/>
                  <a:pt x="13" y="5"/>
                </a:cubicBezTo>
                <a:cubicBezTo>
                  <a:pt x="10" y="2"/>
                  <a:pt x="5" y="2"/>
                  <a:pt x="2" y="5"/>
                </a:cubicBezTo>
                <a:cubicBezTo>
                  <a:pt x="1" y="5"/>
                  <a:pt x="1" y="5"/>
                  <a:pt x="0" y="5"/>
                </a:cubicBezTo>
                <a:cubicBezTo>
                  <a:pt x="0" y="4"/>
                  <a:pt x="0" y="4"/>
                  <a:pt x="0" y="3"/>
                </a:cubicBezTo>
                <a:cubicBezTo>
                  <a:pt x="4" y="0"/>
                  <a:pt x="10" y="0"/>
                  <a:pt x="14" y="3"/>
                </a:cubicBezTo>
                <a:cubicBezTo>
                  <a:pt x="17" y="6"/>
                  <a:pt x="22" y="6"/>
                  <a:pt x="25" y="3"/>
                </a:cubicBezTo>
                <a:cubicBezTo>
                  <a:pt x="29" y="0"/>
                  <a:pt x="35" y="0"/>
                  <a:pt x="39" y="3"/>
                </a:cubicBezTo>
                <a:cubicBezTo>
                  <a:pt x="42" y="6"/>
                  <a:pt x="47" y="6"/>
                  <a:pt x="50" y="3"/>
                </a:cubicBezTo>
                <a:cubicBezTo>
                  <a:pt x="54" y="0"/>
                  <a:pt x="60" y="0"/>
                  <a:pt x="64" y="3"/>
                </a:cubicBezTo>
                <a:cubicBezTo>
                  <a:pt x="64" y="4"/>
                  <a:pt x="64" y="4"/>
                  <a:pt x="64" y="5"/>
                </a:cubicBezTo>
                <a:cubicBezTo>
                  <a:pt x="63" y="5"/>
                  <a:pt x="63" y="5"/>
                  <a:pt x="62" y="5"/>
                </a:cubicBezTo>
                <a:cubicBezTo>
                  <a:pt x="59" y="2"/>
                  <a:pt x="54" y="2"/>
                  <a:pt x="51" y="5"/>
                </a:cubicBezTo>
                <a:cubicBezTo>
                  <a:pt x="48" y="9"/>
                  <a:pt x="41" y="9"/>
                  <a:pt x="37" y="5"/>
                </a:cubicBezTo>
                <a:cubicBezTo>
                  <a:pt x="34" y="2"/>
                  <a:pt x="30" y="2"/>
                  <a:pt x="27" y="5"/>
                </a:cubicBezTo>
                <a:cubicBezTo>
                  <a:pt x="25" y="7"/>
                  <a:pt x="22" y="8"/>
                  <a:pt x="20" y="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30" name="Google Shape;530;p24"/>
          <p:cNvSpPr/>
          <p:nvPr/>
        </p:nvSpPr>
        <p:spPr>
          <a:xfrm>
            <a:off x="5767912" y="1311738"/>
            <a:ext cx="171239" cy="266372"/>
          </a:xfrm>
          <a:custGeom>
            <a:avLst/>
            <a:gdLst/>
            <a:ahLst/>
            <a:cxnLst/>
            <a:rect l="l" t="t" r="r" b="b"/>
            <a:pathLst>
              <a:path w="20" h="31" extrusionOk="0">
                <a:moveTo>
                  <a:pt x="10" y="0"/>
                </a:moveTo>
                <a:cubicBezTo>
                  <a:pt x="5" y="0"/>
                  <a:pt x="0" y="4"/>
                  <a:pt x="0" y="11"/>
                </a:cubicBezTo>
                <a:cubicBezTo>
                  <a:pt x="0" y="20"/>
                  <a:pt x="10" y="31"/>
                  <a:pt x="10" y="31"/>
                </a:cubicBezTo>
                <a:cubicBezTo>
                  <a:pt x="10" y="31"/>
                  <a:pt x="20" y="20"/>
                  <a:pt x="20" y="11"/>
                </a:cubicBezTo>
                <a:cubicBezTo>
                  <a:pt x="20" y="4"/>
                  <a:pt x="15" y="0"/>
                  <a:pt x="10" y="0"/>
                </a:cubicBezTo>
                <a:close/>
                <a:moveTo>
                  <a:pt x="15" y="10"/>
                </a:moveTo>
                <a:cubicBezTo>
                  <a:pt x="15" y="13"/>
                  <a:pt x="13" y="15"/>
                  <a:pt x="10" y="15"/>
                </a:cubicBezTo>
                <a:cubicBezTo>
                  <a:pt x="7" y="15"/>
                  <a:pt x="5" y="13"/>
                  <a:pt x="5" y="10"/>
                </a:cubicBezTo>
                <a:cubicBezTo>
                  <a:pt x="5" y="8"/>
                  <a:pt x="7" y="5"/>
                  <a:pt x="10" y="5"/>
                </a:cubicBezTo>
                <a:cubicBezTo>
                  <a:pt x="13" y="5"/>
                  <a:pt x="15" y="8"/>
                  <a:pt x="15" y="10"/>
                </a:cubicBezTo>
                <a:close/>
              </a:path>
            </a:pathLst>
          </a:custGeom>
          <a:solidFill>
            <a:srgbClr val="FFBAA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31" name="Google Shape;531;p24"/>
          <p:cNvSpPr/>
          <p:nvPr/>
        </p:nvSpPr>
        <p:spPr>
          <a:xfrm>
            <a:off x="4160165" y="3880330"/>
            <a:ext cx="4495032" cy="52324"/>
          </a:xfrm>
          <a:custGeom>
            <a:avLst/>
            <a:gdLst/>
            <a:ahLst/>
            <a:cxnLst/>
            <a:rect l="l" t="t" r="r" b="b"/>
            <a:pathLst>
              <a:path w="525" h="6" extrusionOk="0">
                <a:moveTo>
                  <a:pt x="522" y="6"/>
                </a:moveTo>
                <a:cubicBezTo>
                  <a:pt x="3" y="6"/>
                  <a:pt x="3" y="6"/>
                  <a:pt x="3" y="6"/>
                </a:cubicBezTo>
                <a:cubicBezTo>
                  <a:pt x="2" y="6"/>
                  <a:pt x="0" y="5"/>
                  <a:pt x="0" y="3"/>
                </a:cubicBezTo>
                <a:cubicBezTo>
                  <a:pt x="0" y="1"/>
                  <a:pt x="2" y="0"/>
                  <a:pt x="3" y="0"/>
                </a:cubicBezTo>
                <a:cubicBezTo>
                  <a:pt x="522" y="0"/>
                  <a:pt x="522" y="0"/>
                  <a:pt x="522" y="0"/>
                </a:cubicBezTo>
                <a:cubicBezTo>
                  <a:pt x="524" y="0"/>
                  <a:pt x="525" y="1"/>
                  <a:pt x="525" y="3"/>
                </a:cubicBezTo>
                <a:cubicBezTo>
                  <a:pt x="525" y="5"/>
                  <a:pt x="524" y="6"/>
                  <a:pt x="522" y="6"/>
                </a:cubicBezTo>
                <a:close/>
              </a:path>
            </a:pathLst>
          </a:custGeom>
          <a:solidFill>
            <a:srgbClr val="FFBAA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32" name="Google Shape;532;p24"/>
          <p:cNvSpPr/>
          <p:nvPr/>
        </p:nvSpPr>
        <p:spPr>
          <a:xfrm>
            <a:off x="6153199" y="4061083"/>
            <a:ext cx="737282" cy="52324"/>
          </a:xfrm>
          <a:custGeom>
            <a:avLst/>
            <a:gdLst/>
            <a:ahLst/>
            <a:cxnLst/>
            <a:rect l="l" t="t" r="r" b="b"/>
            <a:pathLst>
              <a:path w="86" h="6" extrusionOk="0">
                <a:moveTo>
                  <a:pt x="83" y="6"/>
                </a:moveTo>
                <a:cubicBezTo>
                  <a:pt x="3" y="6"/>
                  <a:pt x="3" y="6"/>
                  <a:pt x="3" y="6"/>
                </a:cubicBezTo>
                <a:cubicBezTo>
                  <a:pt x="1" y="6"/>
                  <a:pt x="0" y="5"/>
                  <a:pt x="0" y="3"/>
                </a:cubicBezTo>
                <a:cubicBezTo>
                  <a:pt x="0" y="2"/>
                  <a:pt x="1" y="0"/>
                  <a:pt x="3" y="0"/>
                </a:cubicBezTo>
                <a:cubicBezTo>
                  <a:pt x="83" y="0"/>
                  <a:pt x="83" y="0"/>
                  <a:pt x="83" y="0"/>
                </a:cubicBezTo>
                <a:cubicBezTo>
                  <a:pt x="84" y="0"/>
                  <a:pt x="86" y="2"/>
                  <a:pt x="86" y="3"/>
                </a:cubicBezTo>
                <a:cubicBezTo>
                  <a:pt x="86" y="5"/>
                  <a:pt x="84" y="6"/>
                  <a:pt x="83" y="6"/>
                </a:cubicBezTo>
                <a:close/>
              </a:path>
            </a:pathLst>
          </a:custGeom>
          <a:solidFill>
            <a:srgbClr val="FFBAA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33" name="Google Shape;533;p24"/>
          <p:cNvSpPr/>
          <p:nvPr/>
        </p:nvSpPr>
        <p:spPr>
          <a:xfrm>
            <a:off x="5777425" y="4061083"/>
            <a:ext cx="223564" cy="52324"/>
          </a:xfrm>
          <a:custGeom>
            <a:avLst/>
            <a:gdLst/>
            <a:ahLst/>
            <a:cxnLst/>
            <a:rect l="l" t="t" r="r" b="b"/>
            <a:pathLst>
              <a:path w="26" h="6" extrusionOk="0">
                <a:moveTo>
                  <a:pt x="23" y="6"/>
                </a:moveTo>
                <a:cubicBezTo>
                  <a:pt x="3" y="6"/>
                  <a:pt x="3" y="6"/>
                  <a:pt x="3" y="6"/>
                </a:cubicBezTo>
                <a:cubicBezTo>
                  <a:pt x="1" y="6"/>
                  <a:pt x="0" y="5"/>
                  <a:pt x="0" y="3"/>
                </a:cubicBezTo>
                <a:cubicBezTo>
                  <a:pt x="0" y="2"/>
                  <a:pt x="1" y="0"/>
                  <a:pt x="3" y="0"/>
                </a:cubicBezTo>
                <a:cubicBezTo>
                  <a:pt x="23" y="0"/>
                  <a:pt x="23" y="0"/>
                  <a:pt x="23" y="0"/>
                </a:cubicBezTo>
                <a:cubicBezTo>
                  <a:pt x="24" y="0"/>
                  <a:pt x="26" y="2"/>
                  <a:pt x="26" y="3"/>
                </a:cubicBezTo>
                <a:cubicBezTo>
                  <a:pt x="26" y="5"/>
                  <a:pt x="24" y="6"/>
                  <a:pt x="23" y="6"/>
                </a:cubicBezTo>
                <a:close/>
              </a:path>
            </a:pathLst>
          </a:custGeom>
          <a:solidFill>
            <a:srgbClr val="FFBAA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534" name="Google Shape;534;p24"/>
          <p:cNvGrpSpPr/>
          <p:nvPr/>
        </p:nvGrpSpPr>
        <p:grpSpPr>
          <a:xfrm>
            <a:off x="4735718" y="1440166"/>
            <a:ext cx="527989" cy="1274786"/>
            <a:chOff x="2953187" y="1135742"/>
            <a:chExt cx="989654" cy="2389435"/>
          </a:xfrm>
        </p:grpSpPr>
        <p:sp>
          <p:nvSpPr>
            <p:cNvPr id="535" name="Google Shape;535;p24"/>
            <p:cNvSpPr/>
            <p:nvPr/>
          </p:nvSpPr>
          <p:spPr>
            <a:xfrm>
              <a:off x="3434639" y="1135742"/>
              <a:ext cx="508202" cy="900497"/>
            </a:xfrm>
            <a:custGeom>
              <a:avLst/>
              <a:gdLst/>
              <a:ahLst/>
              <a:cxnLst/>
              <a:rect l="l" t="t" r="r" b="b"/>
              <a:pathLst>
                <a:path w="57" h="101" extrusionOk="0">
                  <a:moveTo>
                    <a:pt x="57" y="97"/>
                  </a:moveTo>
                  <a:lnTo>
                    <a:pt x="52" y="101"/>
                  </a:lnTo>
                  <a:lnTo>
                    <a:pt x="0" y="2"/>
                  </a:lnTo>
                  <a:lnTo>
                    <a:pt x="7" y="0"/>
                  </a:lnTo>
                  <a:lnTo>
                    <a:pt x="57" y="97"/>
                  </a:ln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36" name="Google Shape;536;p24"/>
            <p:cNvSpPr/>
            <p:nvPr/>
          </p:nvSpPr>
          <p:spPr>
            <a:xfrm>
              <a:off x="2953187" y="1215987"/>
              <a:ext cx="704349" cy="445789"/>
            </a:xfrm>
            <a:custGeom>
              <a:avLst/>
              <a:gdLst/>
              <a:ahLst/>
              <a:cxnLst/>
              <a:rect l="l" t="t" r="r" b="b"/>
              <a:pathLst>
                <a:path w="79" h="50" extrusionOk="0">
                  <a:moveTo>
                    <a:pt x="79" y="43"/>
                  </a:moveTo>
                  <a:lnTo>
                    <a:pt x="57" y="0"/>
                  </a:lnTo>
                  <a:lnTo>
                    <a:pt x="0" y="50"/>
                  </a:lnTo>
                  <a:lnTo>
                    <a:pt x="79" y="43"/>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37" name="Google Shape;537;p24"/>
            <p:cNvSpPr/>
            <p:nvPr/>
          </p:nvSpPr>
          <p:spPr>
            <a:xfrm>
              <a:off x="3122584" y="2865404"/>
              <a:ext cx="231810" cy="597360"/>
            </a:xfrm>
            <a:custGeom>
              <a:avLst/>
              <a:gdLst/>
              <a:ahLst/>
              <a:cxnLst/>
              <a:rect l="l" t="t" r="r" b="b"/>
              <a:pathLst>
                <a:path w="14" h="37" extrusionOk="0">
                  <a:moveTo>
                    <a:pt x="5" y="37"/>
                  </a:moveTo>
                  <a:cubicBezTo>
                    <a:pt x="5" y="36"/>
                    <a:pt x="14" y="13"/>
                    <a:pt x="14" y="0"/>
                  </a:cubicBezTo>
                  <a:cubicBezTo>
                    <a:pt x="9" y="0"/>
                    <a:pt x="9" y="0"/>
                    <a:pt x="9" y="0"/>
                  </a:cubicBezTo>
                  <a:cubicBezTo>
                    <a:pt x="9" y="12"/>
                    <a:pt x="0" y="35"/>
                    <a:pt x="0" y="35"/>
                  </a:cubicBezTo>
                  <a:lnTo>
                    <a:pt x="5" y="37"/>
                  </a:ln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38" name="Google Shape;538;p24"/>
            <p:cNvSpPr/>
            <p:nvPr/>
          </p:nvSpPr>
          <p:spPr>
            <a:xfrm>
              <a:off x="3434639" y="2776246"/>
              <a:ext cx="267473" cy="383381"/>
            </a:xfrm>
            <a:custGeom>
              <a:avLst/>
              <a:gdLst/>
              <a:ahLst/>
              <a:cxnLst/>
              <a:rect l="l" t="t" r="r" b="b"/>
              <a:pathLst>
                <a:path w="17" h="24" extrusionOk="0">
                  <a:moveTo>
                    <a:pt x="8" y="24"/>
                  </a:moveTo>
                  <a:cubicBezTo>
                    <a:pt x="16" y="10"/>
                    <a:pt x="16" y="10"/>
                    <a:pt x="16" y="10"/>
                  </a:cubicBezTo>
                  <a:cubicBezTo>
                    <a:pt x="17" y="10"/>
                    <a:pt x="17" y="9"/>
                    <a:pt x="17" y="8"/>
                  </a:cubicBezTo>
                  <a:cubicBezTo>
                    <a:pt x="16" y="8"/>
                    <a:pt x="16" y="7"/>
                    <a:pt x="15" y="7"/>
                  </a:cubicBezTo>
                  <a:cubicBezTo>
                    <a:pt x="2" y="0"/>
                    <a:pt x="2" y="0"/>
                    <a:pt x="2" y="0"/>
                  </a:cubicBezTo>
                  <a:cubicBezTo>
                    <a:pt x="0" y="4"/>
                    <a:pt x="0" y="4"/>
                    <a:pt x="0" y="4"/>
                  </a:cubicBezTo>
                  <a:cubicBezTo>
                    <a:pt x="11" y="10"/>
                    <a:pt x="11" y="10"/>
                    <a:pt x="11" y="10"/>
                  </a:cubicBezTo>
                  <a:cubicBezTo>
                    <a:pt x="4" y="22"/>
                    <a:pt x="4" y="22"/>
                    <a:pt x="4" y="22"/>
                  </a:cubicBezTo>
                  <a:lnTo>
                    <a:pt x="8" y="24"/>
                  </a:ln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39" name="Google Shape;539;p24"/>
            <p:cNvSpPr/>
            <p:nvPr/>
          </p:nvSpPr>
          <p:spPr>
            <a:xfrm>
              <a:off x="2962100" y="1920331"/>
              <a:ext cx="633023" cy="481452"/>
            </a:xfrm>
            <a:custGeom>
              <a:avLst/>
              <a:gdLst/>
              <a:ahLst/>
              <a:cxnLst/>
              <a:rect l="l" t="t" r="r" b="b"/>
              <a:pathLst>
                <a:path w="39" h="30" extrusionOk="0">
                  <a:moveTo>
                    <a:pt x="13" y="8"/>
                  </a:moveTo>
                  <a:cubicBezTo>
                    <a:pt x="13" y="8"/>
                    <a:pt x="16" y="4"/>
                    <a:pt x="17" y="3"/>
                  </a:cubicBezTo>
                  <a:cubicBezTo>
                    <a:pt x="20" y="0"/>
                    <a:pt x="22" y="3"/>
                    <a:pt x="22" y="3"/>
                  </a:cubicBezTo>
                  <a:cubicBezTo>
                    <a:pt x="36" y="1"/>
                    <a:pt x="39" y="20"/>
                    <a:pt x="32" y="25"/>
                  </a:cubicBezTo>
                  <a:cubicBezTo>
                    <a:pt x="27" y="29"/>
                    <a:pt x="23" y="26"/>
                    <a:pt x="23" y="26"/>
                  </a:cubicBezTo>
                  <a:cubicBezTo>
                    <a:pt x="23" y="26"/>
                    <a:pt x="20" y="28"/>
                    <a:pt x="16" y="29"/>
                  </a:cubicBezTo>
                  <a:cubicBezTo>
                    <a:pt x="13" y="30"/>
                    <a:pt x="10" y="28"/>
                    <a:pt x="10" y="28"/>
                  </a:cubicBezTo>
                  <a:cubicBezTo>
                    <a:pt x="10" y="28"/>
                    <a:pt x="6" y="30"/>
                    <a:pt x="3" y="26"/>
                  </a:cubicBezTo>
                  <a:cubicBezTo>
                    <a:pt x="0" y="22"/>
                    <a:pt x="5" y="18"/>
                    <a:pt x="7" y="18"/>
                  </a:cubicBezTo>
                  <a:cubicBezTo>
                    <a:pt x="7" y="18"/>
                    <a:pt x="4" y="15"/>
                    <a:pt x="8" y="13"/>
                  </a:cubicBezTo>
                  <a:cubicBezTo>
                    <a:pt x="10" y="12"/>
                    <a:pt x="13" y="8"/>
                    <a:pt x="13" y="8"/>
                  </a:cubicBezTo>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0" name="Google Shape;540;p24"/>
            <p:cNvSpPr/>
            <p:nvPr/>
          </p:nvSpPr>
          <p:spPr>
            <a:xfrm>
              <a:off x="3300899" y="2357207"/>
              <a:ext cx="160484" cy="98076"/>
            </a:xfrm>
            <a:custGeom>
              <a:avLst/>
              <a:gdLst/>
              <a:ahLst/>
              <a:cxnLst/>
              <a:rect l="l" t="t" r="r" b="b"/>
              <a:pathLst>
                <a:path w="10" h="6" extrusionOk="0">
                  <a:moveTo>
                    <a:pt x="9" y="5"/>
                  </a:moveTo>
                  <a:cubicBezTo>
                    <a:pt x="9" y="5"/>
                    <a:pt x="10" y="3"/>
                    <a:pt x="9" y="2"/>
                  </a:cubicBezTo>
                  <a:cubicBezTo>
                    <a:pt x="8" y="1"/>
                    <a:pt x="6" y="0"/>
                    <a:pt x="5" y="0"/>
                  </a:cubicBezTo>
                  <a:cubicBezTo>
                    <a:pt x="4" y="0"/>
                    <a:pt x="4" y="0"/>
                    <a:pt x="4" y="0"/>
                  </a:cubicBezTo>
                  <a:cubicBezTo>
                    <a:pt x="3" y="0"/>
                    <a:pt x="1" y="1"/>
                    <a:pt x="0" y="2"/>
                  </a:cubicBezTo>
                  <a:cubicBezTo>
                    <a:pt x="1" y="4"/>
                    <a:pt x="6" y="6"/>
                    <a:pt x="9" y="5"/>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1" name="Google Shape;541;p24"/>
            <p:cNvSpPr/>
            <p:nvPr/>
          </p:nvSpPr>
          <p:spPr>
            <a:xfrm>
              <a:off x="3354394" y="2276962"/>
              <a:ext cx="44582" cy="106989"/>
            </a:xfrm>
            <a:custGeom>
              <a:avLst/>
              <a:gdLst/>
              <a:ahLst/>
              <a:cxnLst/>
              <a:rect l="l" t="t" r="r" b="b"/>
              <a:pathLst>
                <a:path w="3" h="7" extrusionOk="0">
                  <a:moveTo>
                    <a:pt x="3" y="1"/>
                  </a:moveTo>
                  <a:cubicBezTo>
                    <a:pt x="3" y="3"/>
                    <a:pt x="3" y="3"/>
                    <a:pt x="3" y="3"/>
                  </a:cubicBezTo>
                  <a:cubicBezTo>
                    <a:pt x="3" y="7"/>
                    <a:pt x="3" y="7"/>
                    <a:pt x="3" y="7"/>
                  </a:cubicBezTo>
                  <a:cubicBezTo>
                    <a:pt x="0" y="7"/>
                    <a:pt x="0" y="7"/>
                    <a:pt x="0" y="7"/>
                  </a:cubicBezTo>
                  <a:cubicBezTo>
                    <a:pt x="0" y="2"/>
                    <a:pt x="0" y="2"/>
                    <a:pt x="0" y="2"/>
                  </a:cubicBezTo>
                  <a:cubicBezTo>
                    <a:pt x="0" y="0"/>
                    <a:pt x="0" y="0"/>
                    <a:pt x="0" y="0"/>
                  </a:cubicBezTo>
                  <a:cubicBezTo>
                    <a:pt x="1" y="1"/>
                    <a:pt x="2" y="1"/>
                    <a:pt x="3" y="1"/>
                  </a:cubicBezTo>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2" name="Google Shape;542;p24"/>
            <p:cNvSpPr/>
            <p:nvPr/>
          </p:nvSpPr>
          <p:spPr>
            <a:xfrm>
              <a:off x="3354394" y="2276962"/>
              <a:ext cx="44582" cy="44582"/>
            </a:xfrm>
            <a:custGeom>
              <a:avLst/>
              <a:gdLst/>
              <a:ahLst/>
              <a:cxnLst/>
              <a:rect l="l" t="t" r="r" b="b"/>
              <a:pathLst>
                <a:path w="3" h="3" extrusionOk="0">
                  <a:moveTo>
                    <a:pt x="0" y="0"/>
                  </a:moveTo>
                  <a:cubicBezTo>
                    <a:pt x="0" y="2"/>
                    <a:pt x="0" y="2"/>
                    <a:pt x="0" y="2"/>
                  </a:cubicBezTo>
                  <a:cubicBezTo>
                    <a:pt x="1" y="3"/>
                    <a:pt x="2" y="3"/>
                    <a:pt x="3" y="3"/>
                  </a:cubicBezTo>
                  <a:cubicBezTo>
                    <a:pt x="3" y="1"/>
                    <a:pt x="3" y="1"/>
                    <a:pt x="3" y="1"/>
                  </a:cubicBezTo>
                  <a:cubicBezTo>
                    <a:pt x="3" y="1"/>
                    <a:pt x="3" y="1"/>
                    <a:pt x="3" y="1"/>
                  </a:cubicBezTo>
                  <a:cubicBezTo>
                    <a:pt x="2" y="1"/>
                    <a:pt x="1" y="1"/>
                    <a:pt x="0" y="0"/>
                  </a:cubicBezTo>
                </a:path>
              </a:pathLst>
            </a:custGeom>
            <a:solidFill>
              <a:srgbClr val="F35D8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3" name="Google Shape;543;p24"/>
            <p:cNvSpPr/>
            <p:nvPr/>
          </p:nvSpPr>
          <p:spPr>
            <a:xfrm>
              <a:off x="3193910" y="1982744"/>
              <a:ext cx="320968" cy="338800"/>
            </a:xfrm>
            <a:custGeom>
              <a:avLst/>
              <a:gdLst/>
              <a:ahLst/>
              <a:cxnLst/>
              <a:rect l="l" t="t" r="r" b="b"/>
              <a:pathLst>
                <a:path w="20" h="21" extrusionOk="0">
                  <a:moveTo>
                    <a:pt x="14" y="19"/>
                  </a:moveTo>
                  <a:cubicBezTo>
                    <a:pt x="14" y="19"/>
                    <a:pt x="14" y="19"/>
                    <a:pt x="14" y="19"/>
                  </a:cubicBezTo>
                  <a:cubicBezTo>
                    <a:pt x="12" y="21"/>
                    <a:pt x="9" y="20"/>
                    <a:pt x="7" y="19"/>
                  </a:cubicBezTo>
                  <a:cubicBezTo>
                    <a:pt x="5" y="19"/>
                    <a:pt x="4" y="17"/>
                    <a:pt x="3" y="16"/>
                  </a:cubicBezTo>
                  <a:cubicBezTo>
                    <a:pt x="2" y="13"/>
                    <a:pt x="2" y="13"/>
                    <a:pt x="2" y="13"/>
                  </a:cubicBezTo>
                  <a:cubicBezTo>
                    <a:pt x="0" y="10"/>
                    <a:pt x="0" y="8"/>
                    <a:pt x="1" y="6"/>
                  </a:cubicBezTo>
                  <a:cubicBezTo>
                    <a:pt x="2" y="4"/>
                    <a:pt x="3" y="2"/>
                    <a:pt x="5" y="1"/>
                  </a:cubicBezTo>
                  <a:cubicBezTo>
                    <a:pt x="7" y="1"/>
                    <a:pt x="8" y="0"/>
                    <a:pt x="9" y="0"/>
                  </a:cubicBezTo>
                  <a:cubicBezTo>
                    <a:pt x="12" y="0"/>
                    <a:pt x="15" y="2"/>
                    <a:pt x="17" y="5"/>
                  </a:cubicBezTo>
                  <a:cubicBezTo>
                    <a:pt x="18" y="8"/>
                    <a:pt x="18" y="8"/>
                    <a:pt x="18" y="8"/>
                  </a:cubicBezTo>
                  <a:cubicBezTo>
                    <a:pt x="20" y="11"/>
                    <a:pt x="19" y="14"/>
                    <a:pt x="18" y="16"/>
                  </a:cubicBezTo>
                  <a:cubicBezTo>
                    <a:pt x="17" y="18"/>
                    <a:pt x="16" y="19"/>
                    <a:pt x="14" y="19"/>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4" name="Google Shape;544;p24"/>
            <p:cNvSpPr/>
            <p:nvPr/>
          </p:nvSpPr>
          <p:spPr>
            <a:xfrm>
              <a:off x="3122584" y="1938162"/>
              <a:ext cx="258560" cy="401213"/>
            </a:xfrm>
            <a:custGeom>
              <a:avLst/>
              <a:gdLst/>
              <a:ahLst/>
              <a:cxnLst/>
              <a:rect l="l" t="t" r="r" b="b"/>
              <a:pathLst>
                <a:path w="16" h="25" extrusionOk="0">
                  <a:moveTo>
                    <a:pt x="9" y="14"/>
                  </a:moveTo>
                  <a:cubicBezTo>
                    <a:pt x="15" y="15"/>
                    <a:pt x="16" y="8"/>
                    <a:pt x="15" y="5"/>
                  </a:cubicBezTo>
                  <a:cubicBezTo>
                    <a:pt x="15" y="0"/>
                    <a:pt x="7" y="1"/>
                    <a:pt x="5" y="4"/>
                  </a:cubicBezTo>
                  <a:cubicBezTo>
                    <a:pt x="3" y="5"/>
                    <a:pt x="0" y="10"/>
                    <a:pt x="2" y="16"/>
                  </a:cubicBezTo>
                  <a:cubicBezTo>
                    <a:pt x="3" y="22"/>
                    <a:pt x="9" y="25"/>
                    <a:pt x="9" y="25"/>
                  </a:cubicBezTo>
                  <a:cubicBezTo>
                    <a:pt x="15" y="21"/>
                    <a:pt x="9" y="16"/>
                    <a:pt x="9" y="16"/>
                  </a:cubicBezTo>
                  <a:lnTo>
                    <a:pt x="9" y="14"/>
                  </a:ln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5" name="Google Shape;545;p24"/>
            <p:cNvSpPr/>
            <p:nvPr/>
          </p:nvSpPr>
          <p:spPr>
            <a:xfrm>
              <a:off x="3220660" y="2642512"/>
              <a:ext cx="276392" cy="294224"/>
            </a:xfrm>
            <a:custGeom>
              <a:avLst/>
              <a:gdLst/>
              <a:ahLst/>
              <a:cxnLst/>
              <a:rect l="l" t="t" r="r" b="b"/>
              <a:pathLst>
                <a:path w="17" h="18" extrusionOk="0">
                  <a:moveTo>
                    <a:pt x="16" y="7"/>
                  </a:moveTo>
                  <a:cubicBezTo>
                    <a:pt x="17" y="12"/>
                    <a:pt x="14" y="16"/>
                    <a:pt x="10" y="17"/>
                  </a:cubicBezTo>
                  <a:cubicBezTo>
                    <a:pt x="6" y="18"/>
                    <a:pt x="2" y="15"/>
                    <a:pt x="1" y="11"/>
                  </a:cubicBezTo>
                  <a:cubicBezTo>
                    <a:pt x="0" y="7"/>
                    <a:pt x="2" y="2"/>
                    <a:pt x="7" y="1"/>
                  </a:cubicBezTo>
                  <a:cubicBezTo>
                    <a:pt x="11" y="0"/>
                    <a:pt x="15" y="3"/>
                    <a:pt x="16" y="7"/>
                  </a:cubicBezTo>
                  <a:close/>
                </a:path>
              </a:pathLst>
            </a:custGeom>
            <a:solidFill>
              <a:srgbClr val="8EDE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6" name="Google Shape;546;p24"/>
            <p:cNvSpPr/>
            <p:nvPr/>
          </p:nvSpPr>
          <p:spPr>
            <a:xfrm>
              <a:off x="3416807" y="2196723"/>
              <a:ext cx="62413" cy="44582"/>
            </a:xfrm>
            <a:custGeom>
              <a:avLst/>
              <a:gdLst/>
              <a:ahLst/>
              <a:cxnLst/>
              <a:rect l="l" t="t" r="r" b="b"/>
              <a:pathLst>
                <a:path w="4" h="3" extrusionOk="0">
                  <a:moveTo>
                    <a:pt x="0" y="2"/>
                  </a:moveTo>
                  <a:cubicBezTo>
                    <a:pt x="0" y="3"/>
                    <a:pt x="2" y="3"/>
                    <a:pt x="3" y="2"/>
                  </a:cubicBezTo>
                  <a:cubicBezTo>
                    <a:pt x="4" y="2"/>
                    <a:pt x="4" y="1"/>
                    <a:pt x="4" y="0"/>
                  </a:cubicBezTo>
                  <a:lnTo>
                    <a:pt x="0" y="2"/>
                  </a:lnTo>
                  <a:close/>
                </a:path>
              </a:pathLst>
            </a:custGeom>
            <a:solidFill>
              <a:srgbClr val="FFFE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7" name="Google Shape;547;p24"/>
            <p:cNvSpPr/>
            <p:nvPr/>
          </p:nvSpPr>
          <p:spPr>
            <a:xfrm>
              <a:off x="3158247" y="2696007"/>
              <a:ext cx="419044" cy="347718"/>
            </a:xfrm>
            <a:custGeom>
              <a:avLst/>
              <a:gdLst/>
              <a:ahLst/>
              <a:cxnLst/>
              <a:rect l="l" t="t" r="r" b="b"/>
              <a:pathLst>
                <a:path w="26" h="22" extrusionOk="0">
                  <a:moveTo>
                    <a:pt x="26" y="8"/>
                  </a:moveTo>
                  <a:cubicBezTo>
                    <a:pt x="16" y="18"/>
                    <a:pt x="2" y="22"/>
                    <a:pt x="2" y="22"/>
                  </a:cubicBezTo>
                  <a:cubicBezTo>
                    <a:pt x="2" y="22"/>
                    <a:pt x="0" y="9"/>
                    <a:pt x="5" y="3"/>
                  </a:cubicBezTo>
                  <a:cubicBezTo>
                    <a:pt x="8" y="0"/>
                    <a:pt x="20" y="4"/>
                    <a:pt x="20" y="4"/>
                  </a:cubicBezTo>
                  <a:lnTo>
                    <a:pt x="26" y="8"/>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8" name="Google Shape;548;p24"/>
            <p:cNvSpPr/>
            <p:nvPr/>
          </p:nvSpPr>
          <p:spPr>
            <a:xfrm>
              <a:off x="3416807" y="2383952"/>
              <a:ext cx="98076" cy="133740"/>
            </a:xfrm>
            <a:custGeom>
              <a:avLst/>
              <a:gdLst/>
              <a:ahLst/>
              <a:cxnLst/>
              <a:rect l="l" t="t" r="r" b="b"/>
              <a:pathLst>
                <a:path w="6" h="8" extrusionOk="0">
                  <a:moveTo>
                    <a:pt x="6" y="4"/>
                  </a:moveTo>
                  <a:cubicBezTo>
                    <a:pt x="6" y="6"/>
                    <a:pt x="5" y="7"/>
                    <a:pt x="3" y="8"/>
                  </a:cubicBezTo>
                  <a:cubicBezTo>
                    <a:pt x="2" y="8"/>
                    <a:pt x="0" y="7"/>
                    <a:pt x="0" y="5"/>
                  </a:cubicBezTo>
                  <a:cubicBezTo>
                    <a:pt x="0" y="3"/>
                    <a:pt x="2" y="0"/>
                    <a:pt x="3" y="1"/>
                  </a:cubicBezTo>
                  <a:cubicBezTo>
                    <a:pt x="4" y="3"/>
                    <a:pt x="5" y="3"/>
                    <a:pt x="6" y="4"/>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49" name="Google Shape;549;p24"/>
            <p:cNvSpPr/>
            <p:nvPr/>
          </p:nvSpPr>
          <p:spPr>
            <a:xfrm>
              <a:off x="3202828" y="2375039"/>
              <a:ext cx="276392" cy="410126"/>
            </a:xfrm>
            <a:custGeom>
              <a:avLst/>
              <a:gdLst/>
              <a:ahLst/>
              <a:cxnLst/>
              <a:rect l="l" t="t" r="r" b="b"/>
              <a:pathLst>
                <a:path w="17" h="26" extrusionOk="0">
                  <a:moveTo>
                    <a:pt x="6" y="1"/>
                  </a:moveTo>
                  <a:cubicBezTo>
                    <a:pt x="5" y="1"/>
                    <a:pt x="5" y="3"/>
                    <a:pt x="5" y="4"/>
                  </a:cubicBezTo>
                  <a:cubicBezTo>
                    <a:pt x="5" y="4"/>
                    <a:pt x="6" y="17"/>
                    <a:pt x="2" y="23"/>
                  </a:cubicBezTo>
                  <a:cubicBezTo>
                    <a:pt x="0" y="26"/>
                    <a:pt x="17" y="25"/>
                    <a:pt x="17" y="25"/>
                  </a:cubicBezTo>
                  <a:cubicBezTo>
                    <a:pt x="17" y="6"/>
                    <a:pt x="17" y="6"/>
                    <a:pt x="17" y="6"/>
                  </a:cubicBezTo>
                  <a:cubicBezTo>
                    <a:pt x="17" y="4"/>
                    <a:pt x="16" y="2"/>
                    <a:pt x="15" y="1"/>
                  </a:cubicBezTo>
                  <a:cubicBezTo>
                    <a:pt x="15" y="4"/>
                    <a:pt x="9" y="0"/>
                    <a:pt x="6" y="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50" name="Google Shape;550;p24"/>
            <p:cNvSpPr/>
            <p:nvPr/>
          </p:nvSpPr>
          <p:spPr>
            <a:xfrm>
              <a:off x="3336562" y="2000576"/>
              <a:ext cx="561697" cy="454708"/>
            </a:xfrm>
            <a:custGeom>
              <a:avLst/>
              <a:gdLst/>
              <a:ahLst/>
              <a:cxnLst/>
              <a:rect l="l" t="t" r="r" b="b"/>
              <a:pathLst>
                <a:path w="35" h="28" extrusionOk="0">
                  <a:moveTo>
                    <a:pt x="1" y="28"/>
                  </a:moveTo>
                  <a:cubicBezTo>
                    <a:pt x="4" y="28"/>
                    <a:pt x="24" y="28"/>
                    <a:pt x="35" y="2"/>
                  </a:cubicBezTo>
                  <a:cubicBezTo>
                    <a:pt x="31" y="0"/>
                    <a:pt x="31" y="0"/>
                    <a:pt x="31" y="0"/>
                  </a:cubicBezTo>
                  <a:cubicBezTo>
                    <a:pt x="20" y="24"/>
                    <a:pt x="1" y="23"/>
                    <a:pt x="0" y="23"/>
                  </a:cubicBezTo>
                  <a:cubicBezTo>
                    <a:pt x="0" y="28"/>
                    <a:pt x="0" y="28"/>
                    <a:pt x="0" y="28"/>
                  </a:cubicBezTo>
                  <a:lnTo>
                    <a:pt x="1" y="28"/>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51" name="Google Shape;551;p24"/>
            <p:cNvSpPr/>
            <p:nvPr/>
          </p:nvSpPr>
          <p:spPr>
            <a:xfrm>
              <a:off x="3782351" y="1938162"/>
              <a:ext cx="142652" cy="142653"/>
            </a:xfrm>
            <a:custGeom>
              <a:avLst/>
              <a:gdLst/>
              <a:ahLst/>
              <a:cxnLst/>
              <a:rect l="l" t="t" r="r" b="b"/>
              <a:pathLst>
                <a:path w="9" h="9" extrusionOk="0">
                  <a:moveTo>
                    <a:pt x="3" y="0"/>
                  </a:moveTo>
                  <a:cubicBezTo>
                    <a:pt x="4" y="0"/>
                    <a:pt x="5" y="0"/>
                    <a:pt x="6" y="0"/>
                  </a:cubicBezTo>
                  <a:cubicBezTo>
                    <a:pt x="9" y="5"/>
                    <a:pt x="9" y="5"/>
                    <a:pt x="9" y="5"/>
                  </a:cubicBezTo>
                  <a:cubicBezTo>
                    <a:pt x="9" y="6"/>
                    <a:pt x="8" y="7"/>
                    <a:pt x="7" y="8"/>
                  </a:cubicBezTo>
                  <a:cubicBezTo>
                    <a:pt x="5" y="9"/>
                    <a:pt x="3" y="8"/>
                    <a:pt x="1" y="6"/>
                  </a:cubicBezTo>
                  <a:cubicBezTo>
                    <a:pt x="0" y="4"/>
                    <a:pt x="1" y="2"/>
                    <a:pt x="3" y="0"/>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52" name="Google Shape;552;p24"/>
            <p:cNvSpPr/>
            <p:nvPr/>
          </p:nvSpPr>
          <p:spPr>
            <a:xfrm>
              <a:off x="3434639" y="3106133"/>
              <a:ext cx="106989" cy="115908"/>
            </a:xfrm>
            <a:custGeom>
              <a:avLst/>
              <a:gdLst/>
              <a:ahLst/>
              <a:cxnLst/>
              <a:rect l="l" t="t" r="r" b="b"/>
              <a:pathLst>
                <a:path w="7" h="7" extrusionOk="0">
                  <a:moveTo>
                    <a:pt x="7" y="5"/>
                  </a:moveTo>
                  <a:cubicBezTo>
                    <a:pt x="6" y="6"/>
                    <a:pt x="5" y="7"/>
                    <a:pt x="3" y="7"/>
                  </a:cubicBezTo>
                  <a:cubicBezTo>
                    <a:pt x="1" y="6"/>
                    <a:pt x="0" y="5"/>
                    <a:pt x="1" y="3"/>
                  </a:cubicBezTo>
                  <a:cubicBezTo>
                    <a:pt x="1" y="1"/>
                    <a:pt x="3" y="0"/>
                    <a:pt x="5" y="1"/>
                  </a:cubicBezTo>
                  <a:cubicBezTo>
                    <a:pt x="6" y="1"/>
                    <a:pt x="7" y="3"/>
                    <a:pt x="7" y="5"/>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53" name="Google Shape;553;p24"/>
            <p:cNvSpPr/>
            <p:nvPr/>
          </p:nvSpPr>
          <p:spPr>
            <a:xfrm>
              <a:off x="3443552" y="3106133"/>
              <a:ext cx="258560" cy="160484"/>
            </a:xfrm>
            <a:custGeom>
              <a:avLst/>
              <a:gdLst/>
              <a:ahLst/>
              <a:cxnLst/>
              <a:rect l="l" t="t" r="r" b="b"/>
              <a:pathLst>
                <a:path w="16" h="10" extrusionOk="0">
                  <a:moveTo>
                    <a:pt x="14" y="10"/>
                  </a:moveTo>
                  <a:cubicBezTo>
                    <a:pt x="2" y="7"/>
                    <a:pt x="2" y="7"/>
                    <a:pt x="2" y="7"/>
                  </a:cubicBezTo>
                  <a:cubicBezTo>
                    <a:pt x="1" y="7"/>
                    <a:pt x="0" y="5"/>
                    <a:pt x="0" y="4"/>
                  </a:cubicBezTo>
                  <a:cubicBezTo>
                    <a:pt x="1" y="3"/>
                    <a:pt x="3" y="0"/>
                    <a:pt x="4" y="1"/>
                  </a:cubicBezTo>
                  <a:cubicBezTo>
                    <a:pt x="15" y="8"/>
                    <a:pt x="15" y="8"/>
                    <a:pt x="15" y="8"/>
                  </a:cubicBezTo>
                  <a:cubicBezTo>
                    <a:pt x="16" y="8"/>
                    <a:pt x="16" y="10"/>
                    <a:pt x="14" y="10"/>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54" name="Google Shape;554;p24"/>
            <p:cNvSpPr/>
            <p:nvPr/>
          </p:nvSpPr>
          <p:spPr>
            <a:xfrm>
              <a:off x="3113671" y="3418182"/>
              <a:ext cx="106989" cy="106989"/>
            </a:xfrm>
            <a:custGeom>
              <a:avLst/>
              <a:gdLst/>
              <a:ahLst/>
              <a:cxnLst/>
              <a:rect l="l" t="t" r="r" b="b"/>
              <a:pathLst>
                <a:path w="7" h="7" extrusionOk="0">
                  <a:moveTo>
                    <a:pt x="6" y="3"/>
                  </a:moveTo>
                  <a:cubicBezTo>
                    <a:pt x="7" y="5"/>
                    <a:pt x="6" y="7"/>
                    <a:pt x="4" y="7"/>
                  </a:cubicBezTo>
                  <a:cubicBezTo>
                    <a:pt x="2" y="7"/>
                    <a:pt x="0" y="6"/>
                    <a:pt x="0" y="5"/>
                  </a:cubicBezTo>
                  <a:cubicBezTo>
                    <a:pt x="0" y="3"/>
                    <a:pt x="1" y="1"/>
                    <a:pt x="2" y="1"/>
                  </a:cubicBezTo>
                  <a:cubicBezTo>
                    <a:pt x="4" y="0"/>
                    <a:pt x="6" y="1"/>
                    <a:pt x="6" y="3"/>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55" name="Google Shape;555;p24"/>
            <p:cNvSpPr/>
            <p:nvPr/>
          </p:nvSpPr>
          <p:spPr>
            <a:xfrm>
              <a:off x="3122584" y="3427101"/>
              <a:ext cx="276392" cy="98076"/>
            </a:xfrm>
            <a:custGeom>
              <a:avLst/>
              <a:gdLst/>
              <a:ahLst/>
              <a:cxnLst/>
              <a:rect l="l" t="t" r="r" b="b"/>
              <a:pathLst>
                <a:path w="17" h="6" extrusionOk="0">
                  <a:moveTo>
                    <a:pt x="15" y="3"/>
                  </a:moveTo>
                  <a:cubicBezTo>
                    <a:pt x="3" y="6"/>
                    <a:pt x="3" y="6"/>
                    <a:pt x="3" y="6"/>
                  </a:cubicBezTo>
                  <a:cubicBezTo>
                    <a:pt x="2" y="6"/>
                    <a:pt x="0" y="6"/>
                    <a:pt x="0" y="4"/>
                  </a:cubicBezTo>
                  <a:cubicBezTo>
                    <a:pt x="0" y="3"/>
                    <a:pt x="1" y="0"/>
                    <a:pt x="2" y="0"/>
                  </a:cubicBezTo>
                  <a:cubicBezTo>
                    <a:pt x="15" y="0"/>
                    <a:pt x="15" y="0"/>
                    <a:pt x="15" y="0"/>
                  </a:cubicBezTo>
                  <a:cubicBezTo>
                    <a:pt x="16" y="0"/>
                    <a:pt x="17" y="2"/>
                    <a:pt x="16" y="3"/>
                  </a:cubicBezTo>
                  <a:lnTo>
                    <a:pt x="15" y="3"/>
                  </a:ln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56" name="Google Shape;556;p24"/>
            <p:cNvSpPr/>
            <p:nvPr/>
          </p:nvSpPr>
          <p:spPr>
            <a:xfrm>
              <a:off x="3256323" y="2704920"/>
              <a:ext cx="205066" cy="53495"/>
            </a:xfrm>
            <a:custGeom>
              <a:avLst/>
              <a:gdLst/>
              <a:ahLst/>
              <a:cxnLst/>
              <a:rect l="l" t="t" r="r" b="b"/>
              <a:pathLst>
                <a:path w="13" h="3" extrusionOk="0">
                  <a:moveTo>
                    <a:pt x="9" y="3"/>
                  </a:moveTo>
                  <a:cubicBezTo>
                    <a:pt x="10" y="3"/>
                    <a:pt x="12" y="3"/>
                    <a:pt x="13" y="2"/>
                  </a:cubicBezTo>
                  <a:cubicBezTo>
                    <a:pt x="13" y="2"/>
                    <a:pt x="13" y="2"/>
                    <a:pt x="13" y="2"/>
                  </a:cubicBezTo>
                  <a:cubicBezTo>
                    <a:pt x="6" y="3"/>
                    <a:pt x="1" y="0"/>
                    <a:pt x="1" y="0"/>
                  </a:cubicBezTo>
                  <a:cubicBezTo>
                    <a:pt x="0" y="1"/>
                    <a:pt x="0" y="1"/>
                    <a:pt x="0" y="1"/>
                  </a:cubicBezTo>
                  <a:cubicBezTo>
                    <a:pt x="1" y="1"/>
                    <a:pt x="4" y="3"/>
                    <a:pt x="9" y="3"/>
                  </a:cubicBezTo>
                  <a:close/>
                </a:path>
              </a:pathLst>
            </a:custGeom>
            <a:solidFill>
              <a:srgbClr val="2847F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557" name="Google Shape;557;p24"/>
          <p:cNvSpPr/>
          <p:nvPr/>
        </p:nvSpPr>
        <p:spPr>
          <a:xfrm>
            <a:off x="4374213" y="3033646"/>
            <a:ext cx="1617260" cy="856197"/>
          </a:xfrm>
          <a:custGeom>
            <a:avLst/>
            <a:gdLst/>
            <a:ahLst/>
            <a:cxnLst/>
            <a:rect l="l" t="t" r="r" b="b"/>
            <a:pathLst>
              <a:path w="189" h="100" extrusionOk="0">
                <a:moveTo>
                  <a:pt x="164" y="12"/>
                </a:moveTo>
                <a:cubicBezTo>
                  <a:pt x="175" y="13"/>
                  <a:pt x="175" y="13"/>
                  <a:pt x="175" y="13"/>
                </a:cubicBezTo>
                <a:cubicBezTo>
                  <a:pt x="139" y="46"/>
                  <a:pt x="139" y="46"/>
                  <a:pt x="139" y="46"/>
                </a:cubicBezTo>
                <a:cubicBezTo>
                  <a:pt x="100" y="60"/>
                  <a:pt x="100" y="60"/>
                  <a:pt x="100" y="60"/>
                </a:cubicBezTo>
                <a:cubicBezTo>
                  <a:pt x="99" y="61"/>
                  <a:pt x="99" y="61"/>
                  <a:pt x="98" y="62"/>
                </a:cubicBezTo>
                <a:cubicBezTo>
                  <a:pt x="98" y="62"/>
                  <a:pt x="98" y="62"/>
                  <a:pt x="98" y="62"/>
                </a:cubicBezTo>
                <a:cubicBezTo>
                  <a:pt x="69" y="88"/>
                  <a:pt x="69" y="88"/>
                  <a:pt x="69" y="88"/>
                </a:cubicBezTo>
                <a:cubicBezTo>
                  <a:pt x="29" y="74"/>
                  <a:pt x="29" y="74"/>
                  <a:pt x="29" y="74"/>
                </a:cubicBezTo>
                <a:cubicBezTo>
                  <a:pt x="28" y="73"/>
                  <a:pt x="28" y="73"/>
                  <a:pt x="28" y="73"/>
                </a:cubicBezTo>
                <a:cubicBezTo>
                  <a:pt x="27" y="73"/>
                  <a:pt x="26" y="74"/>
                  <a:pt x="26" y="75"/>
                </a:cubicBezTo>
                <a:cubicBezTo>
                  <a:pt x="0" y="100"/>
                  <a:pt x="0" y="100"/>
                  <a:pt x="0" y="100"/>
                </a:cubicBezTo>
                <a:cubicBezTo>
                  <a:pt x="9" y="100"/>
                  <a:pt x="9" y="100"/>
                  <a:pt x="9" y="100"/>
                </a:cubicBezTo>
                <a:cubicBezTo>
                  <a:pt x="18" y="90"/>
                  <a:pt x="27" y="82"/>
                  <a:pt x="29" y="80"/>
                </a:cubicBezTo>
                <a:cubicBezTo>
                  <a:pt x="68" y="94"/>
                  <a:pt x="68" y="94"/>
                  <a:pt x="68" y="94"/>
                </a:cubicBezTo>
                <a:cubicBezTo>
                  <a:pt x="69" y="95"/>
                  <a:pt x="69" y="95"/>
                  <a:pt x="70" y="95"/>
                </a:cubicBezTo>
                <a:cubicBezTo>
                  <a:pt x="70" y="95"/>
                  <a:pt x="71" y="94"/>
                  <a:pt x="72" y="94"/>
                </a:cubicBezTo>
                <a:cubicBezTo>
                  <a:pt x="103" y="66"/>
                  <a:pt x="103" y="66"/>
                  <a:pt x="103" y="66"/>
                </a:cubicBezTo>
                <a:cubicBezTo>
                  <a:pt x="105" y="65"/>
                  <a:pt x="111" y="63"/>
                  <a:pt x="135" y="54"/>
                </a:cubicBezTo>
                <a:cubicBezTo>
                  <a:pt x="142" y="52"/>
                  <a:pt x="142" y="52"/>
                  <a:pt x="142" y="52"/>
                </a:cubicBezTo>
                <a:cubicBezTo>
                  <a:pt x="143" y="51"/>
                  <a:pt x="144" y="50"/>
                  <a:pt x="145" y="50"/>
                </a:cubicBezTo>
                <a:cubicBezTo>
                  <a:pt x="145" y="49"/>
                  <a:pt x="145" y="49"/>
                  <a:pt x="145" y="49"/>
                </a:cubicBezTo>
                <a:cubicBezTo>
                  <a:pt x="179" y="16"/>
                  <a:pt x="179" y="16"/>
                  <a:pt x="179" y="16"/>
                </a:cubicBezTo>
                <a:cubicBezTo>
                  <a:pt x="181" y="27"/>
                  <a:pt x="181" y="27"/>
                  <a:pt x="181" y="27"/>
                </a:cubicBezTo>
                <a:cubicBezTo>
                  <a:pt x="189" y="0"/>
                  <a:pt x="189" y="0"/>
                  <a:pt x="189" y="0"/>
                </a:cubicBezTo>
                <a:lnTo>
                  <a:pt x="164" y="12"/>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558" name="Google Shape;558;p24"/>
          <p:cNvGrpSpPr/>
          <p:nvPr/>
        </p:nvGrpSpPr>
        <p:grpSpPr>
          <a:xfrm>
            <a:off x="5506294" y="2272582"/>
            <a:ext cx="418585" cy="941817"/>
            <a:chOff x="4397543" y="2696007"/>
            <a:chExt cx="784589" cy="1765325"/>
          </a:xfrm>
        </p:grpSpPr>
        <p:sp>
          <p:nvSpPr>
            <p:cNvPr id="559" name="Google Shape;559;p24"/>
            <p:cNvSpPr/>
            <p:nvPr/>
          </p:nvSpPr>
          <p:spPr>
            <a:xfrm>
              <a:off x="4397543" y="3097214"/>
              <a:ext cx="329887" cy="606273"/>
            </a:xfrm>
            <a:custGeom>
              <a:avLst/>
              <a:gdLst/>
              <a:ahLst/>
              <a:cxnLst/>
              <a:rect l="l" t="t" r="r" b="b"/>
              <a:pathLst>
                <a:path w="21" h="38" extrusionOk="0">
                  <a:moveTo>
                    <a:pt x="14" y="38"/>
                  </a:moveTo>
                  <a:cubicBezTo>
                    <a:pt x="13" y="38"/>
                    <a:pt x="12" y="38"/>
                    <a:pt x="11" y="37"/>
                  </a:cubicBezTo>
                  <a:cubicBezTo>
                    <a:pt x="1" y="22"/>
                    <a:pt x="1" y="22"/>
                    <a:pt x="1" y="22"/>
                  </a:cubicBezTo>
                  <a:cubicBezTo>
                    <a:pt x="0" y="21"/>
                    <a:pt x="0" y="20"/>
                    <a:pt x="1" y="19"/>
                  </a:cubicBezTo>
                  <a:cubicBezTo>
                    <a:pt x="15" y="1"/>
                    <a:pt x="15" y="1"/>
                    <a:pt x="15" y="1"/>
                  </a:cubicBezTo>
                  <a:cubicBezTo>
                    <a:pt x="16" y="0"/>
                    <a:pt x="18" y="0"/>
                    <a:pt x="19" y="1"/>
                  </a:cubicBezTo>
                  <a:cubicBezTo>
                    <a:pt x="20" y="2"/>
                    <a:pt x="21" y="4"/>
                    <a:pt x="20" y="5"/>
                  </a:cubicBezTo>
                  <a:cubicBezTo>
                    <a:pt x="7" y="21"/>
                    <a:pt x="7" y="21"/>
                    <a:pt x="7" y="21"/>
                  </a:cubicBezTo>
                  <a:cubicBezTo>
                    <a:pt x="16" y="33"/>
                    <a:pt x="16" y="33"/>
                    <a:pt x="16" y="33"/>
                  </a:cubicBezTo>
                  <a:cubicBezTo>
                    <a:pt x="17" y="35"/>
                    <a:pt x="17" y="37"/>
                    <a:pt x="16" y="38"/>
                  </a:cubicBezTo>
                  <a:cubicBezTo>
                    <a:pt x="15" y="38"/>
                    <a:pt x="15" y="38"/>
                    <a:pt x="14" y="38"/>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0" name="Google Shape;560;p24"/>
            <p:cNvSpPr/>
            <p:nvPr/>
          </p:nvSpPr>
          <p:spPr>
            <a:xfrm>
              <a:off x="4843332" y="3097214"/>
              <a:ext cx="338800" cy="606273"/>
            </a:xfrm>
            <a:custGeom>
              <a:avLst/>
              <a:gdLst/>
              <a:ahLst/>
              <a:cxnLst/>
              <a:rect l="l" t="t" r="r" b="b"/>
              <a:pathLst>
                <a:path w="21" h="38" extrusionOk="0">
                  <a:moveTo>
                    <a:pt x="7" y="38"/>
                  </a:moveTo>
                  <a:cubicBezTo>
                    <a:pt x="6" y="38"/>
                    <a:pt x="5" y="38"/>
                    <a:pt x="5" y="38"/>
                  </a:cubicBezTo>
                  <a:cubicBezTo>
                    <a:pt x="3" y="37"/>
                    <a:pt x="3" y="35"/>
                    <a:pt x="4" y="33"/>
                  </a:cubicBezTo>
                  <a:cubicBezTo>
                    <a:pt x="13" y="21"/>
                    <a:pt x="13" y="21"/>
                    <a:pt x="13" y="21"/>
                  </a:cubicBezTo>
                  <a:cubicBezTo>
                    <a:pt x="1" y="5"/>
                    <a:pt x="1" y="5"/>
                    <a:pt x="1" y="5"/>
                  </a:cubicBezTo>
                  <a:cubicBezTo>
                    <a:pt x="0" y="4"/>
                    <a:pt x="0" y="2"/>
                    <a:pt x="1" y="1"/>
                  </a:cubicBezTo>
                  <a:cubicBezTo>
                    <a:pt x="3" y="0"/>
                    <a:pt x="5" y="0"/>
                    <a:pt x="6" y="1"/>
                  </a:cubicBezTo>
                  <a:cubicBezTo>
                    <a:pt x="20" y="18"/>
                    <a:pt x="20" y="18"/>
                    <a:pt x="20" y="18"/>
                  </a:cubicBezTo>
                  <a:cubicBezTo>
                    <a:pt x="21" y="20"/>
                    <a:pt x="21" y="21"/>
                    <a:pt x="20" y="22"/>
                  </a:cubicBezTo>
                  <a:cubicBezTo>
                    <a:pt x="9" y="37"/>
                    <a:pt x="9" y="37"/>
                    <a:pt x="9" y="37"/>
                  </a:cubicBezTo>
                  <a:cubicBezTo>
                    <a:pt x="8" y="38"/>
                    <a:pt x="8" y="38"/>
                    <a:pt x="7" y="38"/>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1" name="Google Shape;561;p24"/>
            <p:cNvSpPr/>
            <p:nvPr/>
          </p:nvSpPr>
          <p:spPr>
            <a:xfrm>
              <a:off x="4647185" y="2696007"/>
              <a:ext cx="294223" cy="285305"/>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2" name="Google Shape;562;p24"/>
            <p:cNvSpPr/>
            <p:nvPr/>
          </p:nvSpPr>
          <p:spPr>
            <a:xfrm>
              <a:off x="4727424" y="2936730"/>
              <a:ext cx="115908" cy="285305"/>
            </a:xfrm>
            <a:custGeom>
              <a:avLst/>
              <a:gdLst/>
              <a:ahLst/>
              <a:cxnLst/>
              <a:rect l="l" t="t" r="r" b="b"/>
              <a:pathLst>
                <a:path w="13" h="32" extrusionOk="0">
                  <a:moveTo>
                    <a:pt x="13" y="5"/>
                  </a:moveTo>
                  <a:lnTo>
                    <a:pt x="13" y="21"/>
                  </a:lnTo>
                  <a:lnTo>
                    <a:pt x="13" y="32"/>
                  </a:lnTo>
                  <a:lnTo>
                    <a:pt x="0" y="32"/>
                  </a:lnTo>
                  <a:lnTo>
                    <a:pt x="2" y="7"/>
                  </a:lnTo>
                  <a:lnTo>
                    <a:pt x="2" y="0"/>
                  </a:lnTo>
                  <a:lnTo>
                    <a:pt x="13" y="5"/>
                  </a:ln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3" name="Google Shape;563;p24"/>
            <p:cNvSpPr/>
            <p:nvPr/>
          </p:nvSpPr>
          <p:spPr>
            <a:xfrm>
              <a:off x="4620434" y="3061551"/>
              <a:ext cx="329887" cy="517115"/>
            </a:xfrm>
            <a:custGeom>
              <a:avLst/>
              <a:gdLst/>
              <a:ahLst/>
              <a:cxnLst/>
              <a:rect l="l" t="t" r="r" b="b"/>
              <a:pathLst>
                <a:path w="21" h="32" extrusionOk="0">
                  <a:moveTo>
                    <a:pt x="1" y="9"/>
                  </a:moveTo>
                  <a:cubicBezTo>
                    <a:pt x="1" y="6"/>
                    <a:pt x="3" y="4"/>
                    <a:pt x="6" y="2"/>
                  </a:cubicBezTo>
                  <a:cubicBezTo>
                    <a:pt x="9" y="0"/>
                    <a:pt x="15" y="2"/>
                    <a:pt x="16" y="3"/>
                  </a:cubicBezTo>
                  <a:cubicBezTo>
                    <a:pt x="19" y="5"/>
                    <a:pt x="21" y="8"/>
                    <a:pt x="21" y="12"/>
                  </a:cubicBezTo>
                  <a:cubicBezTo>
                    <a:pt x="21" y="32"/>
                    <a:pt x="21" y="32"/>
                    <a:pt x="21" y="32"/>
                  </a:cubicBezTo>
                  <a:cubicBezTo>
                    <a:pt x="0" y="32"/>
                    <a:pt x="0" y="32"/>
                    <a:pt x="0" y="32"/>
                  </a:cubicBezTo>
                  <a:cubicBezTo>
                    <a:pt x="0" y="32"/>
                    <a:pt x="1" y="15"/>
                    <a:pt x="1" y="9"/>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4" name="Google Shape;564;p24"/>
            <p:cNvSpPr/>
            <p:nvPr/>
          </p:nvSpPr>
          <p:spPr>
            <a:xfrm>
              <a:off x="4700679" y="3079383"/>
              <a:ext cx="169403" cy="240729"/>
            </a:xfrm>
            <a:custGeom>
              <a:avLst/>
              <a:gdLst/>
              <a:ahLst/>
              <a:cxnLst/>
              <a:rect l="l" t="t" r="r" b="b"/>
              <a:pathLst>
                <a:path w="11" h="15" extrusionOk="0">
                  <a:moveTo>
                    <a:pt x="6" y="14"/>
                  </a:moveTo>
                  <a:cubicBezTo>
                    <a:pt x="7" y="9"/>
                    <a:pt x="9" y="6"/>
                    <a:pt x="11" y="1"/>
                  </a:cubicBezTo>
                  <a:cubicBezTo>
                    <a:pt x="6" y="0"/>
                    <a:pt x="1" y="1"/>
                    <a:pt x="0" y="1"/>
                  </a:cubicBezTo>
                  <a:cubicBezTo>
                    <a:pt x="2" y="6"/>
                    <a:pt x="4" y="9"/>
                    <a:pt x="5" y="14"/>
                  </a:cubicBezTo>
                  <a:cubicBezTo>
                    <a:pt x="6" y="15"/>
                    <a:pt x="6" y="15"/>
                    <a:pt x="6" y="15"/>
                  </a:cubicBezTo>
                  <a:cubicBezTo>
                    <a:pt x="6" y="15"/>
                    <a:pt x="6" y="15"/>
                    <a:pt x="6" y="15"/>
                  </a:cubicBezTo>
                  <a:lnTo>
                    <a:pt x="6" y="14"/>
                  </a:lnTo>
                  <a:close/>
                </a:path>
              </a:pathLst>
            </a:custGeom>
            <a:solidFill>
              <a:srgbClr val="E5E9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5" name="Google Shape;565;p24"/>
            <p:cNvSpPr/>
            <p:nvPr/>
          </p:nvSpPr>
          <p:spPr>
            <a:xfrm>
              <a:off x="4763087" y="3106133"/>
              <a:ext cx="44582" cy="213979"/>
            </a:xfrm>
            <a:custGeom>
              <a:avLst/>
              <a:gdLst/>
              <a:ahLst/>
              <a:cxnLst/>
              <a:rect l="l" t="t" r="r" b="b"/>
              <a:pathLst>
                <a:path w="5" h="24" extrusionOk="0">
                  <a:moveTo>
                    <a:pt x="3" y="0"/>
                  </a:moveTo>
                  <a:lnTo>
                    <a:pt x="3" y="0"/>
                  </a:lnTo>
                  <a:lnTo>
                    <a:pt x="2" y="0"/>
                  </a:lnTo>
                  <a:lnTo>
                    <a:pt x="0" y="11"/>
                  </a:lnTo>
                  <a:lnTo>
                    <a:pt x="2" y="18"/>
                  </a:lnTo>
                  <a:lnTo>
                    <a:pt x="3" y="24"/>
                  </a:lnTo>
                  <a:lnTo>
                    <a:pt x="3" y="18"/>
                  </a:lnTo>
                  <a:lnTo>
                    <a:pt x="5" y="11"/>
                  </a:lnTo>
                  <a:lnTo>
                    <a:pt x="3" y="0"/>
                  </a:lnTo>
                  <a:close/>
                </a:path>
              </a:pathLst>
            </a:custGeom>
            <a:solidFill>
              <a:srgbClr val="2747B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6" name="Google Shape;566;p24"/>
            <p:cNvSpPr/>
            <p:nvPr/>
          </p:nvSpPr>
          <p:spPr>
            <a:xfrm>
              <a:off x="4665016" y="2722751"/>
              <a:ext cx="240729" cy="320968"/>
            </a:xfrm>
            <a:custGeom>
              <a:avLst/>
              <a:gdLst/>
              <a:ahLst/>
              <a:cxnLst/>
              <a:rect l="l" t="t" r="r" b="b"/>
              <a:pathLst>
                <a:path w="15" h="20" extrusionOk="0">
                  <a:moveTo>
                    <a:pt x="9" y="0"/>
                  </a:moveTo>
                  <a:cubicBezTo>
                    <a:pt x="6" y="0"/>
                    <a:pt x="6" y="0"/>
                    <a:pt x="6" y="0"/>
                  </a:cubicBezTo>
                  <a:cubicBezTo>
                    <a:pt x="3" y="0"/>
                    <a:pt x="0" y="2"/>
                    <a:pt x="0" y="5"/>
                  </a:cubicBezTo>
                  <a:cubicBezTo>
                    <a:pt x="1" y="8"/>
                    <a:pt x="0" y="9"/>
                    <a:pt x="0" y="12"/>
                  </a:cubicBezTo>
                  <a:cubicBezTo>
                    <a:pt x="0" y="15"/>
                    <a:pt x="4" y="20"/>
                    <a:pt x="6" y="20"/>
                  </a:cubicBezTo>
                  <a:cubicBezTo>
                    <a:pt x="9" y="20"/>
                    <a:pt x="9" y="20"/>
                    <a:pt x="9" y="20"/>
                  </a:cubicBezTo>
                  <a:cubicBezTo>
                    <a:pt x="12" y="20"/>
                    <a:pt x="15" y="15"/>
                    <a:pt x="15" y="12"/>
                  </a:cubicBezTo>
                  <a:cubicBezTo>
                    <a:pt x="15" y="9"/>
                    <a:pt x="14" y="8"/>
                    <a:pt x="15" y="5"/>
                  </a:cubicBezTo>
                  <a:cubicBezTo>
                    <a:pt x="15" y="2"/>
                    <a:pt x="12" y="0"/>
                    <a:pt x="9" y="0"/>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7" name="Google Shape;567;p24"/>
            <p:cNvSpPr/>
            <p:nvPr/>
          </p:nvSpPr>
          <p:spPr>
            <a:xfrm>
              <a:off x="4745255" y="2981312"/>
              <a:ext cx="80245" cy="35663"/>
            </a:xfrm>
            <a:custGeom>
              <a:avLst/>
              <a:gdLst/>
              <a:ahLst/>
              <a:cxnLst/>
              <a:rect l="l" t="t" r="r" b="b"/>
              <a:pathLst>
                <a:path w="5" h="2" extrusionOk="0">
                  <a:moveTo>
                    <a:pt x="0" y="0"/>
                  </a:moveTo>
                  <a:cubicBezTo>
                    <a:pt x="0" y="1"/>
                    <a:pt x="1" y="2"/>
                    <a:pt x="3" y="2"/>
                  </a:cubicBezTo>
                  <a:cubicBezTo>
                    <a:pt x="4" y="2"/>
                    <a:pt x="5" y="1"/>
                    <a:pt x="5" y="0"/>
                  </a:cubicBezTo>
                  <a:lnTo>
                    <a:pt x="0" y="0"/>
                  </a:lnTo>
                  <a:close/>
                </a:path>
              </a:pathLst>
            </a:custGeom>
            <a:solidFill>
              <a:srgbClr val="FFFE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8" name="Google Shape;568;p24"/>
            <p:cNvSpPr/>
            <p:nvPr/>
          </p:nvSpPr>
          <p:spPr>
            <a:xfrm>
              <a:off x="4602603" y="3578666"/>
              <a:ext cx="365550" cy="303137"/>
            </a:xfrm>
            <a:custGeom>
              <a:avLst/>
              <a:gdLst/>
              <a:ahLst/>
              <a:cxnLst/>
              <a:rect l="l" t="t" r="r" b="b"/>
              <a:pathLst>
                <a:path w="23" h="19" extrusionOk="0">
                  <a:moveTo>
                    <a:pt x="15" y="19"/>
                  </a:moveTo>
                  <a:cubicBezTo>
                    <a:pt x="8" y="19"/>
                    <a:pt x="8" y="19"/>
                    <a:pt x="8" y="19"/>
                  </a:cubicBezTo>
                  <a:cubicBezTo>
                    <a:pt x="3" y="19"/>
                    <a:pt x="0" y="14"/>
                    <a:pt x="1" y="10"/>
                  </a:cubicBezTo>
                  <a:cubicBezTo>
                    <a:pt x="1" y="0"/>
                    <a:pt x="1" y="0"/>
                    <a:pt x="1" y="0"/>
                  </a:cubicBezTo>
                  <a:cubicBezTo>
                    <a:pt x="22" y="0"/>
                    <a:pt x="22" y="0"/>
                    <a:pt x="22" y="0"/>
                  </a:cubicBezTo>
                  <a:cubicBezTo>
                    <a:pt x="23" y="10"/>
                    <a:pt x="23" y="10"/>
                    <a:pt x="23" y="10"/>
                  </a:cubicBezTo>
                  <a:cubicBezTo>
                    <a:pt x="23" y="14"/>
                    <a:pt x="20" y="19"/>
                    <a:pt x="15" y="19"/>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69" name="Google Shape;569;p24"/>
            <p:cNvSpPr/>
            <p:nvPr/>
          </p:nvSpPr>
          <p:spPr>
            <a:xfrm>
              <a:off x="4558027" y="3462764"/>
              <a:ext cx="472539" cy="303137"/>
            </a:xfrm>
            <a:custGeom>
              <a:avLst/>
              <a:gdLst/>
              <a:ahLst/>
              <a:cxnLst/>
              <a:rect l="l" t="t" r="r" b="b"/>
              <a:pathLst>
                <a:path w="30" h="19" extrusionOk="0">
                  <a:moveTo>
                    <a:pt x="28" y="19"/>
                  </a:moveTo>
                  <a:cubicBezTo>
                    <a:pt x="2" y="19"/>
                    <a:pt x="2" y="19"/>
                    <a:pt x="2" y="19"/>
                  </a:cubicBezTo>
                  <a:cubicBezTo>
                    <a:pt x="0" y="19"/>
                    <a:pt x="0" y="18"/>
                    <a:pt x="0" y="17"/>
                  </a:cubicBezTo>
                  <a:cubicBezTo>
                    <a:pt x="0" y="2"/>
                    <a:pt x="0" y="2"/>
                    <a:pt x="0" y="2"/>
                  </a:cubicBezTo>
                  <a:cubicBezTo>
                    <a:pt x="0" y="1"/>
                    <a:pt x="0" y="0"/>
                    <a:pt x="2" y="0"/>
                  </a:cubicBezTo>
                  <a:cubicBezTo>
                    <a:pt x="28" y="0"/>
                    <a:pt x="28" y="0"/>
                    <a:pt x="28" y="0"/>
                  </a:cubicBezTo>
                  <a:cubicBezTo>
                    <a:pt x="30" y="0"/>
                    <a:pt x="30" y="1"/>
                    <a:pt x="30" y="2"/>
                  </a:cubicBezTo>
                  <a:cubicBezTo>
                    <a:pt x="30" y="17"/>
                    <a:pt x="30" y="17"/>
                    <a:pt x="30" y="17"/>
                  </a:cubicBezTo>
                  <a:cubicBezTo>
                    <a:pt x="30" y="18"/>
                    <a:pt x="30" y="19"/>
                    <a:pt x="28" y="19"/>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0" name="Google Shape;570;p24"/>
            <p:cNvSpPr/>
            <p:nvPr/>
          </p:nvSpPr>
          <p:spPr>
            <a:xfrm>
              <a:off x="4558027" y="3480596"/>
              <a:ext cx="472539" cy="303137"/>
            </a:xfrm>
            <a:custGeom>
              <a:avLst/>
              <a:gdLst/>
              <a:ahLst/>
              <a:cxnLst/>
              <a:rect l="l" t="t" r="r" b="b"/>
              <a:pathLst>
                <a:path w="30" h="19" extrusionOk="0">
                  <a:moveTo>
                    <a:pt x="28" y="19"/>
                  </a:moveTo>
                  <a:cubicBezTo>
                    <a:pt x="2" y="19"/>
                    <a:pt x="2" y="19"/>
                    <a:pt x="2" y="19"/>
                  </a:cubicBezTo>
                  <a:cubicBezTo>
                    <a:pt x="0" y="19"/>
                    <a:pt x="0" y="18"/>
                    <a:pt x="0" y="17"/>
                  </a:cubicBezTo>
                  <a:cubicBezTo>
                    <a:pt x="0" y="2"/>
                    <a:pt x="0" y="2"/>
                    <a:pt x="0" y="2"/>
                  </a:cubicBezTo>
                  <a:cubicBezTo>
                    <a:pt x="0" y="1"/>
                    <a:pt x="0" y="0"/>
                    <a:pt x="2" y="0"/>
                  </a:cubicBezTo>
                  <a:cubicBezTo>
                    <a:pt x="28" y="0"/>
                    <a:pt x="28" y="0"/>
                    <a:pt x="28" y="0"/>
                  </a:cubicBezTo>
                  <a:cubicBezTo>
                    <a:pt x="30" y="0"/>
                    <a:pt x="30" y="1"/>
                    <a:pt x="30" y="2"/>
                  </a:cubicBezTo>
                  <a:cubicBezTo>
                    <a:pt x="30" y="17"/>
                    <a:pt x="30" y="17"/>
                    <a:pt x="30" y="17"/>
                  </a:cubicBezTo>
                  <a:cubicBezTo>
                    <a:pt x="30" y="18"/>
                    <a:pt x="30" y="19"/>
                    <a:pt x="28" y="19"/>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1" name="Google Shape;571;p24"/>
            <p:cNvSpPr/>
            <p:nvPr/>
          </p:nvSpPr>
          <p:spPr>
            <a:xfrm>
              <a:off x="4709592" y="3605417"/>
              <a:ext cx="160484" cy="53495"/>
            </a:xfrm>
            <a:custGeom>
              <a:avLst/>
              <a:gdLst/>
              <a:ahLst/>
              <a:cxnLst/>
              <a:rect l="l" t="t" r="r" b="b"/>
              <a:pathLst>
                <a:path w="10" h="3" extrusionOk="0">
                  <a:moveTo>
                    <a:pt x="8" y="3"/>
                  </a:moveTo>
                  <a:cubicBezTo>
                    <a:pt x="2" y="3"/>
                    <a:pt x="2" y="3"/>
                    <a:pt x="2" y="3"/>
                  </a:cubicBezTo>
                  <a:cubicBezTo>
                    <a:pt x="1" y="3"/>
                    <a:pt x="0" y="2"/>
                    <a:pt x="0" y="1"/>
                  </a:cubicBezTo>
                  <a:cubicBezTo>
                    <a:pt x="0" y="1"/>
                    <a:pt x="0" y="1"/>
                    <a:pt x="0" y="1"/>
                  </a:cubicBezTo>
                  <a:cubicBezTo>
                    <a:pt x="0" y="0"/>
                    <a:pt x="1" y="0"/>
                    <a:pt x="2" y="0"/>
                  </a:cubicBezTo>
                  <a:cubicBezTo>
                    <a:pt x="8" y="0"/>
                    <a:pt x="8" y="0"/>
                    <a:pt x="8" y="0"/>
                  </a:cubicBezTo>
                  <a:cubicBezTo>
                    <a:pt x="9" y="0"/>
                    <a:pt x="10" y="0"/>
                    <a:pt x="10" y="1"/>
                  </a:cubicBezTo>
                  <a:cubicBezTo>
                    <a:pt x="10" y="1"/>
                    <a:pt x="10" y="1"/>
                    <a:pt x="10" y="1"/>
                  </a:cubicBezTo>
                  <a:cubicBezTo>
                    <a:pt x="10" y="2"/>
                    <a:pt x="9" y="3"/>
                    <a:pt x="8" y="3"/>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2" name="Google Shape;572;p24"/>
            <p:cNvSpPr/>
            <p:nvPr/>
          </p:nvSpPr>
          <p:spPr>
            <a:xfrm>
              <a:off x="4763087" y="3079383"/>
              <a:ext cx="44582" cy="26750"/>
            </a:xfrm>
            <a:custGeom>
              <a:avLst/>
              <a:gdLst/>
              <a:ahLst/>
              <a:cxnLst/>
              <a:rect l="l" t="t" r="r" b="b"/>
              <a:pathLst>
                <a:path w="5" h="3" extrusionOk="0">
                  <a:moveTo>
                    <a:pt x="3" y="3"/>
                  </a:moveTo>
                  <a:lnTo>
                    <a:pt x="2" y="3"/>
                  </a:lnTo>
                  <a:lnTo>
                    <a:pt x="0" y="0"/>
                  </a:lnTo>
                  <a:lnTo>
                    <a:pt x="5" y="2"/>
                  </a:lnTo>
                  <a:lnTo>
                    <a:pt x="3" y="3"/>
                  </a:lnTo>
                  <a:close/>
                </a:path>
              </a:pathLst>
            </a:custGeom>
            <a:solidFill>
              <a:srgbClr val="B8B9F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3" name="Google Shape;573;p24"/>
            <p:cNvSpPr/>
            <p:nvPr/>
          </p:nvSpPr>
          <p:spPr>
            <a:xfrm>
              <a:off x="4709592" y="3061551"/>
              <a:ext cx="80245" cy="80245"/>
            </a:xfrm>
            <a:custGeom>
              <a:avLst/>
              <a:gdLst/>
              <a:ahLst/>
              <a:cxnLst/>
              <a:rect l="l" t="t" r="r" b="b"/>
              <a:pathLst>
                <a:path w="9" h="9" extrusionOk="0">
                  <a:moveTo>
                    <a:pt x="4" y="9"/>
                  </a:moveTo>
                  <a:lnTo>
                    <a:pt x="0" y="4"/>
                  </a:lnTo>
                  <a:lnTo>
                    <a:pt x="2" y="0"/>
                  </a:lnTo>
                  <a:lnTo>
                    <a:pt x="9" y="2"/>
                  </a:lnTo>
                  <a:lnTo>
                    <a:pt x="4" y="9"/>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4" name="Google Shape;574;p24"/>
            <p:cNvSpPr/>
            <p:nvPr/>
          </p:nvSpPr>
          <p:spPr>
            <a:xfrm>
              <a:off x="4789837" y="3061551"/>
              <a:ext cx="80245" cy="80245"/>
            </a:xfrm>
            <a:custGeom>
              <a:avLst/>
              <a:gdLst/>
              <a:ahLst/>
              <a:cxnLst/>
              <a:rect l="l" t="t" r="r" b="b"/>
              <a:pathLst>
                <a:path w="9" h="9" extrusionOk="0">
                  <a:moveTo>
                    <a:pt x="4" y="9"/>
                  </a:moveTo>
                  <a:lnTo>
                    <a:pt x="9" y="4"/>
                  </a:lnTo>
                  <a:lnTo>
                    <a:pt x="6" y="0"/>
                  </a:lnTo>
                  <a:lnTo>
                    <a:pt x="0" y="2"/>
                  </a:lnTo>
                  <a:lnTo>
                    <a:pt x="4" y="9"/>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5" name="Google Shape;575;p24"/>
            <p:cNvSpPr/>
            <p:nvPr/>
          </p:nvSpPr>
          <p:spPr>
            <a:xfrm>
              <a:off x="4843332" y="3962048"/>
              <a:ext cx="187234" cy="338800"/>
            </a:xfrm>
            <a:custGeom>
              <a:avLst/>
              <a:gdLst/>
              <a:ahLst/>
              <a:cxnLst/>
              <a:rect l="l" t="t" r="r" b="b"/>
              <a:pathLst>
                <a:path w="12" h="21" extrusionOk="0">
                  <a:moveTo>
                    <a:pt x="0" y="18"/>
                  </a:moveTo>
                  <a:cubicBezTo>
                    <a:pt x="2" y="11"/>
                    <a:pt x="2" y="11"/>
                    <a:pt x="2" y="11"/>
                  </a:cubicBezTo>
                  <a:cubicBezTo>
                    <a:pt x="2" y="11"/>
                    <a:pt x="2" y="11"/>
                    <a:pt x="2" y="11"/>
                  </a:cubicBezTo>
                  <a:cubicBezTo>
                    <a:pt x="1" y="11"/>
                    <a:pt x="1" y="11"/>
                    <a:pt x="1" y="10"/>
                  </a:cubicBezTo>
                  <a:cubicBezTo>
                    <a:pt x="2" y="10"/>
                    <a:pt x="2" y="10"/>
                    <a:pt x="2" y="10"/>
                  </a:cubicBezTo>
                  <a:cubicBezTo>
                    <a:pt x="2" y="10"/>
                    <a:pt x="2" y="10"/>
                    <a:pt x="2" y="10"/>
                  </a:cubicBezTo>
                  <a:cubicBezTo>
                    <a:pt x="3" y="9"/>
                    <a:pt x="3" y="9"/>
                    <a:pt x="3" y="9"/>
                  </a:cubicBezTo>
                  <a:cubicBezTo>
                    <a:pt x="2" y="9"/>
                    <a:pt x="2" y="9"/>
                    <a:pt x="2" y="9"/>
                  </a:cubicBezTo>
                  <a:cubicBezTo>
                    <a:pt x="2" y="9"/>
                    <a:pt x="2" y="9"/>
                    <a:pt x="2" y="8"/>
                  </a:cubicBezTo>
                  <a:cubicBezTo>
                    <a:pt x="2" y="8"/>
                    <a:pt x="2" y="8"/>
                    <a:pt x="2" y="8"/>
                  </a:cubicBezTo>
                  <a:cubicBezTo>
                    <a:pt x="3" y="8"/>
                    <a:pt x="3" y="8"/>
                    <a:pt x="3" y="8"/>
                  </a:cubicBezTo>
                  <a:cubicBezTo>
                    <a:pt x="4" y="3"/>
                    <a:pt x="4" y="3"/>
                    <a:pt x="4" y="3"/>
                  </a:cubicBezTo>
                  <a:cubicBezTo>
                    <a:pt x="4" y="3"/>
                    <a:pt x="4" y="3"/>
                    <a:pt x="4" y="3"/>
                  </a:cubicBezTo>
                  <a:cubicBezTo>
                    <a:pt x="5" y="3"/>
                    <a:pt x="5" y="3"/>
                    <a:pt x="5" y="3"/>
                  </a:cubicBezTo>
                  <a:cubicBezTo>
                    <a:pt x="6" y="1"/>
                    <a:pt x="8" y="0"/>
                    <a:pt x="10" y="1"/>
                  </a:cubicBezTo>
                  <a:cubicBezTo>
                    <a:pt x="12" y="3"/>
                    <a:pt x="12" y="5"/>
                    <a:pt x="11" y="7"/>
                  </a:cubicBezTo>
                  <a:cubicBezTo>
                    <a:pt x="11" y="7"/>
                    <a:pt x="11" y="7"/>
                    <a:pt x="11" y="7"/>
                  </a:cubicBezTo>
                  <a:cubicBezTo>
                    <a:pt x="11" y="7"/>
                    <a:pt x="11" y="7"/>
                    <a:pt x="11" y="7"/>
                  </a:cubicBezTo>
                  <a:cubicBezTo>
                    <a:pt x="3" y="20"/>
                    <a:pt x="3" y="20"/>
                    <a:pt x="3" y="20"/>
                  </a:cubicBezTo>
                  <a:cubicBezTo>
                    <a:pt x="3" y="20"/>
                    <a:pt x="3" y="20"/>
                    <a:pt x="3" y="20"/>
                  </a:cubicBezTo>
                  <a:cubicBezTo>
                    <a:pt x="2" y="21"/>
                    <a:pt x="0" y="20"/>
                    <a:pt x="0" y="18"/>
                  </a:cubicBezTo>
                  <a:close/>
                </a:path>
              </a:pathLst>
            </a:custGeom>
            <a:solidFill>
              <a:srgbClr val="2143A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6" name="Google Shape;576;p24"/>
            <p:cNvSpPr/>
            <p:nvPr/>
          </p:nvSpPr>
          <p:spPr>
            <a:xfrm>
              <a:off x="4870076" y="3962048"/>
              <a:ext cx="151571" cy="142653"/>
            </a:xfrm>
            <a:custGeom>
              <a:avLst/>
              <a:gdLst/>
              <a:ahLst/>
              <a:cxnLst/>
              <a:rect l="l" t="t" r="r" b="b"/>
              <a:pathLst>
                <a:path w="9" h="9" extrusionOk="0">
                  <a:moveTo>
                    <a:pt x="3" y="8"/>
                  </a:moveTo>
                  <a:cubicBezTo>
                    <a:pt x="5" y="9"/>
                    <a:pt x="7" y="8"/>
                    <a:pt x="8" y="7"/>
                  </a:cubicBezTo>
                  <a:cubicBezTo>
                    <a:pt x="9" y="5"/>
                    <a:pt x="9" y="2"/>
                    <a:pt x="7" y="1"/>
                  </a:cubicBezTo>
                  <a:cubicBezTo>
                    <a:pt x="5" y="0"/>
                    <a:pt x="3" y="1"/>
                    <a:pt x="2" y="3"/>
                  </a:cubicBezTo>
                  <a:cubicBezTo>
                    <a:pt x="0" y="4"/>
                    <a:pt x="1" y="7"/>
                    <a:pt x="3" y="8"/>
                  </a:cubicBezTo>
                  <a:close/>
                </a:path>
              </a:pathLst>
            </a:custGeom>
            <a:solidFill>
              <a:srgbClr val="566CD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7" name="Google Shape;577;p24"/>
            <p:cNvSpPr/>
            <p:nvPr/>
          </p:nvSpPr>
          <p:spPr>
            <a:xfrm>
              <a:off x="4825500" y="3988792"/>
              <a:ext cx="196147" cy="312055"/>
            </a:xfrm>
            <a:custGeom>
              <a:avLst/>
              <a:gdLst/>
              <a:ahLst/>
              <a:cxnLst/>
              <a:rect l="l" t="t" r="r" b="b"/>
              <a:pathLst>
                <a:path w="12" h="19" extrusionOk="0">
                  <a:moveTo>
                    <a:pt x="4" y="17"/>
                  </a:moveTo>
                  <a:cubicBezTo>
                    <a:pt x="11" y="5"/>
                    <a:pt x="11" y="5"/>
                    <a:pt x="11" y="5"/>
                  </a:cubicBezTo>
                  <a:cubicBezTo>
                    <a:pt x="12" y="3"/>
                    <a:pt x="12" y="2"/>
                    <a:pt x="10" y="1"/>
                  </a:cubicBezTo>
                  <a:cubicBezTo>
                    <a:pt x="9" y="0"/>
                    <a:pt x="5" y="0"/>
                    <a:pt x="4" y="1"/>
                  </a:cubicBezTo>
                  <a:cubicBezTo>
                    <a:pt x="0" y="16"/>
                    <a:pt x="0" y="16"/>
                    <a:pt x="0" y="16"/>
                  </a:cubicBezTo>
                  <a:cubicBezTo>
                    <a:pt x="0" y="17"/>
                    <a:pt x="2" y="19"/>
                    <a:pt x="3" y="18"/>
                  </a:cubicBezTo>
                  <a:lnTo>
                    <a:pt x="4" y="17"/>
                  </a:ln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8" name="Google Shape;578;p24"/>
            <p:cNvSpPr/>
            <p:nvPr/>
          </p:nvSpPr>
          <p:spPr>
            <a:xfrm>
              <a:off x="4504532" y="3667824"/>
              <a:ext cx="499284" cy="401213"/>
            </a:xfrm>
            <a:custGeom>
              <a:avLst/>
              <a:gdLst/>
              <a:ahLst/>
              <a:cxnLst/>
              <a:rect l="l" t="t" r="r" b="b"/>
              <a:pathLst>
                <a:path w="31" h="25" extrusionOk="0">
                  <a:moveTo>
                    <a:pt x="7" y="2"/>
                  </a:moveTo>
                  <a:cubicBezTo>
                    <a:pt x="31" y="19"/>
                    <a:pt x="31" y="19"/>
                    <a:pt x="31" y="19"/>
                  </a:cubicBezTo>
                  <a:cubicBezTo>
                    <a:pt x="23" y="25"/>
                    <a:pt x="23" y="25"/>
                    <a:pt x="23" y="25"/>
                  </a:cubicBezTo>
                  <a:cubicBezTo>
                    <a:pt x="2" y="9"/>
                    <a:pt x="2" y="9"/>
                    <a:pt x="2" y="9"/>
                  </a:cubicBezTo>
                  <a:cubicBezTo>
                    <a:pt x="0" y="7"/>
                    <a:pt x="0" y="5"/>
                    <a:pt x="1" y="3"/>
                  </a:cubicBezTo>
                  <a:cubicBezTo>
                    <a:pt x="1" y="3"/>
                    <a:pt x="1" y="3"/>
                    <a:pt x="1" y="3"/>
                  </a:cubicBezTo>
                  <a:cubicBezTo>
                    <a:pt x="2" y="1"/>
                    <a:pt x="5" y="0"/>
                    <a:pt x="7" y="2"/>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79" name="Google Shape;579;p24"/>
            <p:cNvSpPr/>
            <p:nvPr/>
          </p:nvSpPr>
          <p:spPr>
            <a:xfrm>
              <a:off x="4700679" y="4122532"/>
              <a:ext cx="142652" cy="338800"/>
            </a:xfrm>
            <a:custGeom>
              <a:avLst/>
              <a:gdLst/>
              <a:ahLst/>
              <a:cxnLst/>
              <a:rect l="l" t="t" r="r" b="b"/>
              <a:pathLst>
                <a:path w="9" h="21" extrusionOk="0">
                  <a:moveTo>
                    <a:pt x="8" y="19"/>
                  </a:moveTo>
                  <a:cubicBezTo>
                    <a:pt x="8" y="12"/>
                    <a:pt x="8" y="12"/>
                    <a:pt x="8" y="12"/>
                  </a:cubicBezTo>
                  <a:cubicBezTo>
                    <a:pt x="8" y="12"/>
                    <a:pt x="8" y="12"/>
                    <a:pt x="8" y="12"/>
                  </a:cubicBezTo>
                  <a:cubicBezTo>
                    <a:pt x="9" y="12"/>
                    <a:pt x="9" y="12"/>
                    <a:pt x="9" y="11"/>
                  </a:cubicBezTo>
                  <a:cubicBezTo>
                    <a:pt x="9" y="11"/>
                    <a:pt x="9" y="11"/>
                    <a:pt x="9" y="11"/>
                  </a:cubicBezTo>
                  <a:cubicBezTo>
                    <a:pt x="8" y="11"/>
                    <a:pt x="8" y="11"/>
                    <a:pt x="8" y="11"/>
                  </a:cubicBezTo>
                  <a:cubicBezTo>
                    <a:pt x="8" y="10"/>
                    <a:pt x="8" y="10"/>
                    <a:pt x="8" y="10"/>
                  </a:cubicBezTo>
                  <a:cubicBezTo>
                    <a:pt x="8" y="10"/>
                    <a:pt x="8" y="10"/>
                    <a:pt x="8" y="10"/>
                  </a:cubicBezTo>
                  <a:cubicBezTo>
                    <a:pt x="9" y="10"/>
                    <a:pt x="9" y="10"/>
                    <a:pt x="9" y="9"/>
                  </a:cubicBezTo>
                  <a:cubicBezTo>
                    <a:pt x="9" y="9"/>
                    <a:pt x="9" y="9"/>
                    <a:pt x="9" y="9"/>
                  </a:cubicBezTo>
                  <a:cubicBezTo>
                    <a:pt x="8" y="8"/>
                    <a:pt x="8" y="8"/>
                    <a:pt x="8" y="8"/>
                  </a:cubicBezTo>
                  <a:cubicBezTo>
                    <a:pt x="9" y="4"/>
                    <a:pt x="9" y="4"/>
                    <a:pt x="9" y="4"/>
                  </a:cubicBezTo>
                  <a:cubicBezTo>
                    <a:pt x="9" y="4"/>
                    <a:pt x="9" y="4"/>
                    <a:pt x="9" y="4"/>
                  </a:cubicBezTo>
                  <a:cubicBezTo>
                    <a:pt x="8" y="3"/>
                    <a:pt x="8" y="3"/>
                    <a:pt x="8" y="3"/>
                  </a:cubicBezTo>
                  <a:cubicBezTo>
                    <a:pt x="8" y="1"/>
                    <a:pt x="6" y="0"/>
                    <a:pt x="4" y="0"/>
                  </a:cubicBezTo>
                  <a:cubicBezTo>
                    <a:pt x="2" y="1"/>
                    <a:pt x="0" y="3"/>
                    <a:pt x="1" y="5"/>
                  </a:cubicBezTo>
                  <a:cubicBezTo>
                    <a:pt x="1" y="5"/>
                    <a:pt x="1" y="5"/>
                    <a:pt x="1" y="5"/>
                  </a:cubicBezTo>
                  <a:cubicBezTo>
                    <a:pt x="1" y="5"/>
                    <a:pt x="1" y="5"/>
                    <a:pt x="1" y="5"/>
                  </a:cubicBezTo>
                  <a:cubicBezTo>
                    <a:pt x="4" y="19"/>
                    <a:pt x="4" y="19"/>
                    <a:pt x="4" y="19"/>
                  </a:cubicBezTo>
                  <a:cubicBezTo>
                    <a:pt x="4" y="20"/>
                    <a:pt x="4" y="20"/>
                    <a:pt x="4" y="20"/>
                  </a:cubicBezTo>
                  <a:cubicBezTo>
                    <a:pt x="5" y="21"/>
                    <a:pt x="8" y="21"/>
                    <a:pt x="8" y="19"/>
                  </a:cubicBezTo>
                  <a:close/>
                </a:path>
              </a:pathLst>
            </a:custGeom>
            <a:solidFill>
              <a:srgbClr val="2143A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80" name="Google Shape;580;p24"/>
            <p:cNvSpPr/>
            <p:nvPr/>
          </p:nvSpPr>
          <p:spPr>
            <a:xfrm>
              <a:off x="4709592" y="4122532"/>
              <a:ext cx="151571" cy="124821"/>
            </a:xfrm>
            <a:custGeom>
              <a:avLst/>
              <a:gdLst/>
              <a:ahLst/>
              <a:cxnLst/>
              <a:rect l="l" t="t" r="r" b="b"/>
              <a:pathLst>
                <a:path w="9" h="8" extrusionOk="0">
                  <a:moveTo>
                    <a:pt x="5" y="8"/>
                  </a:moveTo>
                  <a:cubicBezTo>
                    <a:pt x="3" y="8"/>
                    <a:pt x="1" y="7"/>
                    <a:pt x="1" y="5"/>
                  </a:cubicBezTo>
                  <a:cubicBezTo>
                    <a:pt x="0" y="3"/>
                    <a:pt x="2" y="1"/>
                    <a:pt x="4" y="0"/>
                  </a:cubicBezTo>
                  <a:cubicBezTo>
                    <a:pt x="6" y="0"/>
                    <a:pt x="8" y="1"/>
                    <a:pt x="8" y="3"/>
                  </a:cubicBezTo>
                  <a:cubicBezTo>
                    <a:pt x="9" y="5"/>
                    <a:pt x="8" y="7"/>
                    <a:pt x="5" y="8"/>
                  </a:cubicBezTo>
                  <a:close/>
                </a:path>
              </a:pathLst>
            </a:custGeom>
            <a:solidFill>
              <a:srgbClr val="2143A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81" name="Google Shape;581;p24"/>
            <p:cNvSpPr/>
            <p:nvPr/>
          </p:nvSpPr>
          <p:spPr>
            <a:xfrm>
              <a:off x="4709592" y="4140364"/>
              <a:ext cx="151571" cy="320968"/>
            </a:xfrm>
            <a:custGeom>
              <a:avLst/>
              <a:gdLst/>
              <a:ahLst/>
              <a:cxnLst/>
              <a:rect l="l" t="t" r="r" b="b"/>
              <a:pathLst>
                <a:path w="9" h="20" extrusionOk="0">
                  <a:moveTo>
                    <a:pt x="4" y="19"/>
                  </a:moveTo>
                  <a:cubicBezTo>
                    <a:pt x="1" y="4"/>
                    <a:pt x="1" y="4"/>
                    <a:pt x="1" y="4"/>
                  </a:cubicBezTo>
                  <a:cubicBezTo>
                    <a:pt x="0" y="2"/>
                    <a:pt x="1" y="1"/>
                    <a:pt x="3" y="1"/>
                  </a:cubicBezTo>
                  <a:cubicBezTo>
                    <a:pt x="4" y="0"/>
                    <a:pt x="8" y="2"/>
                    <a:pt x="9" y="3"/>
                  </a:cubicBezTo>
                  <a:cubicBezTo>
                    <a:pt x="8" y="18"/>
                    <a:pt x="8" y="18"/>
                    <a:pt x="8" y="18"/>
                  </a:cubicBezTo>
                  <a:cubicBezTo>
                    <a:pt x="7" y="20"/>
                    <a:pt x="5" y="20"/>
                    <a:pt x="4" y="19"/>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82" name="Google Shape;582;p24"/>
            <p:cNvSpPr/>
            <p:nvPr/>
          </p:nvSpPr>
          <p:spPr>
            <a:xfrm>
              <a:off x="4709592" y="3703487"/>
              <a:ext cx="320968" cy="499284"/>
            </a:xfrm>
            <a:custGeom>
              <a:avLst/>
              <a:gdLst/>
              <a:ahLst/>
              <a:cxnLst/>
              <a:rect l="l" t="t" r="r" b="b"/>
              <a:pathLst>
                <a:path w="20" h="31" extrusionOk="0">
                  <a:moveTo>
                    <a:pt x="11" y="3"/>
                  </a:moveTo>
                  <a:cubicBezTo>
                    <a:pt x="0" y="30"/>
                    <a:pt x="0" y="30"/>
                    <a:pt x="0" y="30"/>
                  </a:cubicBezTo>
                  <a:cubicBezTo>
                    <a:pt x="9" y="31"/>
                    <a:pt x="9" y="31"/>
                    <a:pt x="9" y="31"/>
                  </a:cubicBezTo>
                  <a:cubicBezTo>
                    <a:pt x="19" y="7"/>
                    <a:pt x="19" y="7"/>
                    <a:pt x="19" y="7"/>
                  </a:cubicBezTo>
                  <a:cubicBezTo>
                    <a:pt x="20" y="5"/>
                    <a:pt x="19" y="2"/>
                    <a:pt x="17" y="1"/>
                  </a:cubicBezTo>
                  <a:cubicBezTo>
                    <a:pt x="17" y="1"/>
                    <a:pt x="17" y="1"/>
                    <a:pt x="17" y="1"/>
                  </a:cubicBezTo>
                  <a:cubicBezTo>
                    <a:pt x="15" y="0"/>
                    <a:pt x="12" y="1"/>
                    <a:pt x="11" y="3"/>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83" name="Google Shape;583;p24"/>
            <p:cNvSpPr/>
            <p:nvPr/>
          </p:nvSpPr>
          <p:spPr>
            <a:xfrm>
              <a:off x="4647185" y="2704920"/>
              <a:ext cx="276392" cy="133740"/>
            </a:xfrm>
            <a:custGeom>
              <a:avLst/>
              <a:gdLst/>
              <a:ahLst/>
              <a:cxnLst/>
              <a:rect l="l" t="t" r="r" b="b"/>
              <a:pathLst>
                <a:path w="17" h="8" extrusionOk="0">
                  <a:moveTo>
                    <a:pt x="8" y="5"/>
                  </a:moveTo>
                  <a:cubicBezTo>
                    <a:pt x="13" y="2"/>
                    <a:pt x="16" y="5"/>
                    <a:pt x="17" y="7"/>
                  </a:cubicBezTo>
                  <a:cubicBezTo>
                    <a:pt x="17" y="3"/>
                    <a:pt x="13" y="0"/>
                    <a:pt x="8" y="0"/>
                  </a:cubicBezTo>
                  <a:cubicBezTo>
                    <a:pt x="4" y="0"/>
                    <a:pt x="1" y="3"/>
                    <a:pt x="0" y="7"/>
                  </a:cubicBezTo>
                  <a:cubicBezTo>
                    <a:pt x="3" y="8"/>
                    <a:pt x="5" y="6"/>
                    <a:pt x="8" y="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584" name="Google Shape;584;p24"/>
          <p:cNvGrpSpPr/>
          <p:nvPr/>
        </p:nvGrpSpPr>
        <p:grpSpPr>
          <a:xfrm>
            <a:off x="7405812" y="1234604"/>
            <a:ext cx="447535" cy="446184"/>
            <a:chOff x="6174511" y="-739689"/>
            <a:chExt cx="878714" cy="876057"/>
          </a:xfrm>
        </p:grpSpPr>
        <p:sp>
          <p:nvSpPr>
            <p:cNvPr id="585" name="Google Shape;585;p24"/>
            <p:cNvSpPr/>
            <p:nvPr/>
          </p:nvSpPr>
          <p:spPr>
            <a:xfrm rot="-2700000">
              <a:off x="6278867" y="-685498"/>
              <a:ext cx="332600" cy="432930"/>
            </a:xfrm>
            <a:custGeom>
              <a:avLst/>
              <a:gdLst/>
              <a:ahLst/>
              <a:cxnLst/>
              <a:rect l="l" t="t" r="r" b="b"/>
              <a:pathLst>
                <a:path w="153873" h="200289" extrusionOk="0">
                  <a:moveTo>
                    <a:pt x="41839" y="0"/>
                  </a:moveTo>
                  <a:lnTo>
                    <a:pt x="112034" y="0"/>
                  </a:lnTo>
                  <a:lnTo>
                    <a:pt x="112034" y="37132"/>
                  </a:lnTo>
                  <a:lnTo>
                    <a:pt x="153873" y="37132"/>
                  </a:lnTo>
                  <a:lnTo>
                    <a:pt x="153873" y="82851"/>
                  </a:lnTo>
                  <a:lnTo>
                    <a:pt x="112034" y="82851"/>
                  </a:lnTo>
                  <a:lnTo>
                    <a:pt x="112034" y="113393"/>
                  </a:lnTo>
                  <a:lnTo>
                    <a:pt x="153873" y="113393"/>
                  </a:lnTo>
                  <a:lnTo>
                    <a:pt x="153873" y="159112"/>
                  </a:lnTo>
                  <a:lnTo>
                    <a:pt x="112034" y="159112"/>
                  </a:lnTo>
                  <a:lnTo>
                    <a:pt x="112034" y="200289"/>
                  </a:lnTo>
                  <a:lnTo>
                    <a:pt x="41839" y="200289"/>
                  </a:lnTo>
                  <a:lnTo>
                    <a:pt x="41839" y="159112"/>
                  </a:lnTo>
                  <a:lnTo>
                    <a:pt x="0" y="159112"/>
                  </a:lnTo>
                  <a:lnTo>
                    <a:pt x="0" y="113393"/>
                  </a:lnTo>
                  <a:lnTo>
                    <a:pt x="41839" y="113393"/>
                  </a:lnTo>
                  <a:lnTo>
                    <a:pt x="41839" y="82851"/>
                  </a:lnTo>
                  <a:lnTo>
                    <a:pt x="0" y="82851"/>
                  </a:lnTo>
                  <a:lnTo>
                    <a:pt x="0" y="37132"/>
                  </a:lnTo>
                  <a:lnTo>
                    <a:pt x="41839" y="37132"/>
                  </a:lnTo>
                  <a:close/>
                </a:path>
              </a:pathLst>
            </a:custGeom>
            <a:solidFill>
              <a:srgbClr val="FFBAA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86" name="Google Shape;586;p24"/>
            <p:cNvSpPr/>
            <p:nvPr/>
          </p:nvSpPr>
          <p:spPr>
            <a:xfrm rot="-8100000">
              <a:off x="6616270" y="-350752"/>
              <a:ext cx="332600" cy="432930"/>
            </a:xfrm>
            <a:custGeom>
              <a:avLst/>
              <a:gdLst/>
              <a:ahLst/>
              <a:cxnLst/>
              <a:rect l="l" t="t" r="r" b="b"/>
              <a:pathLst>
                <a:path w="153873" h="200289" extrusionOk="0">
                  <a:moveTo>
                    <a:pt x="41839" y="0"/>
                  </a:moveTo>
                  <a:lnTo>
                    <a:pt x="112034" y="0"/>
                  </a:lnTo>
                  <a:lnTo>
                    <a:pt x="112034" y="37132"/>
                  </a:lnTo>
                  <a:lnTo>
                    <a:pt x="153873" y="37132"/>
                  </a:lnTo>
                  <a:lnTo>
                    <a:pt x="153873" y="82851"/>
                  </a:lnTo>
                  <a:lnTo>
                    <a:pt x="112034" y="82851"/>
                  </a:lnTo>
                  <a:lnTo>
                    <a:pt x="112034" y="113393"/>
                  </a:lnTo>
                  <a:lnTo>
                    <a:pt x="153873" y="113393"/>
                  </a:lnTo>
                  <a:lnTo>
                    <a:pt x="153873" y="159112"/>
                  </a:lnTo>
                  <a:lnTo>
                    <a:pt x="112034" y="159112"/>
                  </a:lnTo>
                  <a:lnTo>
                    <a:pt x="112034" y="200289"/>
                  </a:lnTo>
                  <a:lnTo>
                    <a:pt x="41839" y="200289"/>
                  </a:lnTo>
                  <a:lnTo>
                    <a:pt x="41839" y="159112"/>
                  </a:lnTo>
                  <a:lnTo>
                    <a:pt x="0" y="159112"/>
                  </a:lnTo>
                  <a:lnTo>
                    <a:pt x="0" y="113393"/>
                  </a:lnTo>
                  <a:lnTo>
                    <a:pt x="41839" y="113393"/>
                  </a:lnTo>
                  <a:lnTo>
                    <a:pt x="41839" y="82851"/>
                  </a:lnTo>
                  <a:lnTo>
                    <a:pt x="0" y="82851"/>
                  </a:lnTo>
                  <a:lnTo>
                    <a:pt x="0" y="37132"/>
                  </a:lnTo>
                  <a:lnTo>
                    <a:pt x="41839" y="37132"/>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87" name="Google Shape;587;p24"/>
            <p:cNvSpPr/>
            <p:nvPr/>
          </p:nvSpPr>
          <p:spPr>
            <a:xfrm>
              <a:off x="6617093" y="-215083"/>
              <a:ext cx="80806" cy="80806"/>
            </a:xfrm>
            <a:custGeom>
              <a:avLst/>
              <a:gdLst/>
              <a:ahLst/>
              <a:cxnLst/>
              <a:rect l="l" t="t" r="r" b="b"/>
              <a:pathLst>
                <a:path w="7" h="7" extrusionOk="0">
                  <a:moveTo>
                    <a:pt x="7" y="0"/>
                  </a:moveTo>
                  <a:lnTo>
                    <a:pt x="7" y="5"/>
                  </a:lnTo>
                  <a:lnTo>
                    <a:pt x="7" y="7"/>
                  </a:lnTo>
                  <a:lnTo>
                    <a:pt x="5" y="7"/>
                  </a:lnTo>
                  <a:lnTo>
                    <a:pt x="0" y="7"/>
                  </a:lnTo>
                  <a:lnTo>
                    <a:pt x="0" y="5"/>
                  </a:lnTo>
                  <a:lnTo>
                    <a:pt x="5" y="5"/>
                  </a:lnTo>
                  <a:lnTo>
                    <a:pt x="5" y="0"/>
                  </a:lnTo>
                  <a:lnTo>
                    <a:pt x="7" y="0"/>
                  </a:lnTo>
                  <a:close/>
                </a:path>
              </a:pathLst>
            </a:custGeom>
            <a:solidFill>
              <a:srgbClr val="2747B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88" name="Google Shape;588;p24"/>
            <p:cNvSpPr/>
            <p:nvPr/>
          </p:nvSpPr>
          <p:spPr>
            <a:xfrm>
              <a:off x="6467034" y="-365143"/>
              <a:ext cx="230866" cy="230866"/>
            </a:xfrm>
            <a:custGeom>
              <a:avLst/>
              <a:gdLst/>
              <a:ahLst/>
              <a:cxnLst/>
              <a:rect l="l" t="t" r="r" b="b"/>
              <a:pathLst>
                <a:path w="20" h="20" extrusionOk="0">
                  <a:moveTo>
                    <a:pt x="2" y="0"/>
                  </a:moveTo>
                  <a:lnTo>
                    <a:pt x="20" y="18"/>
                  </a:lnTo>
                  <a:lnTo>
                    <a:pt x="18" y="20"/>
                  </a:lnTo>
                  <a:lnTo>
                    <a:pt x="0" y="2"/>
                  </a:lnTo>
                  <a:lnTo>
                    <a:pt x="2" y="0"/>
                  </a:lnTo>
                  <a:close/>
                </a:path>
              </a:pathLst>
            </a:custGeom>
            <a:solidFill>
              <a:srgbClr val="2747B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89" name="Google Shape;589;p24"/>
            <p:cNvSpPr/>
            <p:nvPr/>
          </p:nvSpPr>
          <p:spPr>
            <a:xfrm>
              <a:off x="6513206" y="-492122"/>
              <a:ext cx="80806" cy="80806"/>
            </a:xfrm>
            <a:custGeom>
              <a:avLst/>
              <a:gdLst/>
              <a:ahLst/>
              <a:cxnLst/>
              <a:rect l="l" t="t" r="r" b="b"/>
              <a:pathLst>
                <a:path w="7" h="7" extrusionOk="0">
                  <a:moveTo>
                    <a:pt x="0" y="0"/>
                  </a:moveTo>
                  <a:lnTo>
                    <a:pt x="0" y="0"/>
                  </a:lnTo>
                  <a:lnTo>
                    <a:pt x="7" y="0"/>
                  </a:lnTo>
                  <a:lnTo>
                    <a:pt x="7" y="4"/>
                  </a:lnTo>
                  <a:lnTo>
                    <a:pt x="2" y="4"/>
                  </a:lnTo>
                  <a:lnTo>
                    <a:pt x="2" y="7"/>
                  </a:lnTo>
                  <a:lnTo>
                    <a:pt x="0" y="7"/>
                  </a:lnTo>
                  <a:lnTo>
                    <a:pt x="0" y="2"/>
                  </a:lnTo>
                  <a:lnTo>
                    <a:pt x="0" y="0"/>
                  </a:lnTo>
                  <a:lnTo>
                    <a:pt x="0" y="0"/>
                  </a:lnTo>
                  <a:close/>
                </a:path>
              </a:pathLst>
            </a:custGeom>
            <a:solidFill>
              <a:srgbClr val="2747B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90" name="Google Shape;590;p24"/>
            <p:cNvSpPr/>
            <p:nvPr/>
          </p:nvSpPr>
          <p:spPr>
            <a:xfrm>
              <a:off x="6513206" y="-492122"/>
              <a:ext cx="230866" cy="230866"/>
            </a:xfrm>
            <a:custGeom>
              <a:avLst/>
              <a:gdLst/>
              <a:ahLst/>
              <a:cxnLst/>
              <a:rect l="l" t="t" r="r" b="b"/>
              <a:pathLst>
                <a:path w="20" h="20" extrusionOk="0">
                  <a:moveTo>
                    <a:pt x="2" y="0"/>
                  </a:moveTo>
                  <a:lnTo>
                    <a:pt x="20" y="18"/>
                  </a:lnTo>
                  <a:lnTo>
                    <a:pt x="18" y="20"/>
                  </a:lnTo>
                  <a:lnTo>
                    <a:pt x="0" y="2"/>
                  </a:lnTo>
                  <a:lnTo>
                    <a:pt x="2" y="0"/>
                  </a:lnTo>
                  <a:close/>
                </a:path>
              </a:pathLst>
            </a:custGeom>
            <a:solidFill>
              <a:srgbClr val="2747B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591" name="Google Shape;591;p24"/>
          <p:cNvGrpSpPr/>
          <p:nvPr/>
        </p:nvGrpSpPr>
        <p:grpSpPr>
          <a:xfrm>
            <a:off x="8032075" y="1688354"/>
            <a:ext cx="163537" cy="387899"/>
            <a:chOff x="7933025" y="1133371"/>
            <a:chExt cx="473276" cy="1122580"/>
          </a:xfrm>
        </p:grpSpPr>
        <p:sp>
          <p:nvSpPr>
            <p:cNvPr id="592" name="Google Shape;592;p24"/>
            <p:cNvSpPr/>
            <p:nvPr/>
          </p:nvSpPr>
          <p:spPr>
            <a:xfrm rot="5400000">
              <a:off x="7982084" y="1084312"/>
              <a:ext cx="375157" cy="473276"/>
            </a:xfrm>
            <a:prstGeom prst="chevron">
              <a:avLst>
                <a:gd name="adj" fmla="val 75787"/>
              </a:avLst>
            </a:pr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93" name="Google Shape;593;p24"/>
            <p:cNvSpPr/>
            <p:nvPr/>
          </p:nvSpPr>
          <p:spPr>
            <a:xfrm rot="5400000">
              <a:off x="7982084" y="1333453"/>
              <a:ext cx="375157" cy="473276"/>
            </a:xfrm>
            <a:prstGeom prst="chevron">
              <a:avLst>
                <a:gd name="adj" fmla="val 75787"/>
              </a:avLst>
            </a:pr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94" name="Google Shape;594;p24"/>
            <p:cNvSpPr/>
            <p:nvPr/>
          </p:nvSpPr>
          <p:spPr>
            <a:xfrm rot="5400000">
              <a:off x="7982084" y="1582594"/>
              <a:ext cx="375157" cy="473276"/>
            </a:xfrm>
            <a:prstGeom prst="chevron">
              <a:avLst>
                <a:gd name="adj" fmla="val 75787"/>
              </a:avLst>
            </a:pr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95" name="Google Shape;595;p24"/>
            <p:cNvSpPr/>
            <p:nvPr/>
          </p:nvSpPr>
          <p:spPr>
            <a:xfrm rot="5400000">
              <a:off x="7982084" y="1831735"/>
              <a:ext cx="375157" cy="473276"/>
            </a:xfrm>
            <a:prstGeom prst="chevron">
              <a:avLst>
                <a:gd name="adj" fmla="val 75787"/>
              </a:avLst>
            </a:pr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596" name="Google Shape;596;p24"/>
          <p:cNvGrpSpPr/>
          <p:nvPr/>
        </p:nvGrpSpPr>
        <p:grpSpPr>
          <a:xfrm>
            <a:off x="5357521" y="1494071"/>
            <a:ext cx="121662" cy="288574"/>
            <a:chOff x="7933025" y="1133371"/>
            <a:chExt cx="473276" cy="1122580"/>
          </a:xfrm>
        </p:grpSpPr>
        <p:sp>
          <p:nvSpPr>
            <p:cNvPr id="597" name="Google Shape;597;p24"/>
            <p:cNvSpPr/>
            <p:nvPr/>
          </p:nvSpPr>
          <p:spPr>
            <a:xfrm rot="5400000">
              <a:off x="7982084" y="1084312"/>
              <a:ext cx="375157" cy="473276"/>
            </a:xfrm>
            <a:prstGeom prst="chevron">
              <a:avLst>
                <a:gd name="adj" fmla="val 75787"/>
              </a:avLst>
            </a:pr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98" name="Google Shape;598;p24"/>
            <p:cNvSpPr/>
            <p:nvPr/>
          </p:nvSpPr>
          <p:spPr>
            <a:xfrm rot="5400000">
              <a:off x="7982084" y="1333453"/>
              <a:ext cx="375157" cy="473276"/>
            </a:xfrm>
            <a:prstGeom prst="chevron">
              <a:avLst>
                <a:gd name="adj" fmla="val 75787"/>
              </a:avLst>
            </a:pr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599" name="Google Shape;599;p24"/>
            <p:cNvSpPr/>
            <p:nvPr/>
          </p:nvSpPr>
          <p:spPr>
            <a:xfrm rot="5400000">
              <a:off x="7982084" y="1582594"/>
              <a:ext cx="375157" cy="473276"/>
            </a:xfrm>
            <a:prstGeom prst="chevron">
              <a:avLst>
                <a:gd name="adj" fmla="val 75787"/>
              </a:avLst>
            </a:pr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00" name="Google Shape;600;p24"/>
            <p:cNvSpPr/>
            <p:nvPr/>
          </p:nvSpPr>
          <p:spPr>
            <a:xfrm rot="5400000">
              <a:off x="7982084" y="1831735"/>
              <a:ext cx="375157" cy="473276"/>
            </a:xfrm>
            <a:prstGeom prst="chevron">
              <a:avLst>
                <a:gd name="adj" fmla="val 75787"/>
              </a:avLst>
            </a:pr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601" name="Google Shape;601;p24"/>
          <p:cNvGrpSpPr/>
          <p:nvPr/>
        </p:nvGrpSpPr>
        <p:grpSpPr>
          <a:xfrm>
            <a:off x="5820448" y="1437437"/>
            <a:ext cx="560858" cy="952752"/>
            <a:chOff x="9349612" y="1943027"/>
            <a:chExt cx="1051263" cy="1785821"/>
          </a:xfrm>
        </p:grpSpPr>
        <p:sp>
          <p:nvSpPr>
            <p:cNvPr id="602" name="Google Shape;602;p24"/>
            <p:cNvSpPr/>
            <p:nvPr/>
          </p:nvSpPr>
          <p:spPr>
            <a:xfrm>
              <a:off x="9832948" y="2019269"/>
              <a:ext cx="161112" cy="241671"/>
            </a:xfrm>
            <a:custGeom>
              <a:avLst/>
              <a:gdLst/>
              <a:ahLst/>
              <a:cxnLst/>
              <a:rect l="l" t="t" r="r" b="b"/>
              <a:pathLst>
                <a:path w="10" h="15" extrusionOk="0">
                  <a:moveTo>
                    <a:pt x="5" y="15"/>
                  </a:moveTo>
                  <a:cubicBezTo>
                    <a:pt x="2" y="15"/>
                    <a:pt x="0" y="11"/>
                    <a:pt x="0" y="7"/>
                  </a:cubicBezTo>
                  <a:cubicBezTo>
                    <a:pt x="0" y="3"/>
                    <a:pt x="2" y="0"/>
                    <a:pt x="5" y="0"/>
                  </a:cubicBezTo>
                  <a:cubicBezTo>
                    <a:pt x="7" y="0"/>
                    <a:pt x="10" y="3"/>
                    <a:pt x="10" y="7"/>
                  </a:cubicBezTo>
                  <a:cubicBezTo>
                    <a:pt x="9" y="11"/>
                    <a:pt x="7" y="15"/>
                    <a:pt x="5" y="15"/>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03" name="Google Shape;603;p24"/>
            <p:cNvSpPr/>
            <p:nvPr/>
          </p:nvSpPr>
          <p:spPr>
            <a:xfrm>
              <a:off x="9873191" y="1943027"/>
              <a:ext cx="527684" cy="726487"/>
            </a:xfrm>
            <a:custGeom>
              <a:avLst/>
              <a:gdLst/>
              <a:ahLst/>
              <a:cxnLst/>
              <a:rect l="l" t="t" r="r" b="b"/>
              <a:pathLst>
                <a:path w="10001" h="9941" extrusionOk="0">
                  <a:moveTo>
                    <a:pt x="7847" y="5024"/>
                  </a:moveTo>
                  <a:cubicBezTo>
                    <a:pt x="6928" y="4582"/>
                    <a:pt x="5703" y="3698"/>
                    <a:pt x="6315" y="2814"/>
                  </a:cubicBezTo>
                  <a:cubicBezTo>
                    <a:pt x="6928" y="825"/>
                    <a:pt x="4819" y="130"/>
                    <a:pt x="3865" y="39"/>
                  </a:cubicBezTo>
                  <a:cubicBezTo>
                    <a:pt x="2911" y="-52"/>
                    <a:pt x="2208" y="-1"/>
                    <a:pt x="1415" y="383"/>
                  </a:cubicBezTo>
                  <a:cubicBezTo>
                    <a:pt x="-227" y="1274"/>
                    <a:pt x="495" y="1930"/>
                    <a:pt x="1108" y="2593"/>
                  </a:cubicBezTo>
                  <a:cubicBezTo>
                    <a:pt x="495" y="3034"/>
                    <a:pt x="190" y="3477"/>
                    <a:pt x="802" y="3919"/>
                  </a:cubicBezTo>
                  <a:cubicBezTo>
                    <a:pt x="1415" y="4582"/>
                    <a:pt x="802" y="5687"/>
                    <a:pt x="190" y="6571"/>
                  </a:cubicBezTo>
                  <a:cubicBezTo>
                    <a:pt x="-423" y="7454"/>
                    <a:pt x="495" y="8781"/>
                    <a:pt x="2333" y="9444"/>
                  </a:cubicBezTo>
                  <a:cubicBezTo>
                    <a:pt x="3865" y="10107"/>
                    <a:pt x="6008" y="10107"/>
                    <a:pt x="7847" y="9444"/>
                  </a:cubicBezTo>
                  <a:cubicBezTo>
                    <a:pt x="8765" y="9222"/>
                    <a:pt x="9378" y="8781"/>
                    <a:pt x="9685" y="8339"/>
                  </a:cubicBezTo>
                  <a:cubicBezTo>
                    <a:pt x="10603" y="7234"/>
                    <a:pt x="9378" y="5687"/>
                    <a:pt x="7847" y="5024"/>
                  </a:cubicBezTo>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04" name="Google Shape;604;p24"/>
            <p:cNvSpPr/>
            <p:nvPr/>
          </p:nvSpPr>
          <p:spPr>
            <a:xfrm>
              <a:off x="9573381" y="2457854"/>
              <a:ext cx="402783" cy="420684"/>
            </a:xfrm>
            <a:custGeom>
              <a:avLst/>
              <a:gdLst/>
              <a:ahLst/>
              <a:cxnLst/>
              <a:rect l="l" t="t" r="r" b="b"/>
              <a:pathLst>
                <a:path w="25" h="26" extrusionOk="0">
                  <a:moveTo>
                    <a:pt x="6" y="25"/>
                  </a:moveTo>
                  <a:cubicBezTo>
                    <a:pt x="4" y="25"/>
                    <a:pt x="3" y="26"/>
                    <a:pt x="2" y="26"/>
                  </a:cubicBezTo>
                  <a:cubicBezTo>
                    <a:pt x="1" y="26"/>
                    <a:pt x="0" y="25"/>
                    <a:pt x="0" y="24"/>
                  </a:cubicBezTo>
                  <a:cubicBezTo>
                    <a:pt x="0" y="23"/>
                    <a:pt x="0" y="22"/>
                    <a:pt x="1" y="22"/>
                  </a:cubicBezTo>
                  <a:cubicBezTo>
                    <a:pt x="8" y="22"/>
                    <a:pt x="13" y="20"/>
                    <a:pt x="16" y="16"/>
                  </a:cubicBezTo>
                  <a:cubicBezTo>
                    <a:pt x="21" y="10"/>
                    <a:pt x="20" y="2"/>
                    <a:pt x="20" y="2"/>
                  </a:cubicBezTo>
                  <a:cubicBezTo>
                    <a:pt x="20" y="1"/>
                    <a:pt x="21" y="0"/>
                    <a:pt x="22" y="0"/>
                  </a:cubicBezTo>
                  <a:cubicBezTo>
                    <a:pt x="23" y="0"/>
                    <a:pt x="24" y="1"/>
                    <a:pt x="24" y="2"/>
                  </a:cubicBezTo>
                  <a:cubicBezTo>
                    <a:pt x="24" y="2"/>
                    <a:pt x="25" y="11"/>
                    <a:pt x="19" y="18"/>
                  </a:cubicBezTo>
                  <a:cubicBezTo>
                    <a:pt x="16" y="22"/>
                    <a:pt x="12" y="24"/>
                    <a:pt x="6" y="25"/>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05" name="Google Shape;605;p24"/>
            <p:cNvSpPr/>
            <p:nvPr/>
          </p:nvSpPr>
          <p:spPr>
            <a:xfrm>
              <a:off x="9671836" y="2439953"/>
              <a:ext cx="340125" cy="447533"/>
            </a:xfrm>
            <a:custGeom>
              <a:avLst/>
              <a:gdLst/>
              <a:ahLst/>
              <a:cxnLst/>
              <a:rect l="l" t="t" r="r" b="b"/>
              <a:pathLst>
                <a:path w="21" h="28" extrusionOk="0">
                  <a:moveTo>
                    <a:pt x="16" y="0"/>
                  </a:moveTo>
                  <a:cubicBezTo>
                    <a:pt x="14" y="0"/>
                    <a:pt x="13" y="2"/>
                    <a:pt x="13" y="3"/>
                  </a:cubicBezTo>
                  <a:cubicBezTo>
                    <a:pt x="13" y="4"/>
                    <a:pt x="14" y="11"/>
                    <a:pt x="9" y="16"/>
                  </a:cubicBezTo>
                  <a:cubicBezTo>
                    <a:pt x="7" y="19"/>
                    <a:pt x="4" y="20"/>
                    <a:pt x="0" y="21"/>
                  </a:cubicBezTo>
                  <a:cubicBezTo>
                    <a:pt x="1" y="23"/>
                    <a:pt x="1" y="25"/>
                    <a:pt x="0" y="28"/>
                  </a:cubicBezTo>
                  <a:cubicBezTo>
                    <a:pt x="6" y="27"/>
                    <a:pt x="11" y="24"/>
                    <a:pt x="14" y="20"/>
                  </a:cubicBezTo>
                  <a:cubicBezTo>
                    <a:pt x="21" y="13"/>
                    <a:pt x="20" y="3"/>
                    <a:pt x="20" y="3"/>
                  </a:cubicBezTo>
                  <a:cubicBezTo>
                    <a:pt x="19" y="1"/>
                    <a:pt x="18" y="0"/>
                    <a:pt x="16" y="0"/>
                  </a:cubicBezTo>
                </a:path>
              </a:pathLst>
            </a:custGeom>
            <a:solidFill>
              <a:srgbClr val="F7B75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06" name="Google Shape;606;p24"/>
            <p:cNvSpPr/>
            <p:nvPr/>
          </p:nvSpPr>
          <p:spPr>
            <a:xfrm>
              <a:off x="9917534" y="2395197"/>
              <a:ext cx="157084" cy="96044"/>
            </a:xfrm>
            <a:custGeom>
              <a:avLst/>
              <a:gdLst/>
              <a:ahLst/>
              <a:cxnLst/>
              <a:rect l="l" t="t" r="r" b="b"/>
              <a:pathLst>
                <a:path w="9750" h="8942" extrusionOk="0">
                  <a:moveTo>
                    <a:pt x="750" y="8571"/>
                  </a:moveTo>
                  <a:cubicBezTo>
                    <a:pt x="-250" y="8571"/>
                    <a:pt x="-250" y="5714"/>
                    <a:pt x="750" y="4286"/>
                  </a:cubicBezTo>
                  <a:cubicBezTo>
                    <a:pt x="2932" y="2759"/>
                    <a:pt x="3750" y="1429"/>
                    <a:pt x="5750" y="0"/>
                  </a:cubicBezTo>
                  <a:lnTo>
                    <a:pt x="5750" y="0"/>
                  </a:lnTo>
                  <a:cubicBezTo>
                    <a:pt x="7750" y="0"/>
                    <a:pt x="8750" y="1429"/>
                    <a:pt x="9750" y="2857"/>
                  </a:cubicBezTo>
                  <a:cubicBezTo>
                    <a:pt x="9750" y="7143"/>
                    <a:pt x="3750" y="10000"/>
                    <a:pt x="750" y="8571"/>
                  </a:cubicBezTo>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07" name="Google Shape;607;p24"/>
            <p:cNvSpPr/>
            <p:nvPr/>
          </p:nvSpPr>
          <p:spPr>
            <a:xfrm>
              <a:off x="9976158" y="2323591"/>
              <a:ext cx="71605" cy="116361"/>
            </a:xfrm>
            <a:custGeom>
              <a:avLst/>
              <a:gdLst/>
              <a:ahLst/>
              <a:cxnLst/>
              <a:rect l="l" t="t" r="r" b="b"/>
              <a:pathLst>
                <a:path w="4" h="7" extrusionOk="0">
                  <a:moveTo>
                    <a:pt x="1" y="1"/>
                  </a:moveTo>
                  <a:cubicBezTo>
                    <a:pt x="1" y="3"/>
                    <a:pt x="1" y="3"/>
                    <a:pt x="1" y="3"/>
                  </a:cubicBezTo>
                  <a:cubicBezTo>
                    <a:pt x="0" y="7"/>
                    <a:pt x="0" y="7"/>
                    <a:pt x="0" y="7"/>
                  </a:cubicBezTo>
                  <a:cubicBezTo>
                    <a:pt x="4" y="7"/>
                    <a:pt x="4" y="7"/>
                    <a:pt x="4" y="7"/>
                  </a:cubicBezTo>
                  <a:cubicBezTo>
                    <a:pt x="4" y="2"/>
                    <a:pt x="4" y="2"/>
                    <a:pt x="4" y="2"/>
                  </a:cubicBezTo>
                  <a:cubicBezTo>
                    <a:pt x="4" y="0"/>
                    <a:pt x="4" y="0"/>
                    <a:pt x="4" y="0"/>
                  </a:cubicBezTo>
                  <a:cubicBezTo>
                    <a:pt x="3" y="0"/>
                    <a:pt x="2" y="1"/>
                    <a:pt x="1" y="1"/>
                  </a:cubicBezTo>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08" name="Google Shape;608;p24"/>
            <p:cNvSpPr/>
            <p:nvPr/>
          </p:nvSpPr>
          <p:spPr>
            <a:xfrm>
              <a:off x="10047763" y="2323591"/>
              <a:ext cx="0" cy="35803"/>
            </a:xfrm>
            <a:custGeom>
              <a:avLst/>
              <a:gdLst/>
              <a:ahLst/>
              <a:cxnLst/>
              <a:rect l="l" t="t" r="r" b="b"/>
              <a:pathLst>
                <a:path w="120000" h="2" extrusionOk="0">
                  <a:moveTo>
                    <a:pt x="0" y="0"/>
                  </a:moveTo>
                  <a:cubicBezTo>
                    <a:pt x="0" y="0"/>
                    <a:pt x="0" y="0"/>
                    <a:pt x="0" y="0"/>
                  </a:cubicBezTo>
                  <a:cubicBezTo>
                    <a:pt x="0" y="2"/>
                    <a:pt x="0" y="2"/>
                    <a:pt x="0" y="2"/>
                  </a:cubicBezTo>
                  <a:cubicBezTo>
                    <a:pt x="0" y="2"/>
                    <a:pt x="0" y="2"/>
                    <a:pt x="0" y="2"/>
                  </a:cubicBezTo>
                  <a:cubicBezTo>
                    <a:pt x="0" y="2"/>
                    <a:pt x="0" y="2"/>
                    <a:pt x="0" y="2"/>
                  </a:cubicBezTo>
                  <a:cubicBezTo>
                    <a:pt x="0" y="0"/>
                    <a:pt x="0" y="0"/>
                    <a:pt x="0" y="0"/>
                  </a:cubicBezTo>
                </a:path>
              </a:pathLst>
            </a:custGeom>
            <a:solidFill>
              <a:srgbClr val="20287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09" name="Google Shape;609;p24"/>
            <p:cNvSpPr/>
            <p:nvPr/>
          </p:nvSpPr>
          <p:spPr>
            <a:xfrm>
              <a:off x="9994059" y="2323591"/>
              <a:ext cx="53704" cy="53704"/>
            </a:xfrm>
            <a:custGeom>
              <a:avLst/>
              <a:gdLst/>
              <a:ahLst/>
              <a:cxnLst/>
              <a:rect l="l" t="t" r="r" b="b"/>
              <a:pathLst>
                <a:path w="3" h="3" extrusionOk="0">
                  <a:moveTo>
                    <a:pt x="3" y="0"/>
                  </a:moveTo>
                  <a:cubicBezTo>
                    <a:pt x="2" y="1"/>
                    <a:pt x="1" y="1"/>
                    <a:pt x="0" y="1"/>
                  </a:cubicBezTo>
                  <a:cubicBezTo>
                    <a:pt x="0" y="1"/>
                    <a:pt x="0" y="1"/>
                    <a:pt x="0" y="1"/>
                  </a:cubicBezTo>
                  <a:cubicBezTo>
                    <a:pt x="0" y="3"/>
                    <a:pt x="0" y="3"/>
                    <a:pt x="0" y="3"/>
                  </a:cubicBezTo>
                  <a:cubicBezTo>
                    <a:pt x="1" y="3"/>
                    <a:pt x="2" y="3"/>
                    <a:pt x="3" y="2"/>
                  </a:cubicBezTo>
                  <a:cubicBezTo>
                    <a:pt x="3" y="2"/>
                    <a:pt x="3" y="2"/>
                    <a:pt x="3" y="2"/>
                  </a:cubicBezTo>
                  <a:cubicBezTo>
                    <a:pt x="3" y="0"/>
                    <a:pt x="3" y="0"/>
                    <a:pt x="3" y="0"/>
                  </a:cubicBezTo>
                </a:path>
              </a:pathLst>
            </a:custGeom>
            <a:solidFill>
              <a:srgbClr val="F35D8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0" name="Google Shape;610;p24"/>
            <p:cNvSpPr/>
            <p:nvPr/>
          </p:nvSpPr>
          <p:spPr>
            <a:xfrm>
              <a:off x="9850849" y="2019269"/>
              <a:ext cx="286421" cy="340125"/>
            </a:xfrm>
            <a:custGeom>
              <a:avLst/>
              <a:gdLst/>
              <a:ahLst/>
              <a:cxnLst/>
              <a:rect l="l" t="t" r="r" b="b"/>
              <a:pathLst>
                <a:path w="18" h="21" extrusionOk="0">
                  <a:moveTo>
                    <a:pt x="9" y="21"/>
                  </a:moveTo>
                  <a:cubicBezTo>
                    <a:pt x="9" y="21"/>
                    <a:pt x="9" y="21"/>
                    <a:pt x="9" y="21"/>
                  </a:cubicBezTo>
                  <a:cubicBezTo>
                    <a:pt x="12" y="21"/>
                    <a:pt x="15" y="20"/>
                    <a:pt x="17" y="18"/>
                  </a:cubicBezTo>
                  <a:cubicBezTo>
                    <a:pt x="18" y="16"/>
                    <a:pt x="18" y="14"/>
                    <a:pt x="18" y="12"/>
                  </a:cubicBezTo>
                  <a:cubicBezTo>
                    <a:pt x="18" y="9"/>
                    <a:pt x="18" y="9"/>
                    <a:pt x="18" y="9"/>
                  </a:cubicBezTo>
                  <a:cubicBezTo>
                    <a:pt x="18" y="6"/>
                    <a:pt x="17" y="4"/>
                    <a:pt x="15" y="2"/>
                  </a:cubicBezTo>
                  <a:cubicBezTo>
                    <a:pt x="14" y="1"/>
                    <a:pt x="12" y="0"/>
                    <a:pt x="9" y="0"/>
                  </a:cubicBezTo>
                  <a:cubicBezTo>
                    <a:pt x="8" y="0"/>
                    <a:pt x="6" y="0"/>
                    <a:pt x="5" y="1"/>
                  </a:cubicBezTo>
                  <a:cubicBezTo>
                    <a:pt x="2" y="2"/>
                    <a:pt x="0" y="5"/>
                    <a:pt x="0" y="9"/>
                  </a:cubicBezTo>
                  <a:cubicBezTo>
                    <a:pt x="0" y="12"/>
                    <a:pt x="0" y="12"/>
                    <a:pt x="0" y="12"/>
                  </a:cubicBezTo>
                  <a:cubicBezTo>
                    <a:pt x="0" y="16"/>
                    <a:pt x="2" y="18"/>
                    <a:pt x="5" y="20"/>
                  </a:cubicBezTo>
                  <a:cubicBezTo>
                    <a:pt x="6" y="21"/>
                    <a:pt x="8" y="21"/>
                    <a:pt x="9" y="21"/>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1" name="Google Shape;611;p24"/>
            <p:cNvSpPr/>
            <p:nvPr/>
          </p:nvSpPr>
          <p:spPr>
            <a:xfrm>
              <a:off x="9868750" y="2717420"/>
              <a:ext cx="304323" cy="304323"/>
            </a:xfrm>
            <a:custGeom>
              <a:avLst/>
              <a:gdLst/>
              <a:ahLst/>
              <a:cxnLst/>
              <a:rect l="l" t="t" r="r" b="b"/>
              <a:pathLst>
                <a:path w="19" h="19" extrusionOk="0">
                  <a:moveTo>
                    <a:pt x="1" y="8"/>
                  </a:moveTo>
                  <a:cubicBezTo>
                    <a:pt x="0" y="12"/>
                    <a:pt x="3" y="17"/>
                    <a:pt x="8" y="18"/>
                  </a:cubicBezTo>
                  <a:cubicBezTo>
                    <a:pt x="13" y="19"/>
                    <a:pt x="17" y="16"/>
                    <a:pt x="18" y="12"/>
                  </a:cubicBezTo>
                  <a:cubicBezTo>
                    <a:pt x="19" y="7"/>
                    <a:pt x="16" y="2"/>
                    <a:pt x="12" y="1"/>
                  </a:cubicBezTo>
                  <a:cubicBezTo>
                    <a:pt x="7" y="0"/>
                    <a:pt x="3" y="3"/>
                    <a:pt x="1" y="8"/>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2" name="Google Shape;612;p24"/>
            <p:cNvSpPr/>
            <p:nvPr/>
          </p:nvSpPr>
          <p:spPr>
            <a:xfrm>
              <a:off x="9913506" y="2296742"/>
              <a:ext cx="80559" cy="26855"/>
            </a:xfrm>
            <a:custGeom>
              <a:avLst/>
              <a:gdLst/>
              <a:ahLst/>
              <a:cxnLst/>
              <a:rect l="l" t="t" r="r" b="b"/>
              <a:pathLst>
                <a:path w="5" h="2" extrusionOk="0">
                  <a:moveTo>
                    <a:pt x="5" y="0"/>
                  </a:moveTo>
                  <a:cubicBezTo>
                    <a:pt x="5" y="1"/>
                    <a:pt x="4" y="2"/>
                    <a:pt x="2" y="2"/>
                  </a:cubicBezTo>
                  <a:cubicBezTo>
                    <a:pt x="1" y="2"/>
                    <a:pt x="0" y="1"/>
                    <a:pt x="0" y="0"/>
                  </a:cubicBezTo>
                  <a:lnTo>
                    <a:pt x="5" y="0"/>
                  </a:lnTo>
                  <a:close/>
                </a:path>
              </a:pathLst>
            </a:custGeom>
            <a:solidFill>
              <a:srgbClr val="FFFE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3" name="Google Shape;613;p24"/>
            <p:cNvSpPr/>
            <p:nvPr/>
          </p:nvSpPr>
          <p:spPr>
            <a:xfrm>
              <a:off x="9850849" y="2439953"/>
              <a:ext cx="116361" cy="125309"/>
            </a:xfrm>
            <a:custGeom>
              <a:avLst/>
              <a:gdLst/>
              <a:ahLst/>
              <a:cxnLst/>
              <a:rect l="l" t="t" r="r" b="b"/>
              <a:pathLst>
                <a:path w="7" h="8" extrusionOk="0">
                  <a:moveTo>
                    <a:pt x="1" y="4"/>
                  </a:moveTo>
                  <a:cubicBezTo>
                    <a:pt x="0" y="6"/>
                    <a:pt x="2" y="8"/>
                    <a:pt x="4" y="8"/>
                  </a:cubicBezTo>
                  <a:cubicBezTo>
                    <a:pt x="5" y="8"/>
                    <a:pt x="7" y="7"/>
                    <a:pt x="7" y="5"/>
                  </a:cubicBezTo>
                  <a:cubicBezTo>
                    <a:pt x="7" y="3"/>
                    <a:pt x="5" y="0"/>
                    <a:pt x="4" y="1"/>
                  </a:cubicBezTo>
                  <a:cubicBezTo>
                    <a:pt x="3" y="2"/>
                    <a:pt x="1" y="3"/>
                    <a:pt x="1" y="4"/>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4" name="Google Shape;614;p24"/>
            <p:cNvSpPr/>
            <p:nvPr/>
          </p:nvSpPr>
          <p:spPr>
            <a:xfrm>
              <a:off x="9886652" y="2422051"/>
              <a:ext cx="268520" cy="420684"/>
            </a:xfrm>
            <a:custGeom>
              <a:avLst/>
              <a:gdLst/>
              <a:ahLst/>
              <a:cxnLst/>
              <a:rect l="l" t="t" r="r" b="b"/>
              <a:pathLst>
                <a:path w="17" h="26" extrusionOk="0">
                  <a:moveTo>
                    <a:pt x="12" y="0"/>
                  </a:moveTo>
                  <a:cubicBezTo>
                    <a:pt x="13" y="1"/>
                    <a:pt x="14" y="2"/>
                    <a:pt x="14" y="4"/>
                  </a:cubicBezTo>
                  <a:cubicBezTo>
                    <a:pt x="14" y="4"/>
                    <a:pt x="13" y="18"/>
                    <a:pt x="17" y="24"/>
                  </a:cubicBezTo>
                  <a:cubicBezTo>
                    <a:pt x="0" y="26"/>
                    <a:pt x="0" y="26"/>
                    <a:pt x="0" y="26"/>
                  </a:cubicBezTo>
                  <a:cubicBezTo>
                    <a:pt x="1" y="6"/>
                    <a:pt x="1" y="6"/>
                    <a:pt x="1" y="6"/>
                  </a:cubicBezTo>
                  <a:cubicBezTo>
                    <a:pt x="1" y="4"/>
                    <a:pt x="1" y="2"/>
                    <a:pt x="3" y="1"/>
                  </a:cubicBezTo>
                  <a:cubicBezTo>
                    <a:pt x="3" y="4"/>
                    <a:pt x="9" y="0"/>
                    <a:pt x="12"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5" name="Google Shape;615;p24"/>
            <p:cNvSpPr/>
            <p:nvPr/>
          </p:nvSpPr>
          <p:spPr>
            <a:xfrm>
              <a:off x="9788197" y="3442427"/>
              <a:ext cx="179013" cy="286421"/>
            </a:xfrm>
            <a:custGeom>
              <a:avLst/>
              <a:gdLst/>
              <a:ahLst/>
              <a:cxnLst/>
              <a:rect l="l" t="t" r="r" b="b"/>
              <a:pathLst>
                <a:path w="11" h="18" extrusionOk="0">
                  <a:moveTo>
                    <a:pt x="7" y="0"/>
                  </a:moveTo>
                  <a:cubicBezTo>
                    <a:pt x="6" y="0"/>
                    <a:pt x="5" y="2"/>
                    <a:pt x="5" y="2"/>
                  </a:cubicBezTo>
                  <a:cubicBezTo>
                    <a:pt x="4" y="4"/>
                    <a:pt x="4" y="7"/>
                    <a:pt x="3" y="11"/>
                  </a:cubicBezTo>
                  <a:cubicBezTo>
                    <a:pt x="2" y="13"/>
                    <a:pt x="1" y="14"/>
                    <a:pt x="0" y="16"/>
                  </a:cubicBezTo>
                  <a:cubicBezTo>
                    <a:pt x="0" y="17"/>
                    <a:pt x="1" y="18"/>
                    <a:pt x="3" y="17"/>
                  </a:cubicBezTo>
                  <a:cubicBezTo>
                    <a:pt x="4" y="17"/>
                    <a:pt x="8" y="16"/>
                    <a:pt x="8" y="13"/>
                  </a:cubicBezTo>
                  <a:cubicBezTo>
                    <a:pt x="8" y="11"/>
                    <a:pt x="8" y="9"/>
                    <a:pt x="8" y="7"/>
                  </a:cubicBezTo>
                  <a:cubicBezTo>
                    <a:pt x="9" y="5"/>
                    <a:pt x="10" y="6"/>
                    <a:pt x="10" y="7"/>
                  </a:cubicBezTo>
                  <a:cubicBezTo>
                    <a:pt x="10" y="7"/>
                    <a:pt x="11" y="8"/>
                    <a:pt x="11" y="9"/>
                  </a:cubicBezTo>
                  <a:cubicBezTo>
                    <a:pt x="11" y="9"/>
                    <a:pt x="11" y="9"/>
                    <a:pt x="11" y="9"/>
                  </a:cubicBezTo>
                  <a:cubicBezTo>
                    <a:pt x="11" y="9"/>
                    <a:pt x="11" y="9"/>
                    <a:pt x="11" y="9"/>
                  </a:cubicBezTo>
                  <a:cubicBezTo>
                    <a:pt x="11" y="8"/>
                    <a:pt x="11" y="8"/>
                    <a:pt x="11" y="8"/>
                  </a:cubicBezTo>
                  <a:cubicBezTo>
                    <a:pt x="11" y="8"/>
                    <a:pt x="11" y="6"/>
                    <a:pt x="11" y="4"/>
                  </a:cubicBezTo>
                  <a:cubicBezTo>
                    <a:pt x="10" y="2"/>
                    <a:pt x="9" y="0"/>
                    <a:pt x="7" y="0"/>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6" name="Google Shape;616;p24"/>
            <p:cNvSpPr/>
            <p:nvPr/>
          </p:nvSpPr>
          <p:spPr>
            <a:xfrm>
              <a:off x="9815046" y="3451375"/>
              <a:ext cx="80559" cy="214816"/>
            </a:xfrm>
            <a:custGeom>
              <a:avLst/>
              <a:gdLst/>
              <a:ahLst/>
              <a:cxnLst/>
              <a:rect l="l" t="t" r="r" b="b"/>
              <a:pathLst>
                <a:path w="5" h="13" extrusionOk="0">
                  <a:moveTo>
                    <a:pt x="4" y="10"/>
                  </a:moveTo>
                  <a:cubicBezTo>
                    <a:pt x="4" y="9"/>
                    <a:pt x="5" y="3"/>
                    <a:pt x="5" y="1"/>
                  </a:cubicBezTo>
                  <a:cubicBezTo>
                    <a:pt x="4" y="0"/>
                    <a:pt x="1" y="0"/>
                    <a:pt x="1" y="1"/>
                  </a:cubicBezTo>
                  <a:cubicBezTo>
                    <a:pt x="1" y="4"/>
                    <a:pt x="2" y="8"/>
                    <a:pt x="0" y="12"/>
                  </a:cubicBezTo>
                  <a:cubicBezTo>
                    <a:pt x="0" y="13"/>
                    <a:pt x="3" y="13"/>
                    <a:pt x="4" y="10"/>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7" name="Google Shape;617;p24"/>
            <p:cNvSpPr/>
            <p:nvPr/>
          </p:nvSpPr>
          <p:spPr>
            <a:xfrm>
              <a:off x="9653935" y="2883956"/>
              <a:ext cx="446946" cy="648341"/>
            </a:xfrm>
            <a:custGeom>
              <a:avLst/>
              <a:gdLst/>
              <a:ahLst/>
              <a:cxnLst/>
              <a:rect l="l" t="t" r="r" b="b"/>
              <a:pathLst>
                <a:path w="10001" h="10152" extrusionOk="0">
                  <a:moveTo>
                    <a:pt x="9485" y="1911"/>
                  </a:moveTo>
                  <a:lnTo>
                    <a:pt x="3156" y="3710"/>
                  </a:lnTo>
                  <a:cubicBezTo>
                    <a:pt x="3928" y="5523"/>
                    <a:pt x="5451" y="8159"/>
                    <a:pt x="5472" y="9148"/>
                  </a:cubicBezTo>
                  <a:cubicBezTo>
                    <a:pt x="5493" y="10137"/>
                    <a:pt x="4195" y="10562"/>
                    <a:pt x="3283" y="9647"/>
                  </a:cubicBezTo>
                  <a:lnTo>
                    <a:pt x="0" y="3659"/>
                  </a:lnTo>
                  <a:cubicBezTo>
                    <a:pt x="0" y="3159"/>
                    <a:pt x="0" y="2660"/>
                    <a:pt x="729" y="2410"/>
                  </a:cubicBezTo>
                  <a:lnTo>
                    <a:pt x="729" y="2410"/>
                  </a:lnTo>
                  <a:lnTo>
                    <a:pt x="8026" y="165"/>
                  </a:lnTo>
                  <a:cubicBezTo>
                    <a:pt x="8755" y="-85"/>
                    <a:pt x="9485" y="-85"/>
                    <a:pt x="9850" y="414"/>
                  </a:cubicBezTo>
                  <a:cubicBezTo>
                    <a:pt x="10215" y="914"/>
                    <a:pt x="9850" y="1662"/>
                    <a:pt x="9485" y="1911"/>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8" name="Google Shape;618;p24"/>
            <p:cNvSpPr/>
            <p:nvPr/>
          </p:nvSpPr>
          <p:spPr>
            <a:xfrm>
              <a:off x="9448072" y="3308164"/>
              <a:ext cx="277473" cy="241671"/>
            </a:xfrm>
            <a:custGeom>
              <a:avLst/>
              <a:gdLst/>
              <a:ahLst/>
              <a:cxnLst/>
              <a:rect l="l" t="t" r="r" b="b"/>
              <a:pathLst>
                <a:path w="17" h="15" extrusionOk="0">
                  <a:moveTo>
                    <a:pt x="15" y="1"/>
                  </a:moveTo>
                  <a:cubicBezTo>
                    <a:pt x="13" y="0"/>
                    <a:pt x="12" y="1"/>
                    <a:pt x="12" y="1"/>
                  </a:cubicBezTo>
                  <a:cubicBezTo>
                    <a:pt x="10" y="3"/>
                    <a:pt x="9" y="5"/>
                    <a:pt x="6" y="8"/>
                  </a:cubicBezTo>
                  <a:cubicBezTo>
                    <a:pt x="4" y="10"/>
                    <a:pt x="3" y="10"/>
                    <a:pt x="1" y="11"/>
                  </a:cubicBezTo>
                  <a:cubicBezTo>
                    <a:pt x="0" y="12"/>
                    <a:pt x="1" y="14"/>
                    <a:pt x="3" y="14"/>
                  </a:cubicBezTo>
                  <a:cubicBezTo>
                    <a:pt x="4" y="14"/>
                    <a:pt x="8" y="15"/>
                    <a:pt x="9" y="12"/>
                  </a:cubicBezTo>
                  <a:cubicBezTo>
                    <a:pt x="10" y="10"/>
                    <a:pt x="11" y="8"/>
                    <a:pt x="13" y="7"/>
                  </a:cubicBezTo>
                  <a:cubicBezTo>
                    <a:pt x="14" y="5"/>
                    <a:pt x="14" y="7"/>
                    <a:pt x="14" y="7"/>
                  </a:cubicBezTo>
                  <a:cubicBezTo>
                    <a:pt x="14" y="8"/>
                    <a:pt x="14" y="9"/>
                    <a:pt x="14" y="10"/>
                  </a:cubicBezTo>
                  <a:cubicBezTo>
                    <a:pt x="14" y="10"/>
                    <a:pt x="14" y="10"/>
                    <a:pt x="14" y="10"/>
                  </a:cubicBezTo>
                  <a:cubicBezTo>
                    <a:pt x="14" y="10"/>
                    <a:pt x="14" y="10"/>
                    <a:pt x="14" y="10"/>
                  </a:cubicBezTo>
                  <a:cubicBezTo>
                    <a:pt x="14" y="10"/>
                    <a:pt x="14" y="10"/>
                    <a:pt x="14" y="10"/>
                  </a:cubicBezTo>
                  <a:cubicBezTo>
                    <a:pt x="15" y="9"/>
                    <a:pt x="15" y="8"/>
                    <a:pt x="16" y="6"/>
                  </a:cubicBezTo>
                  <a:cubicBezTo>
                    <a:pt x="17" y="3"/>
                    <a:pt x="16" y="1"/>
                    <a:pt x="15" y="1"/>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19" name="Google Shape;619;p24"/>
            <p:cNvSpPr/>
            <p:nvPr/>
          </p:nvSpPr>
          <p:spPr>
            <a:xfrm>
              <a:off x="9510724" y="3290263"/>
              <a:ext cx="161112" cy="196915"/>
            </a:xfrm>
            <a:custGeom>
              <a:avLst/>
              <a:gdLst/>
              <a:ahLst/>
              <a:cxnLst/>
              <a:rect l="l" t="t" r="r" b="b"/>
              <a:pathLst>
                <a:path w="10" h="12" extrusionOk="0">
                  <a:moveTo>
                    <a:pt x="4" y="11"/>
                  </a:moveTo>
                  <a:cubicBezTo>
                    <a:pt x="6" y="9"/>
                    <a:pt x="9" y="5"/>
                    <a:pt x="9" y="3"/>
                  </a:cubicBezTo>
                  <a:cubicBezTo>
                    <a:pt x="10" y="2"/>
                    <a:pt x="7" y="0"/>
                    <a:pt x="6" y="1"/>
                  </a:cubicBezTo>
                  <a:cubicBezTo>
                    <a:pt x="5" y="3"/>
                    <a:pt x="4" y="7"/>
                    <a:pt x="0" y="10"/>
                  </a:cubicBezTo>
                  <a:cubicBezTo>
                    <a:pt x="0" y="11"/>
                    <a:pt x="2" y="12"/>
                    <a:pt x="4" y="11"/>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0" name="Google Shape;620;p24"/>
            <p:cNvSpPr/>
            <p:nvPr/>
          </p:nvSpPr>
          <p:spPr>
            <a:xfrm>
              <a:off x="9573381" y="2878532"/>
              <a:ext cx="537040" cy="498049"/>
            </a:xfrm>
            <a:custGeom>
              <a:avLst/>
              <a:gdLst/>
              <a:ahLst/>
              <a:cxnLst/>
              <a:rect l="l" t="t" r="r" b="b"/>
              <a:pathLst>
                <a:path w="10000" h="10117" extrusionOk="0">
                  <a:moveTo>
                    <a:pt x="8788" y="2581"/>
                  </a:moveTo>
                  <a:lnTo>
                    <a:pt x="3244" y="2983"/>
                  </a:lnTo>
                  <a:cubicBezTo>
                    <a:pt x="2828" y="5284"/>
                    <a:pt x="2207" y="8186"/>
                    <a:pt x="1818" y="9355"/>
                  </a:cubicBezTo>
                  <a:cubicBezTo>
                    <a:pt x="1429" y="10525"/>
                    <a:pt x="1212" y="10000"/>
                    <a:pt x="909" y="10000"/>
                  </a:cubicBezTo>
                  <a:cubicBezTo>
                    <a:pt x="303" y="10000"/>
                    <a:pt x="0" y="9355"/>
                    <a:pt x="0" y="9032"/>
                  </a:cubicBezTo>
                  <a:lnTo>
                    <a:pt x="909" y="968"/>
                  </a:lnTo>
                  <a:cubicBezTo>
                    <a:pt x="1212" y="323"/>
                    <a:pt x="1515" y="0"/>
                    <a:pt x="2121" y="0"/>
                  </a:cubicBezTo>
                  <a:lnTo>
                    <a:pt x="2121" y="0"/>
                  </a:lnTo>
                  <a:lnTo>
                    <a:pt x="8788" y="0"/>
                  </a:lnTo>
                  <a:cubicBezTo>
                    <a:pt x="9697" y="323"/>
                    <a:pt x="10000" y="645"/>
                    <a:pt x="10000" y="1290"/>
                  </a:cubicBezTo>
                  <a:cubicBezTo>
                    <a:pt x="10000" y="2258"/>
                    <a:pt x="9394" y="2581"/>
                    <a:pt x="8788" y="2581"/>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1" name="Google Shape;621;p24"/>
            <p:cNvSpPr/>
            <p:nvPr/>
          </p:nvSpPr>
          <p:spPr>
            <a:xfrm>
              <a:off x="9976158" y="2457854"/>
              <a:ext cx="295375" cy="420684"/>
            </a:xfrm>
            <a:custGeom>
              <a:avLst/>
              <a:gdLst/>
              <a:ahLst/>
              <a:cxnLst/>
              <a:rect l="l" t="t" r="r" b="b"/>
              <a:pathLst>
                <a:path w="18" h="26" extrusionOk="0">
                  <a:moveTo>
                    <a:pt x="6" y="26"/>
                  </a:moveTo>
                  <a:cubicBezTo>
                    <a:pt x="5" y="26"/>
                    <a:pt x="4" y="26"/>
                    <a:pt x="3" y="26"/>
                  </a:cubicBezTo>
                  <a:cubicBezTo>
                    <a:pt x="2" y="26"/>
                    <a:pt x="1" y="25"/>
                    <a:pt x="1" y="24"/>
                  </a:cubicBezTo>
                  <a:cubicBezTo>
                    <a:pt x="0" y="23"/>
                    <a:pt x="1" y="22"/>
                    <a:pt x="2" y="22"/>
                  </a:cubicBezTo>
                  <a:cubicBezTo>
                    <a:pt x="6" y="22"/>
                    <a:pt x="10" y="21"/>
                    <a:pt x="11" y="18"/>
                  </a:cubicBezTo>
                  <a:cubicBezTo>
                    <a:pt x="13" y="14"/>
                    <a:pt x="7" y="5"/>
                    <a:pt x="5" y="3"/>
                  </a:cubicBezTo>
                  <a:cubicBezTo>
                    <a:pt x="4" y="2"/>
                    <a:pt x="4" y="1"/>
                    <a:pt x="5" y="0"/>
                  </a:cubicBezTo>
                  <a:cubicBezTo>
                    <a:pt x="6" y="0"/>
                    <a:pt x="7" y="0"/>
                    <a:pt x="8" y="0"/>
                  </a:cubicBezTo>
                  <a:cubicBezTo>
                    <a:pt x="9" y="2"/>
                    <a:pt x="18" y="12"/>
                    <a:pt x="15" y="20"/>
                  </a:cubicBezTo>
                  <a:cubicBezTo>
                    <a:pt x="14" y="23"/>
                    <a:pt x="11" y="25"/>
                    <a:pt x="6" y="26"/>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2" name="Google Shape;622;p24"/>
            <p:cNvSpPr/>
            <p:nvPr/>
          </p:nvSpPr>
          <p:spPr>
            <a:xfrm>
              <a:off x="10033809" y="2424044"/>
              <a:ext cx="216213" cy="444588"/>
            </a:xfrm>
            <a:custGeom>
              <a:avLst/>
              <a:gdLst/>
              <a:ahLst/>
              <a:cxnLst/>
              <a:rect l="l" t="t" r="r" b="b"/>
              <a:pathLst>
                <a:path w="10000" h="9688" extrusionOk="0">
                  <a:moveTo>
                    <a:pt x="4200" y="312"/>
                  </a:moveTo>
                  <a:cubicBezTo>
                    <a:pt x="2628" y="-206"/>
                    <a:pt x="1156" y="15"/>
                    <a:pt x="548" y="312"/>
                  </a:cubicBezTo>
                  <a:cubicBezTo>
                    <a:pt x="-183" y="1022"/>
                    <a:pt x="-183" y="1733"/>
                    <a:pt x="548" y="2088"/>
                  </a:cubicBezTo>
                  <a:cubicBezTo>
                    <a:pt x="2009" y="3154"/>
                    <a:pt x="6392" y="5640"/>
                    <a:pt x="4932" y="7062"/>
                  </a:cubicBezTo>
                  <a:lnTo>
                    <a:pt x="4200" y="7417"/>
                  </a:lnTo>
                  <a:cubicBezTo>
                    <a:pt x="3470" y="7772"/>
                    <a:pt x="2740" y="8127"/>
                    <a:pt x="2740" y="8839"/>
                  </a:cubicBezTo>
                  <a:lnTo>
                    <a:pt x="2740" y="8839"/>
                  </a:lnTo>
                  <a:cubicBezTo>
                    <a:pt x="3470" y="9549"/>
                    <a:pt x="4932" y="9904"/>
                    <a:pt x="6392" y="9549"/>
                  </a:cubicBezTo>
                  <a:cubicBezTo>
                    <a:pt x="7854" y="9194"/>
                    <a:pt x="9314" y="8482"/>
                    <a:pt x="9314" y="7772"/>
                  </a:cubicBezTo>
                  <a:cubicBezTo>
                    <a:pt x="12237" y="4930"/>
                    <a:pt x="4932" y="1022"/>
                    <a:pt x="4200" y="312"/>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3" name="Google Shape;623;p24"/>
            <p:cNvSpPr/>
            <p:nvPr/>
          </p:nvSpPr>
          <p:spPr>
            <a:xfrm>
              <a:off x="9886652" y="2762177"/>
              <a:ext cx="161112" cy="125309"/>
            </a:xfrm>
            <a:custGeom>
              <a:avLst/>
              <a:gdLst/>
              <a:ahLst/>
              <a:cxnLst/>
              <a:rect l="l" t="t" r="r" b="b"/>
              <a:pathLst>
                <a:path w="10" h="8" extrusionOk="0">
                  <a:moveTo>
                    <a:pt x="0" y="5"/>
                  </a:moveTo>
                  <a:cubicBezTo>
                    <a:pt x="0" y="6"/>
                    <a:pt x="1" y="7"/>
                    <a:pt x="2" y="8"/>
                  </a:cubicBezTo>
                  <a:cubicBezTo>
                    <a:pt x="9" y="7"/>
                    <a:pt x="9" y="7"/>
                    <a:pt x="9" y="7"/>
                  </a:cubicBezTo>
                  <a:cubicBezTo>
                    <a:pt x="9" y="6"/>
                    <a:pt x="10" y="5"/>
                    <a:pt x="10" y="4"/>
                  </a:cubicBezTo>
                  <a:cubicBezTo>
                    <a:pt x="9" y="1"/>
                    <a:pt x="7" y="0"/>
                    <a:pt x="5" y="0"/>
                  </a:cubicBezTo>
                  <a:cubicBezTo>
                    <a:pt x="2" y="0"/>
                    <a:pt x="0" y="2"/>
                    <a:pt x="0" y="5"/>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4" name="Google Shape;624;p24"/>
            <p:cNvSpPr/>
            <p:nvPr/>
          </p:nvSpPr>
          <p:spPr>
            <a:xfrm>
              <a:off x="9492822" y="2780078"/>
              <a:ext cx="161112" cy="125309"/>
            </a:xfrm>
            <a:custGeom>
              <a:avLst/>
              <a:gdLst/>
              <a:ahLst/>
              <a:cxnLst/>
              <a:rect l="l" t="t" r="r" b="b"/>
              <a:pathLst>
                <a:path w="10" h="8" extrusionOk="0">
                  <a:moveTo>
                    <a:pt x="1" y="5"/>
                  </a:moveTo>
                  <a:cubicBezTo>
                    <a:pt x="1" y="6"/>
                    <a:pt x="1" y="7"/>
                    <a:pt x="2" y="8"/>
                  </a:cubicBezTo>
                  <a:cubicBezTo>
                    <a:pt x="9" y="7"/>
                    <a:pt x="9" y="7"/>
                    <a:pt x="9" y="7"/>
                  </a:cubicBezTo>
                  <a:cubicBezTo>
                    <a:pt x="9" y="6"/>
                    <a:pt x="10" y="5"/>
                    <a:pt x="10" y="4"/>
                  </a:cubicBezTo>
                  <a:cubicBezTo>
                    <a:pt x="10" y="2"/>
                    <a:pt x="8" y="0"/>
                    <a:pt x="5" y="0"/>
                  </a:cubicBezTo>
                  <a:cubicBezTo>
                    <a:pt x="2" y="0"/>
                    <a:pt x="0" y="2"/>
                    <a:pt x="1" y="5"/>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5" name="Google Shape;625;p24"/>
            <p:cNvSpPr/>
            <p:nvPr/>
          </p:nvSpPr>
          <p:spPr>
            <a:xfrm>
              <a:off x="9886652" y="1974518"/>
              <a:ext cx="304323" cy="223769"/>
            </a:xfrm>
            <a:custGeom>
              <a:avLst/>
              <a:gdLst/>
              <a:ahLst/>
              <a:cxnLst/>
              <a:rect l="l" t="t" r="r" b="b"/>
              <a:pathLst>
                <a:path w="19" h="14" extrusionOk="0">
                  <a:moveTo>
                    <a:pt x="18" y="10"/>
                  </a:moveTo>
                  <a:cubicBezTo>
                    <a:pt x="17" y="13"/>
                    <a:pt x="12" y="14"/>
                    <a:pt x="8" y="12"/>
                  </a:cubicBezTo>
                  <a:cubicBezTo>
                    <a:pt x="3" y="10"/>
                    <a:pt x="0" y="7"/>
                    <a:pt x="1" y="4"/>
                  </a:cubicBezTo>
                  <a:cubicBezTo>
                    <a:pt x="2" y="1"/>
                    <a:pt x="7" y="0"/>
                    <a:pt x="11" y="2"/>
                  </a:cubicBezTo>
                  <a:cubicBezTo>
                    <a:pt x="16" y="3"/>
                    <a:pt x="19" y="7"/>
                    <a:pt x="18" y="10"/>
                  </a:cubicBezTo>
                  <a:close/>
                </a:path>
              </a:pathLst>
            </a:custGeom>
            <a:solidFill>
              <a:srgbClr val="2143A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6" name="Google Shape;626;p24"/>
            <p:cNvSpPr/>
            <p:nvPr/>
          </p:nvSpPr>
          <p:spPr>
            <a:xfrm>
              <a:off x="9385414" y="2860631"/>
              <a:ext cx="707105" cy="44756"/>
            </a:xfrm>
            <a:custGeom>
              <a:avLst/>
              <a:gdLst/>
              <a:ahLst/>
              <a:cxnLst/>
              <a:rect l="l" t="t" r="r" b="b"/>
              <a:pathLst>
                <a:path w="44" h="3" extrusionOk="0">
                  <a:moveTo>
                    <a:pt x="44" y="1"/>
                  </a:moveTo>
                  <a:cubicBezTo>
                    <a:pt x="44" y="1"/>
                    <a:pt x="43" y="0"/>
                    <a:pt x="43" y="0"/>
                  </a:cubicBezTo>
                  <a:cubicBezTo>
                    <a:pt x="1" y="0"/>
                    <a:pt x="1" y="0"/>
                    <a:pt x="1" y="0"/>
                  </a:cubicBezTo>
                  <a:cubicBezTo>
                    <a:pt x="0" y="0"/>
                    <a:pt x="0" y="1"/>
                    <a:pt x="0" y="1"/>
                  </a:cubicBezTo>
                  <a:cubicBezTo>
                    <a:pt x="0" y="2"/>
                    <a:pt x="0" y="3"/>
                    <a:pt x="1" y="3"/>
                  </a:cubicBezTo>
                  <a:cubicBezTo>
                    <a:pt x="43" y="3"/>
                    <a:pt x="43" y="3"/>
                    <a:pt x="43" y="3"/>
                  </a:cubicBezTo>
                  <a:cubicBezTo>
                    <a:pt x="43" y="3"/>
                    <a:pt x="44" y="2"/>
                    <a:pt x="44" y="1"/>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7" name="Google Shape;627;p24"/>
            <p:cNvSpPr/>
            <p:nvPr/>
          </p:nvSpPr>
          <p:spPr>
            <a:xfrm>
              <a:off x="9815046" y="2860631"/>
              <a:ext cx="313276" cy="44756"/>
            </a:xfrm>
            <a:custGeom>
              <a:avLst/>
              <a:gdLst/>
              <a:ahLst/>
              <a:cxnLst/>
              <a:rect l="l" t="t" r="r" b="b"/>
              <a:pathLst>
                <a:path w="19" h="3" extrusionOk="0">
                  <a:moveTo>
                    <a:pt x="19" y="1"/>
                  </a:moveTo>
                  <a:cubicBezTo>
                    <a:pt x="19" y="2"/>
                    <a:pt x="18" y="3"/>
                    <a:pt x="17" y="3"/>
                  </a:cubicBezTo>
                  <a:cubicBezTo>
                    <a:pt x="2" y="3"/>
                    <a:pt x="2" y="3"/>
                    <a:pt x="2" y="3"/>
                  </a:cubicBezTo>
                  <a:cubicBezTo>
                    <a:pt x="1" y="3"/>
                    <a:pt x="0" y="2"/>
                    <a:pt x="0" y="1"/>
                  </a:cubicBezTo>
                  <a:cubicBezTo>
                    <a:pt x="0" y="1"/>
                    <a:pt x="1" y="0"/>
                    <a:pt x="2" y="0"/>
                  </a:cubicBezTo>
                  <a:cubicBezTo>
                    <a:pt x="17" y="0"/>
                    <a:pt x="17" y="0"/>
                    <a:pt x="17" y="0"/>
                  </a:cubicBezTo>
                  <a:cubicBezTo>
                    <a:pt x="18" y="0"/>
                    <a:pt x="19" y="1"/>
                    <a:pt x="19" y="1"/>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8" name="Google Shape;628;p24"/>
            <p:cNvSpPr/>
            <p:nvPr/>
          </p:nvSpPr>
          <p:spPr>
            <a:xfrm>
              <a:off x="9385414" y="2484703"/>
              <a:ext cx="501237" cy="393829"/>
            </a:xfrm>
            <a:custGeom>
              <a:avLst/>
              <a:gdLst/>
              <a:ahLst/>
              <a:cxnLst/>
              <a:rect l="l" t="t" r="r" b="b"/>
              <a:pathLst>
                <a:path w="31" h="24" extrusionOk="0">
                  <a:moveTo>
                    <a:pt x="0" y="2"/>
                  </a:moveTo>
                  <a:cubicBezTo>
                    <a:pt x="0" y="23"/>
                    <a:pt x="0" y="23"/>
                    <a:pt x="0" y="23"/>
                  </a:cubicBezTo>
                  <a:cubicBezTo>
                    <a:pt x="0" y="24"/>
                    <a:pt x="0" y="24"/>
                    <a:pt x="1" y="24"/>
                  </a:cubicBezTo>
                  <a:cubicBezTo>
                    <a:pt x="29" y="24"/>
                    <a:pt x="29" y="24"/>
                    <a:pt x="29" y="24"/>
                  </a:cubicBezTo>
                  <a:cubicBezTo>
                    <a:pt x="30" y="24"/>
                    <a:pt x="31" y="24"/>
                    <a:pt x="31" y="23"/>
                  </a:cubicBezTo>
                  <a:cubicBezTo>
                    <a:pt x="31" y="2"/>
                    <a:pt x="31" y="2"/>
                    <a:pt x="31" y="2"/>
                  </a:cubicBezTo>
                  <a:cubicBezTo>
                    <a:pt x="31" y="1"/>
                    <a:pt x="30" y="0"/>
                    <a:pt x="29" y="0"/>
                  </a:cubicBezTo>
                  <a:cubicBezTo>
                    <a:pt x="1" y="0"/>
                    <a:pt x="1" y="0"/>
                    <a:pt x="1" y="0"/>
                  </a:cubicBezTo>
                  <a:cubicBezTo>
                    <a:pt x="0" y="0"/>
                    <a:pt x="0" y="1"/>
                    <a:pt x="0" y="2"/>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29" name="Google Shape;629;p24"/>
            <p:cNvSpPr/>
            <p:nvPr/>
          </p:nvSpPr>
          <p:spPr>
            <a:xfrm>
              <a:off x="9349612" y="2484703"/>
              <a:ext cx="501237" cy="393829"/>
            </a:xfrm>
            <a:custGeom>
              <a:avLst/>
              <a:gdLst/>
              <a:ahLst/>
              <a:cxnLst/>
              <a:rect l="l" t="t" r="r" b="b"/>
              <a:pathLst>
                <a:path w="31" h="24" extrusionOk="0">
                  <a:moveTo>
                    <a:pt x="0" y="2"/>
                  </a:moveTo>
                  <a:cubicBezTo>
                    <a:pt x="0" y="23"/>
                    <a:pt x="0" y="23"/>
                    <a:pt x="0" y="23"/>
                  </a:cubicBezTo>
                  <a:cubicBezTo>
                    <a:pt x="0" y="24"/>
                    <a:pt x="1" y="24"/>
                    <a:pt x="2" y="24"/>
                  </a:cubicBezTo>
                  <a:cubicBezTo>
                    <a:pt x="30" y="24"/>
                    <a:pt x="30" y="24"/>
                    <a:pt x="30" y="24"/>
                  </a:cubicBezTo>
                  <a:cubicBezTo>
                    <a:pt x="31" y="24"/>
                    <a:pt x="31" y="24"/>
                    <a:pt x="31" y="23"/>
                  </a:cubicBezTo>
                  <a:cubicBezTo>
                    <a:pt x="31" y="2"/>
                    <a:pt x="31" y="2"/>
                    <a:pt x="31" y="2"/>
                  </a:cubicBezTo>
                  <a:cubicBezTo>
                    <a:pt x="31" y="1"/>
                    <a:pt x="31" y="0"/>
                    <a:pt x="30" y="0"/>
                  </a:cubicBezTo>
                  <a:cubicBezTo>
                    <a:pt x="2" y="0"/>
                    <a:pt x="2" y="0"/>
                    <a:pt x="2" y="0"/>
                  </a:cubicBezTo>
                  <a:cubicBezTo>
                    <a:pt x="1" y="0"/>
                    <a:pt x="0" y="1"/>
                    <a:pt x="0" y="2"/>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30" name="Google Shape;630;p24"/>
            <p:cNvSpPr/>
            <p:nvPr/>
          </p:nvSpPr>
          <p:spPr>
            <a:xfrm>
              <a:off x="9528625" y="2645815"/>
              <a:ext cx="143211" cy="71605"/>
            </a:xfrm>
            <a:custGeom>
              <a:avLst/>
              <a:gdLst/>
              <a:ahLst/>
              <a:cxnLst/>
              <a:rect l="l" t="t" r="r" b="b"/>
              <a:pathLst>
                <a:path w="9" h="4" extrusionOk="0">
                  <a:moveTo>
                    <a:pt x="9" y="2"/>
                  </a:moveTo>
                  <a:cubicBezTo>
                    <a:pt x="9" y="2"/>
                    <a:pt x="9" y="2"/>
                    <a:pt x="9" y="2"/>
                  </a:cubicBezTo>
                  <a:cubicBezTo>
                    <a:pt x="9" y="1"/>
                    <a:pt x="9" y="0"/>
                    <a:pt x="8" y="0"/>
                  </a:cubicBezTo>
                  <a:cubicBezTo>
                    <a:pt x="2" y="0"/>
                    <a:pt x="2" y="0"/>
                    <a:pt x="2" y="0"/>
                  </a:cubicBezTo>
                  <a:cubicBezTo>
                    <a:pt x="1" y="0"/>
                    <a:pt x="0" y="1"/>
                    <a:pt x="0" y="2"/>
                  </a:cubicBezTo>
                  <a:cubicBezTo>
                    <a:pt x="0" y="3"/>
                    <a:pt x="1" y="4"/>
                    <a:pt x="2" y="4"/>
                  </a:cubicBezTo>
                  <a:cubicBezTo>
                    <a:pt x="8" y="4"/>
                    <a:pt x="8" y="4"/>
                    <a:pt x="8" y="4"/>
                  </a:cubicBezTo>
                  <a:cubicBezTo>
                    <a:pt x="9" y="4"/>
                    <a:pt x="9" y="3"/>
                    <a:pt x="9" y="2"/>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631" name="Google Shape;631;p24"/>
          <p:cNvGrpSpPr/>
          <p:nvPr/>
        </p:nvGrpSpPr>
        <p:grpSpPr>
          <a:xfrm flipH="1">
            <a:off x="7682400" y="2094869"/>
            <a:ext cx="661297" cy="774009"/>
            <a:chOff x="-378123" y="4058386"/>
            <a:chExt cx="1526559" cy="1786747"/>
          </a:xfrm>
        </p:grpSpPr>
        <p:sp>
          <p:nvSpPr>
            <p:cNvPr id="632" name="Google Shape;632;p24"/>
            <p:cNvSpPr/>
            <p:nvPr/>
          </p:nvSpPr>
          <p:spPr>
            <a:xfrm>
              <a:off x="383732" y="4598461"/>
              <a:ext cx="484817" cy="588711"/>
            </a:xfrm>
            <a:custGeom>
              <a:avLst/>
              <a:gdLst/>
              <a:ahLst/>
              <a:cxnLst/>
              <a:rect l="l" t="t" r="r" b="b"/>
              <a:pathLst>
                <a:path w="23" h="28" extrusionOk="0">
                  <a:moveTo>
                    <a:pt x="18" y="2"/>
                  </a:moveTo>
                  <a:cubicBezTo>
                    <a:pt x="14" y="18"/>
                    <a:pt x="14" y="18"/>
                    <a:pt x="14" y="18"/>
                  </a:cubicBezTo>
                  <a:cubicBezTo>
                    <a:pt x="0" y="23"/>
                    <a:pt x="0" y="23"/>
                    <a:pt x="0" y="23"/>
                  </a:cubicBezTo>
                  <a:cubicBezTo>
                    <a:pt x="2" y="28"/>
                    <a:pt x="2" y="28"/>
                    <a:pt x="2" y="28"/>
                  </a:cubicBezTo>
                  <a:cubicBezTo>
                    <a:pt x="17" y="22"/>
                    <a:pt x="17" y="22"/>
                    <a:pt x="17" y="22"/>
                  </a:cubicBezTo>
                  <a:cubicBezTo>
                    <a:pt x="17" y="22"/>
                    <a:pt x="18" y="21"/>
                    <a:pt x="18" y="20"/>
                  </a:cubicBezTo>
                  <a:cubicBezTo>
                    <a:pt x="23" y="3"/>
                    <a:pt x="23" y="3"/>
                    <a:pt x="23" y="3"/>
                  </a:cubicBezTo>
                  <a:cubicBezTo>
                    <a:pt x="23" y="2"/>
                    <a:pt x="22" y="0"/>
                    <a:pt x="21" y="0"/>
                  </a:cubicBezTo>
                  <a:cubicBezTo>
                    <a:pt x="21" y="0"/>
                    <a:pt x="21" y="0"/>
                    <a:pt x="21" y="0"/>
                  </a:cubicBezTo>
                  <a:cubicBezTo>
                    <a:pt x="20" y="0"/>
                    <a:pt x="18" y="1"/>
                    <a:pt x="18" y="2"/>
                  </a:cubicBezTo>
                  <a:close/>
                </a:path>
              </a:pathLst>
            </a:custGeom>
            <a:solidFill>
              <a:srgbClr val="2847F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33" name="Google Shape;633;p24"/>
            <p:cNvSpPr/>
            <p:nvPr/>
          </p:nvSpPr>
          <p:spPr>
            <a:xfrm>
              <a:off x="222126" y="5014019"/>
              <a:ext cx="773402" cy="583471"/>
            </a:xfrm>
            <a:custGeom>
              <a:avLst/>
              <a:gdLst/>
              <a:ahLst/>
              <a:cxnLst/>
              <a:rect l="l" t="t" r="r" b="b"/>
              <a:pathLst>
                <a:path w="10000" h="10001" extrusionOk="0">
                  <a:moveTo>
                    <a:pt x="4595" y="9731"/>
                  </a:moveTo>
                  <a:cubicBezTo>
                    <a:pt x="5135" y="9731"/>
                    <a:pt x="5135" y="9010"/>
                    <a:pt x="4865" y="8649"/>
                  </a:cubicBezTo>
                  <a:cubicBezTo>
                    <a:pt x="4865" y="8649"/>
                    <a:pt x="4865" y="8289"/>
                    <a:pt x="4595" y="7928"/>
                  </a:cubicBezTo>
                  <a:cubicBezTo>
                    <a:pt x="4280" y="7087"/>
                    <a:pt x="3063" y="4263"/>
                    <a:pt x="2973" y="3603"/>
                  </a:cubicBezTo>
                  <a:cubicBezTo>
                    <a:pt x="3288" y="3003"/>
                    <a:pt x="5630" y="4085"/>
                    <a:pt x="6486" y="4325"/>
                  </a:cubicBezTo>
                  <a:cubicBezTo>
                    <a:pt x="7027" y="4685"/>
                    <a:pt x="7568" y="4685"/>
                    <a:pt x="8108" y="5045"/>
                  </a:cubicBezTo>
                  <a:lnTo>
                    <a:pt x="8649" y="5045"/>
                  </a:lnTo>
                  <a:cubicBezTo>
                    <a:pt x="9189" y="5045"/>
                    <a:pt x="9730" y="4685"/>
                    <a:pt x="10000" y="3965"/>
                  </a:cubicBezTo>
                  <a:cubicBezTo>
                    <a:pt x="10000" y="3243"/>
                    <a:pt x="9730" y="2523"/>
                    <a:pt x="9189" y="2162"/>
                  </a:cubicBezTo>
                  <a:lnTo>
                    <a:pt x="8378" y="2162"/>
                  </a:lnTo>
                  <a:cubicBezTo>
                    <a:pt x="8108" y="1802"/>
                    <a:pt x="7568" y="1802"/>
                    <a:pt x="6757" y="1442"/>
                  </a:cubicBezTo>
                  <a:cubicBezTo>
                    <a:pt x="6486" y="1442"/>
                    <a:pt x="6216" y="1442"/>
                    <a:pt x="5946" y="1081"/>
                  </a:cubicBezTo>
                  <a:lnTo>
                    <a:pt x="4595" y="1081"/>
                  </a:lnTo>
                  <a:cubicBezTo>
                    <a:pt x="3874" y="901"/>
                    <a:pt x="2118" y="180"/>
                    <a:pt x="1622" y="0"/>
                  </a:cubicBezTo>
                  <a:lnTo>
                    <a:pt x="1622" y="0"/>
                  </a:lnTo>
                  <a:lnTo>
                    <a:pt x="1622" y="0"/>
                  </a:lnTo>
                  <a:lnTo>
                    <a:pt x="1622" y="0"/>
                  </a:lnTo>
                  <a:lnTo>
                    <a:pt x="1351" y="0"/>
                  </a:lnTo>
                  <a:lnTo>
                    <a:pt x="1351" y="0"/>
                  </a:lnTo>
                  <a:lnTo>
                    <a:pt x="1351" y="0"/>
                  </a:lnTo>
                  <a:cubicBezTo>
                    <a:pt x="1081" y="0"/>
                    <a:pt x="811" y="360"/>
                    <a:pt x="541" y="360"/>
                  </a:cubicBezTo>
                  <a:cubicBezTo>
                    <a:pt x="270" y="720"/>
                    <a:pt x="0" y="1081"/>
                    <a:pt x="0" y="1442"/>
                  </a:cubicBezTo>
                  <a:lnTo>
                    <a:pt x="0" y="2523"/>
                  </a:lnTo>
                  <a:lnTo>
                    <a:pt x="1081" y="4685"/>
                  </a:lnTo>
                  <a:cubicBezTo>
                    <a:pt x="1576" y="5706"/>
                    <a:pt x="2838" y="8169"/>
                    <a:pt x="3243" y="9010"/>
                  </a:cubicBezTo>
                  <a:cubicBezTo>
                    <a:pt x="3514" y="9370"/>
                    <a:pt x="3514" y="9731"/>
                    <a:pt x="3514" y="9731"/>
                  </a:cubicBezTo>
                  <a:cubicBezTo>
                    <a:pt x="3784" y="10091"/>
                    <a:pt x="4324" y="10091"/>
                    <a:pt x="4595" y="9731"/>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34" name="Google Shape;634;p24"/>
            <p:cNvSpPr/>
            <p:nvPr/>
          </p:nvSpPr>
          <p:spPr>
            <a:xfrm>
              <a:off x="476079" y="5429576"/>
              <a:ext cx="184691" cy="184691"/>
            </a:xfrm>
            <a:custGeom>
              <a:avLst/>
              <a:gdLst/>
              <a:ahLst/>
              <a:cxnLst/>
              <a:rect l="l" t="t" r="r" b="b"/>
              <a:pathLst>
                <a:path w="9" h="9" extrusionOk="0">
                  <a:moveTo>
                    <a:pt x="2" y="8"/>
                  </a:moveTo>
                  <a:cubicBezTo>
                    <a:pt x="4" y="9"/>
                    <a:pt x="6" y="8"/>
                    <a:pt x="7" y="7"/>
                  </a:cubicBezTo>
                  <a:cubicBezTo>
                    <a:pt x="9" y="5"/>
                    <a:pt x="8" y="2"/>
                    <a:pt x="6" y="1"/>
                  </a:cubicBezTo>
                  <a:cubicBezTo>
                    <a:pt x="5" y="0"/>
                    <a:pt x="2" y="0"/>
                    <a:pt x="1" y="2"/>
                  </a:cubicBezTo>
                  <a:cubicBezTo>
                    <a:pt x="0" y="4"/>
                    <a:pt x="0" y="6"/>
                    <a:pt x="2" y="8"/>
                  </a:cubicBezTo>
                  <a:close/>
                </a:path>
              </a:pathLst>
            </a:custGeom>
            <a:solidFill>
              <a:srgbClr val="F7B75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35" name="Google Shape;635;p24"/>
            <p:cNvSpPr/>
            <p:nvPr/>
          </p:nvSpPr>
          <p:spPr>
            <a:xfrm>
              <a:off x="372192" y="5452663"/>
              <a:ext cx="265498" cy="392470"/>
            </a:xfrm>
            <a:custGeom>
              <a:avLst/>
              <a:gdLst/>
              <a:ahLst/>
              <a:cxnLst/>
              <a:rect l="l" t="t" r="r" b="b"/>
              <a:pathLst>
                <a:path w="13" h="19" extrusionOk="0">
                  <a:moveTo>
                    <a:pt x="4" y="18"/>
                  </a:moveTo>
                  <a:cubicBezTo>
                    <a:pt x="12" y="6"/>
                    <a:pt x="12" y="6"/>
                    <a:pt x="12" y="6"/>
                  </a:cubicBezTo>
                  <a:cubicBezTo>
                    <a:pt x="13" y="4"/>
                    <a:pt x="13" y="3"/>
                    <a:pt x="12" y="2"/>
                  </a:cubicBezTo>
                  <a:cubicBezTo>
                    <a:pt x="10" y="1"/>
                    <a:pt x="6" y="0"/>
                    <a:pt x="5" y="2"/>
                  </a:cubicBezTo>
                  <a:cubicBezTo>
                    <a:pt x="0" y="16"/>
                    <a:pt x="0" y="16"/>
                    <a:pt x="0" y="16"/>
                  </a:cubicBezTo>
                  <a:cubicBezTo>
                    <a:pt x="0" y="18"/>
                    <a:pt x="1" y="19"/>
                    <a:pt x="3" y="19"/>
                  </a:cubicBezTo>
                  <a:lnTo>
                    <a:pt x="4" y="18"/>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36" name="Google Shape;636;p24"/>
            <p:cNvSpPr/>
            <p:nvPr/>
          </p:nvSpPr>
          <p:spPr>
            <a:xfrm>
              <a:off x="579970" y="4058386"/>
              <a:ext cx="469560" cy="436191"/>
            </a:xfrm>
            <a:custGeom>
              <a:avLst/>
              <a:gdLst/>
              <a:ahLst/>
              <a:cxnLst/>
              <a:rect l="l" t="t" r="r" b="b"/>
              <a:pathLst>
                <a:path w="9460" h="9689" extrusionOk="0">
                  <a:moveTo>
                    <a:pt x="6667" y="8325"/>
                  </a:moveTo>
                  <a:lnTo>
                    <a:pt x="7083" y="9689"/>
                  </a:lnTo>
                  <a:lnTo>
                    <a:pt x="7083" y="9689"/>
                  </a:lnTo>
                  <a:cubicBezTo>
                    <a:pt x="7500" y="9234"/>
                    <a:pt x="7500" y="9234"/>
                    <a:pt x="7500" y="8780"/>
                  </a:cubicBezTo>
                  <a:cubicBezTo>
                    <a:pt x="7500" y="8780"/>
                    <a:pt x="7917" y="8780"/>
                    <a:pt x="7917" y="8325"/>
                  </a:cubicBezTo>
                  <a:lnTo>
                    <a:pt x="8750" y="7416"/>
                  </a:lnTo>
                  <a:cubicBezTo>
                    <a:pt x="8750" y="7416"/>
                    <a:pt x="9167" y="6962"/>
                    <a:pt x="9167" y="6507"/>
                  </a:cubicBezTo>
                  <a:lnTo>
                    <a:pt x="9167" y="5144"/>
                  </a:lnTo>
                  <a:cubicBezTo>
                    <a:pt x="8750" y="4689"/>
                    <a:pt x="10000" y="3780"/>
                    <a:pt x="9167" y="2416"/>
                  </a:cubicBezTo>
                  <a:cubicBezTo>
                    <a:pt x="8750" y="1962"/>
                    <a:pt x="8333" y="1962"/>
                    <a:pt x="7917" y="1507"/>
                  </a:cubicBezTo>
                  <a:cubicBezTo>
                    <a:pt x="7083" y="-311"/>
                    <a:pt x="6250" y="-311"/>
                    <a:pt x="5417" y="598"/>
                  </a:cubicBezTo>
                  <a:cubicBezTo>
                    <a:pt x="4584" y="371"/>
                    <a:pt x="3542" y="-7"/>
                    <a:pt x="2917" y="144"/>
                  </a:cubicBezTo>
                  <a:cubicBezTo>
                    <a:pt x="2083" y="144"/>
                    <a:pt x="1667" y="1053"/>
                    <a:pt x="1667" y="1507"/>
                  </a:cubicBezTo>
                  <a:cubicBezTo>
                    <a:pt x="1667" y="1507"/>
                    <a:pt x="0" y="1962"/>
                    <a:pt x="0" y="3780"/>
                  </a:cubicBezTo>
                  <a:cubicBezTo>
                    <a:pt x="0" y="6053"/>
                    <a:pt x="2083" y="6507"/>
                    <a:pt x="2083" y="6507"/>
                  </a:cubicBezTo>
                  <a:lnTo>
                    <a:pt x="6667" y="8325"/>
                  </a:lnTo>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37" name="Google Shape;637;p24"/>
            <p:cNvSpPr/>
            <p:nvPr/>
          </p:nvSpPr>
          <p:spPr>
            <a:xfrm>
              <a:off x="799289" y="4263704"/>
              <a:ext cx="150066" cy="357845"/>
            </a:xfrm>
            <a:custGeom>
              <a:avLst/>
              <a:gdLst/>
              <a:ahLst/>
              <a:cxnLst/>
              <a:rect l="l" t="t" r="r" b="b"/>
              <a:pathLst>
                <a:path w="13" h="31" extrusionOk="0">
                  <a:moveTo>
                    <a:pt x="0" y="8"/>
                  </a:moveTo>
                  <a:lnTo>
                    <a:pt x="2" y="22"/>
                  </a:lnTo>
                  <a:lnTo>
                    <a:pt x="2" y="31"/>
                  </a:lnTo>
                  <a:lnTo>
                    <a:pt x="13" y="31"/>
                  </a:lnTo>
                  <a:lnTo>
                    <a:pt x="11" y="8"/>
                  </a:lnTo>
                  <a:lnTo>
                    <a:pt x="11" y="0"/>
                  </a:lnTo>
                  <a:lnTo>
                    <a:pt x="0" y="8"/>
                  </a:ln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38" name="Google Shape;638;p24"/>
            <p:cNvSpPr/>
            <p:nvPr/>
          </p:nvSpPr>
          <p:spPr>
            <a:xfrm>
              <a:off x="799289" y="4263704"/>
              <a:ext cx="150066" cy="357845"/>
            </a:xfrm>
            <a:custGeom>
              <a:avLst/>
              <a:gdLst/>
              <a:ahLst/>
              <a:cxnLst/>
              <a:rect l="l" t="t" r="r" b="b"/>
              <a:pathLst>
                <a:path w="13" h="31" extrusionOk="0">
                  <a:moveTo>
                    <a:pt x="0" y="8"/>
                  </a:moveTo>
                  <a:lnTo>
                    <a:pt x="2" y="22"/>
                  </a:lnTo>
                  <a:lnTo>
                    <a:pt x="2" y="31"/>
                  </a:lnTo>
                  <a:lnTo>
                    <a:pt x="13" y="31"/>
                  </a:lnTo>
                  <a:lnTo>
                    <a:pt x="11" y="8"/>
                  </a:lnTo>
                  <a:lnTo>
                    <a:pt x="11" y="0"/>
                  </a:lnTo>
                  <a:lnTo>
                    <a:pt x="0" y="8"/>
                  </a:lnTo>
                </a:path>
              </a:pathLst>
            </a:cu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39" name="Google Shape;639;p24"/>
            <p:cNvSpPr/>
            <p:nvPr/>
          </p:nvSpPr>
          <p:spPr>
            <a:xfrm>
              <a:off x="799289" y="4436855"/>
              <a:ext cx="103894" cy="80806"/>
            </a:xfrm>
            <a:custGeom>
              <a:avLst/>
              <a:gdLst/>
              <a:ahLst/>
              <a:cxnLst/>
              <a:rect l="l" t="t" r="r" b="b"/>
              <a:pathLst>
                <a:path w="5" h="4" extrusionOk="0">
                  <a:moveTo>
                    <a:pt x="5" y="0"/>
                  </a:moveTo>
                  <a:cubicBezTo>
                    <a:pt x="0" y="0"/>
                    <a:pt x="0" y="0"/>
                    <a:pt x="0" y="0"/>
                  </a:cubicBezTo>
                  <a:cubicBezTo>
                    <a:pt x="1" y="4"/>
                    <a:pt x="1" y="4"/>
                    <a:pt x="1" y="4"/>
                  </a:cubicBezTo>
                  <a:cubicBezTo>
                    <a:pt x="2" y="4"/>
                    <a:pt x="4" y="3"/>
                    <a:pt x="5" y="1"/>
                  </a:cubicBezTo>
                  <a:cubicBezTo>
                    <a:pt x="5" y="0"/>
                    <a:pt x="5" y="0"/>
                    <a:pt x="5" y="0"/>
                  </a:cubicBezTo>
                </a:path>
              </a:pathLst>
            </a:custGeom>
            <a:solidFill>
              <a:srgbClr val="F35D8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0" name="Google Shape;640;p24"/>
            <p:cNvSpPr/>
            <p:nvPr/>
          </p:nvSpPr>
          <p:spPr>
            <a:xfrm>
              <a:off x="637683" y="4159816"/>
              <a:ext cx="265498" cy="357845"/>
            </a:xfrm>
            <a:custGeom>
              <a:avLst/>
              <a:gdLst/>
              <a:ahLst/>
              <a:cxnLst/>
              <a:rect l="l" t="t" r="r" b="b"/>
              <a:pathLst>
                <a:path w="13" h="17" extrusionOk="0">
                  <a:moveTo>
                    <a:pt x="6" y="17"/>
                  </a:moveTo>
                  <a:cubicBezTo>
                    <a:pt x="5" y="17"/>
                    <a:pt x="5" y="17"/>
                    <a:pt x="5" y="17"/>
                  </a:cubicBezTo>
                  <a:cubicBezTo>
                    <a:pt x="3" y="17"/>
                    <a:pt x="1" y="13"/>
                    <a:pt x="1" y="10"/>
                  </a:cubicBezTo>
                  <a:cubicBezTo>
                    <a:pt x="1" y="8"/>
                    <a:pt x="1" y="6"/>
                    <a:pt x="1" y="5"/>
                  </a:cubicBezTo>
                  <a:cubicBezTo>
                    <a:pt x="0" y="2"/>
                    <a:pt x="3" y="0"/>
                    <a:pt x="5" y="0"/>
                  </a:cubicBezTo>
                  <a:cubicBezTo>
                    <a:pt x="10" y="0"/>
                    <a:pt x="10" y="0"/>
                    <a:pt x="10" y="0"/>
                  </a:cubicBezTo>
                  <a:cubicBezTo>
                    <a:pt x="12" y="0"/>
                    <a:pt x="13" y="2"/>
                    <a:pt x="13" y="4"/>
                  </a:cubicBezTo>
                  <a:cubicBezTo>
                    <a:pt x="13" y="12"/>
                    <a:pt x="13" y="12"/>
                    <a:pt x="13" y="12"/>
                  </a:cubicBezTo>
                  <a:cubicBezTo>
                    <a:pt x="13" y="14"/>
                    <a:pt x="9" y="17"/>
                    <a:pt x="6" y="17"/>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1" name="Google Shape;641;p24"/>
            <p:cNvSpPr/>
            <p:nvPr/>
          </p:nvSpPr>
          <p:spPr>
            <a:xfrm>
              <a:off x="736376" y="4140548"/>
              <a:ext cx="218429" cy="239141"/>
            </a:xfrm>
            <a:custGeom>
              <a:avLst/>
              <a:gdLst/>
              <a:ahLst/>
              <a:cxnLst/>
              <a:rect l="l" t="t" r="r" b="b"/>
              <a:pathLst>
                <a:path w="10000" h="10000" extrusionOk="0">
                  <a:moveTo>
                    <a:pt x="0" y="10"/>
                  </a:moveTo>
                  <a:cubicBezTo>
                    <a:pt x="0" y="10"/>
                    <a:pt x="1289" y="3817"/>
                    <a:pt x="6965" y="4088"/>
                  </a:cubicBezTo>
                  <a:cubicBezTo>
                    <a:pt x="9299" y="4199"/>
                    <a:pt x="6004" y="10000"/>
                    <a:pt x="9847" y="10000"/>
                  </a:cubicBezTo>
                  <a:lnTo>
                    <a:pt x="9847" y="8310"/>
                  </a:lnTo>
                  <a:cubicBezTo>
                    <a:pt x="9847" y="8310"/>
                    <a:pt x="10807" y="1553"/>
                    <a:pt x="7925" y="708"/>
                  </a:cubicBezTo>
                  <a:cubicBezTo>
                    <a:pt x="6004" y="-137"/>
                    <a:pt x="0" y="10"/>
                    <a:pt x="0" y="10"/>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2" name="Google Shape;642;p24"/>
            <p:cNvSpPr/>
            <p:nvPr/>
          </p:nvSpPr>
          <p:spPr>
            <a:xfrm>
              <a:off x="776210" y="4540742"/>
              <a:ext cx="219317" cy="67900"/>
            </a:xfrm>
            <a:custGeom>
              <a:avLst/>
              <a:gdLst/>
              <a:ahLst/>
              <a:cxnLst/>
              <a:rect l="l" t="t" r="r" b="b"/>
              <a:pathLst>
                <a:path w="9" h="2" extrusionOk="0">
                  <a:moveTo>
                    <a:pt x="9" y="0"/>
                  </a:moveTo>
                  <a:cubicBezTo>
                    <a:pt x="8" y="0"/>
                    <a:pt x="7" y="0"/>
                    <a:pt x="6" y="0"/>
                  </a:cubicBezTo>
                  <a:cubicBezTo>
                    <a:pt x="4" y="0"/>
                    <a:pt x="4" y="0"/>
                    <a:pt x="4" y="0"/>
                  </a:cubicBezTo>
                  <a:cubicBezTo>
                    <a:pt x="2" y="0"/>
                    <a:pt x="1" y="1"/>
                    <a:pt x="0" y="2"/>
                  </a:cubicBezTo>
                  <a:cubicBezTo>
                    <a:pt x="3" y="2"/>
                    <a:pt x="6" y="2"/>
                    <a:pt x="9" y="0"/>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3" name="Google Shape;643;p24"/>
            <p:cNvSpPr/>
            <p:nvPr/>
          </p:nvSpPr>
          <p:spPr>
            <a:xfrm>
              <a:off x="741577" y="4540742"/>
              <a:ext cx="369385" cy="519451"/>
            </a:xfrm>
            <a:custGeom>
              <a:avLst/>
              <a:gdLst/>
              <a:ahLst/>
              <a:cxnLst/>
              <a:rect l="l" t="t" r="r" b="b"/>
              <a:pathLst>
                <a:path w="18" h="25" extrusionOk="0">
                  <a:moveTo>
                    <a:pt x="16" y="5"/>
                  </a:moveTo>
                  <a:cubicBezTo>
                    <a:pt x="16" y="3"/>
                    <a:pt x="14" y="1"/>
                    <a:pt x="12" y="0"/>
                  </a:cubicBezTo>
                  <a:cubicBezTo>
                    <a:pt x="9" y="2"/>
                    <a:pt x="6" y="2"/>
                    <a:pt x="3" y="2"/>
                  </a:cubicBezTo>
                  <a:cubicBezTo>
                    <a:pt x="1" y="3"/>
                    <a:pt x="0" y="6"/>
                    <a:pt x="0" y="9"/>
                  </a:cubicBezTo>
                  <a:cubicBezTo>
                    <a:pt x="3" y="25"/>
                    <a:pt x="3" y="25"/>
                    <a:pt x="3" y="25"/>
                  </a:cubicBezTo>
                  <a:cubicBezTo>
                    <a:pt x="18" y="23"/>
                    <a:pt x="18" y="23"/>
                    <a:pt x="18" y="23"/>
                  </a:cubicBezTo>
                  <a:cubicBezTo>
                    <a:pt x="18" y="23"/>
                    <a:pt x="16" y="10"/>
                    <a:pt x="16" y="5"/>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4" name="Google Shape;644;p24"/>
            <p:cNvSpPr/>
            <p:nvPr/>
          </p:nvSpPr>
          <p:spPr>
            <a:xfrm>
              <a:off x="-61311" y="4980751"/>
              <a:ext cx="1209747" cy="732174"/>
            </a:xfrm>
            <a:custGeom>
              <a:avLst/>
              <a:gdLst/>
              <a:ahLst/>
              <a:cxnLst/>
              <a:rect l="l" t="t" r="r" b="b"/>
              <a:pathLst>
                <a:path w="10155" h="10141" extrusionOk="0">
                  <a:moveTo>
                    <a:pt x="130" y="8487"/>
                  </a:moveTo>
                  <a:lnTo>
                    <a:pt x="305" y="8199"/>
                  </a:lnTo>
                  <a:lnTo>
                    <a:pt x="1175" y="6760"/>
                  </a:lnTo>
                  <a:lnTo>
                    <a:pt x="3091" y="3595"/>
                  </a:lnTo>
                  <a:lnTo>
                    <a:pt x="3091" y="3595"/>
                  </a:lnTo>
                  <a:lnTo>
                    <a:pt x="3264" y="3307"/>
                  </a:lnTo>
                  <a:lnTo>
                    <a:pt x="3439" y="3307"/>
                  </a:lnTo>
                  <a:cubicBezTo>
                    <a:pt x="3439" y="3019"/>
                    <a:pt x="3612" y="3019"/>
                    <a:pt x="3787" y="3019"/>
                  </a:cubicBezTo>
                  <a:lnTo>
                    <a:pt x="3787" y="3019"/>
                  </a:lnTo>
                  <a:cubicBezTo>
                    <a:pt x="3961" y="3019"/>
                    <a:pt x="6746" y="2444"/>
                    <a:pt x="6921" y="2444"/>
                  </a:cubicBezTo>
                  <a:cubicBezTo>
                    <a:pt x="7442" y="2156"/>
                    <a:pt x="7269" y="716"/>
                    <a:pt x="7269" y="716"/>
                  </a:cubicBezTo>
                  <a:cubicBezTo>
                    <a:pt x="8081" y="524"/>
                    <a:pt x="9234" y="-333"/>
                    <a:pt x="9706" y="141"/>
                  </a:cubicBezTo>
                  <a:cubicBezTo>
                    <a:pt x="10178" y="615"/>
                    <a:pt x="10216" y="2794"/>
                    <a:pt x="10100" y="3562"/>
                  </a:cubicBezTo>
                  <a:cubicBezTo>
                    <a:pt x="9926" y="4137"/>
                    <a:pt x="9532" y="4458"/>
                    <a:pt x="9010" y="4745"/>
                  </a:cubicBezTo>
                  <a:lnTo>
                    <a:pt x="7094" y="5033"/>
                  </a:lnTo>
                  <a:lnTo>
                    <a:pt x="4832" y="5033"/>
                  </a:lnTo>
                  <a:cubicBezTo>
                    <a:pt x="4657" y="5033"/>
                    <a:pt x="4309" y="5033"/>
                    <a:pt x="4135" y="5321"/>
                  </a:cubicBezTo>
                  <a:lnTo>
                    <a:pt x="4135" y="5321"/>
                  </a:lnTo>
                  <a:lnTo>
                    <a:pt x="3961" y="5321"/>
                  </a:lnTo>
                  <a:lnTo>
                    <a:pt x="3961" y="5321"/>
                  </a:lnTo>
                  <a:lnTo>
                    <a:pt x="3961" y="5321"/>
                  </a:lnTo>
                  <a:lnTo>
                    <a:pt x="3961" y="5321"/>
                  </a:lnTo>
                  <a:lnTo>
                    <a:pt x="3961" y="5321"/>
                  </a:lnTo>
                  <a:cubicBezTo>
                    <a:pt x="3961" y="5321"/>
                    <a:pt x="3787" y="5609"/>
                    <a:pt x="3612" y="5609"/>
                  </a:cubicBezTo>
                  <a:cubicBezTo>
                    <a:pt x="3439" y="5896"/>
                    <a:pt x="3264" y="6473"/>
                    <a:pt x="3091" y="6760"/>
                  </a:cubicBezTo>
                  <a:cubicBezTo>
                    <a:pt x="2685" y="7384"/>
                    <a:pt x="1552" y="8823"/>
                    <a:pt x="1175" y="9350"/>
                  </a:cubicBezTo>
                  <a:lnTo>
                    <a:pt x="827" y="9925"/>
                  </a:lnTo>
                  <a:cubicBezTo>
                    <a:pt x="653" y="10214"/>
                    <a:pt x="305" y="10214"/>
                    <a:pt x="130" y="9925"/>
                  </a:cubicBezTo>
                  <a:cubicBezTo>
                    <a:pt x="-43" y="9638"/>
                    <a:pt x="-43" y="9062"/>
                    <a:pt x="130" y="8487"/>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5" name="Google Shape;645;p24"/>
            <p:cNvSpPr/>
            <p:nvPr/>
          </p:nvSpPr>
          <p:spPr>
            <a:xfrm>
              <a:off x="-112625" y="5579636"/>
              <a:ext cx="184691" cy="184691"/>
            </a:xfrm>
            <a:custGeom>
              <a:avLst/>
              <a:gdLst/>
              <a:ahLst/>
              <a:cxnLst/>
              <a:rect l="l" t="t" r="r" b="b"/>
              <a:pathLst>
                <a:path w="9" h="9" extrusionOk="0">
                  <a:moveTo>
                    <a:pt x="1" y="3"/>
                  </a:moveTo>
                  <a:cubicBezTo>
                    <a:pt x="0" y="5"/>
                    <a:pt x="1" y="8"/>
                    <a:pt x="3" y="8"/>
                  </a:cubicBezTo>
                  <a:cubicBezTo>
                    <a:pt x="5" y="9"/>
                    <a:pt x="7" y="8"/>
                    <a:pt x="8" y="6"/>
                  </a:cubicBezTo>
                  <a:cubicBezTo>
                    <a:pt x="9" y="4"/>
                    <a:pt x="8" y="1"/>
                    <a:pt x="6" y="1"/>
                  </a:cubicBezTo>
                  <a:cubicBezTo>
                    <a:pt x="4" y="0"/>
                    <a:pt x="1" y="1"/>
                    <a:pt x="1" y="3"/>
                  </a:cubicBezTo>
                  <a:close/>
                </a:path>
              </a:pathLst>
            </a:custGeom>
            <a:solidFill>
              <a:srgbClr val="F7B75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6" name="Google Shape;646;p24"/>
            <p:cNvSpPr/>
            <p:nvPr/>
          </p:nvSpPr>
          <p:spPr>
            <a:xfrm>
              <a:off x="-378123" y="5579636"/>
              <a:ext cx="415557" cy="184691"/>
            </a:xfrm>
            <a:custGeom>
              <a:avLst/>
              <a:gdLst/>
              <a:ahLst/>
              <a:cxnLst/>
              <a:rect l="l" t="t" r="r" b="b"/>
              <a:pathLst>
                <a:path w="20" h="9" extrusionOk="0">
                  <a:moveTo>
                    <a:pt x="2" y="4"/>
                  </a:moveTo>
                  <a:cubicBezTo>
                    <a:pt x="16" y="8"/>
                    <a:pt x="16" y="8"/>
                    <a:pt x="16" y="8"/>
                  </a:cubicBezTo>
                  <a:cubicBezTo>
                    <a:pt x="18" y="9"/>
                    <a:pt x="19" y="8"/>
                    <a:pt x="20" y="7"/>
                  </a:cubicBezTo>
                  <a:cubicBezTo>
                    <a:pt x="20" y="5"/>
                    <a:pt x="19" y="1"/>
                    <a:pt x="18" y="1"/>
                  </a:cubicBezTo>
                  <a:cubicBezTo>
                    <a:pt x="2" y="0"/>
                    <a:pt x="2" y="0"/>
                    <a:pt x="2" y="0"/>
                  </a:cubicBezTo>
                  <a:cubicBezTo>
                    <a:pt x="1" y="0"/>
                    <a:pt x="0" y="2"/>
                    <a:pt x="1" y="3"/>
                  </a:cubicBezTo>
                  <a:lnTo>
                    <a:pt x="2" y="4"/>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7" name="Google Shape;647;p24"/>
            <p:cNvSpPr/>
            <p:nvPr/>
          </p:nvSpPr>
          <p:spPr>
            <a:xfrm>
              <a:off x="695404" y="4436855"/>
              <a:ext cx="103894" cy="34634"/>
            </a:xfrm>
            <a:custGeom>
              <a:avLst/>
              <a:gdLst/>
              <a:ahLst/>
              <a:cxnLst/>
              <a:rect l="l" t="t" r="r" b="b"/>
              <a:pathLst>
                <a:path w="5" h="2" extrusionOk="0">
                  <a:moveTo>
                    <a:pt x="5" y="0"/>
                  </a:moveTo>
                  <a:cubicBezTo>
                    <a:pt x="5" y="1"/>
                    <a:pt x="4" y="2"/>
                    <a:pt x="3" y="2"/>
                  </a:cubicBezTo>
                  <a:cubicBezTo>
                    <a:pt x="1" y="2"/>
                    <a:pt x="1" y="1"/>
                    <a:pt x="0" y="0"/>
                  </a:cubicBezTo>
                  <a:lnTo>
                    <a:pt x="5" y="0"/>
                  </a:lnTo>
                  <a:close/>
                </a:path>
              </a:pathLst>
            </a:custGeom>
            <a:solidFill>
              <a:srgbClr val="FFFE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8" name="Google Shape;648;p24"/>
            <p:cNvSpPr/>
            <p:nvPr/>
          </p:nvSpPr>
          <p:spPr>
            <a:xfrm>
              <a:off x="95153" y="4852412"/>
              <a:ext cx="173153" cy="184691"/>
            </a:xfrm>
            <a:custGeom>
              <a:avLst/>
              <a:gdLst/>
              <a:ahLst/>
              <a:cxnLst/>
              <a:rect l="l" t="t" r="r" b="b"/>
              <a:pathLst>
                <a:path w="8" h="9" extrusionOk="0">
                  <a:moveTo>
                    <a:pt x="6" y="9"/>
                  </a:moveTo>
                  <a:cubicBezTo>
                    <a:pt x="7" y="9"/>
                    <a:pt x="8" y="8"/>
                    <a:pt x="8" y="8"/>
                  </a:cubicBezTo>
                  <a:cubicBezTo>
                    <a:pt x="7" y="1"/>
                    <a:pt x="7" y="1"/>
                    <a:pt x="7" y="1"/>
                  </a:cubicBezTo>
                  <a:cubicBezTo>
                    <a:pt x="6" y="1"/>
                    <a:pt x="5" y="0"/>
                    <a:pt x="4" y="0"/>
                  </a:cubicBezTo>
                  <a:cubicBezTo>
                    <a:pt x="2" y="1"/>
                    <a:pt x="0" y="3"/>
                    <a:pt x="1" y="5"/>
                  </a:cubicBezTo>
                  <a:cubicBezTo>
                    <a:pt x="1" y="8"/>
                    <a:pt x="3" y="9"/>
                    <a:pt x="6" y="9"/>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49" name="Google Shape;649;p24"/>
            <p:cNvSpPr/>
            <p:nvPr/>
          </p:nvSpPr>
          <p:spPr>
            <a:xfrm>
              <a:off x="741577" y="4598461"/>
              <a:ext cx="357845" cy="519451"/>
            </a:xfrm>
            <a:custGeom>
              <a:avLst/>
              <a:gdLst/>
              <a:ahLst/>
              <a:cxnLst/>
              <a:rect l="l" t="t" r="r" b="b"/>
              <a:pathLst>
                <a:path w="17" h="25" extrusionOk="0">
                  <a:moveTo>
                    <a:pt x="15" y="21"/>
                  </a:moveTo>
                  <a:cubicBezTo>
                    <a:pt x="16" y="21"/>
                    <a:pt x="17" y="21"/>
                    <a:pt x="17" y="20"/>
                  </a:cubicBezTo>
                  <a:cubicBezTo>
                    <a:pt x="17" y="20"/>
                    <a:pt x="17" y="19"/>
                    <a:pt x="17" y="18"/>
                  </a:cubicBezTo>
                  <a:cubicBezTo>
                    <a:pt x="11" y="0"/>
                    <a:pt x="11" y="0"/>
                    <a:pt x="11" y="0"/>
                  </a:cubicBezTo>
                  <a:cubicBezTo>
                    <a:pt x="7" y="1"/>
                    <a:pt x="7" y="1"/>
                    <a:pt x="7" y="1"/>
                  </a:cubicBezTo>
                  <a:cubicBezTo>
                    <a:pt x="12" y="17"/>
                    <a:pt x="12" y="17"/>
                    <a:pt x="12" y="17"/>
                  </a:cubicBezTo>
                  <a:cubicBezTo>
                    <a:pt x="0" y="20"/>
                    <a:pt x="0" y="20"/>
                    <a:pt x="0" y="20"/>
                  </a:cubicBezTo>
                  <a:cubicBezTo>
                    <a:pt x="1" y="25"/>
                    <a:pt x="1" y="25"/>
                    <a:pt x="1" y="25"/>
                  </a:cubicBezTo>
                  <a:cubicBezTo>
                    <a:pt x="15" y="21"/>
                    <a:pt x="15" y="21"/>
                    <a:pt x="15" y="2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50" name="Google Shape;650;p24"/>
            <p:cNvSpPr/>
            <p:nvPr/>
          </p:nvSpPr>
          <p:spPr>
            <a:xfrm>
              <a:off x="614598" y="4979384"/>
              <a:ext cx="184691" cy="161606"/>
            </a:xfrm>
            <a:custGeom>
              <a:avLst/>
              <a:gdLst/>
              <a:ahLst/>
              <a:cxnLst/>
              <a:rect l="l" t="t" r="r" b="b"/>
              <a:pathLst>
                <a:path w="9" h="8" extrusionOk="0">
                  <a:moveTo>
                    <a:pt x="0" y="4"/>
                  </a:moveTo>
                  <a:cubicBezTo>
                    <a:pt x="0" y="5"/>
                    <a:pt x="0" y="6"/>
                    <a:pt x="0" y="7"/>
                  </a:cubicBezTo>
                  <a:cubicBezTo>
                    <a:pt x="7" y="8"/>
                    <a:pt x="7" y="8"/>
                    <a:pt x="7" y="8"/>
                  </a:cubicBezTo>
                  <a:cubicBezTo>
                    <a:pt x="8" y="8"/>
                    <a:pt x="8" y="7"/>
                    <a:pt x="8" y="6"/>
                  </a:cubicBezTo>
                  <a:cubicBezTo>
                    <a:pt x="9" y="3"/>
                    <a:pt x="7" y="1"/>
                    <a:pt x="5" y="1"/>
                  </a:cubicBezTo>
                  <a:cubicBezTo>
                    <a:pt x="2" y="0"/>
                    <a:pt x="0" y="2"/>
                    <a:pt x="0" y="4"/>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51" name="Google Shape;651;p24"/>
            <p:cNvSpPr/>
            <p:nvPr/>
          </p:nvSpPr>
          <p:spPr>
            <a:xfrm>
              <a:off x="-8738" y="5117904"/>
              <a:ext cx="854202" cy="46172"/>
            </a:xfrm>
            <a:custGeom>
              <a:avLst/>
              <a:gdLst/>
              <a:ahLst/>
              <a:cxnLst/>
              <a:rect l="l" t="t" r="r" b="b"/>
              <a:pathLst>
                <a:path w="41" h="2" extrusionOk="0">
                  <a:moveTo>
                    <a:pt x="41" y="1"/>
                  </a:moveTo>
                  <a:cubicBezTo>
                    <a:pt x="41" y="0"/>
                    <a:pt x="41" y="0"/>
                    <a:pt x="40" y="0"/>
                  </a:cubicBezTo>
                  <a:cubicBezTo>
                    <a:pt x="1" y="0"/>
                    <a:pt x="1" y="0"/>
                    <a:pt x="1" y="0"/>
                  </a:cubicBezTo>
                  <a:cubicBezTo>
                    <a:pt x="1" y="0"/>
                    <a:pt x="0" y="0"/>
                    <a:pt x="0" y="1"/>
                  </a:cubicBezTo>
                  <a:cubicBezTo>
                    <a:pt x="0" y="1"/>
                    <a:pt x="1" y="2"/>
                    <a:pt x="1" y="2"/>
                  </a:cubicBezTo>
                  <a:cubicBezTo>
                    <a:pt x="40" y="2"/>
                    <a:pt x="40" y="2"/>
                    <a:pt x="40" y="2"/>
                  </a:cubicBezTo>
                  <a:cubicBezTo>
                    <a:pt x="41" y="2"/>
                    <a:pt x="41" y="1"/>
                    <a:pt x="41" y="1"/>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52" name="Google Shape;652;p24"/>
            <p:cNvSpPr/>
            <p:nvPr/>
          </p:nvSpPr>
          <p:spPr>
            <a:xfrm>
              <a:off x="533798" y="5117904"/>
              <a:ext cx="357845" cy="46172"/>
            </a:xfrm>
            <a:custGeom>
              <a:avLst/>
              <a:gdLst/>
              <a:ahLst/>
              <a:cxnLst/>
              <a:rect l="l" t="t" r="r" b="b"/>
              <a:pathLst>
                <a:path w="17" h="2" extrusionOk="0">
                  <a:moveTo>
                    <a:pt x="17" y="1"/>
                  </a:moveTo>
                  <a:cubicBezTo>
                    <a:pt x="17" y="1"/>
                    <a:pt x="16" y="2"/>
                    <a:pt x="16" y="2"/>
                  </a:cubicBezTo>
                  <a:cubicBezTo>
                    <a:pt x="1" y="2"/>
                    <a:pt x="1" y="2"/>
                    <a:pt x="1" y="2"/>
                  </a:cubicBezTo>
                  <a:cubicBezTo>
                    <a:pt x="0" y="2"/>
                    <a:pt x="0" y="1"/>
                    <a:pt x="0" y="1"/>
                  </a:cubicBezTo>
                  <a:cubicBezTo>
                    <a:pt x="0" y="0"/>
                    <a:pt x="0" y="0"/>
                    <a:pt x="1" y="0"/>
                  </a:cubicBezTo>
                  <a:cubicBezTo>
                    <a:pt x="16" y="0"/>
                    <a:pt x="16" y="0"/>
                    <a:pt x="16" y="0"/>
                  </a:cubicBezTo>
                  <a:cubicBezTo>
                    <a:pt x="16" y="0"/>
                    <a:pt x="17" y="0"/>
                    <a:pt x="17" y="1"/>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53" name="Google Shape;653;p24"/>
            <p:cNvSpPr/>
            <p:nvPr/>
          </p:nvSpPr>
          <p:spPr>
            <a:xfrm>
              <a:off x="-8738" y="4667721"/>
              <a:ext cx="600249" cy="473277"/>
            </a:xfrm>
            <a:custGeom>
              <a:avLst/>
              <a:gdLst/>
              <a:ahLst/>
              <a:cxnLst/>
              <a:rect l="l" t="t" r="r" b="b"/>
              <a:pathLst>
                <a:path w="29" h="23" extrusionOk="0">
                  <a:moveTo>
                    <a:pt x="0" y="2"/>
                  </a:moveTo>
                  <a:cubicBezTo>
                    <a:pt x="0" y="21"/>
                    <a:pt x="0" y="21"/>
                    <a:pt x="0" y="21"/>
                  </a:cubicBezTo>
                  <a:cubicBezTo>
                    <a:pt x="0" y="22"/>
                    <a:pt x="1" y="23"/>
                    <a:pt x="2" y="23"/>
                  </a:cubicBezTo>
                  <a:cubicBezTo>
                    <a:pt x="27" y="23"/>
                    <a:pt x="27" y="23"/>
                    <a:pt x="27" y="23"/>
                  </a:cubicBezTo>
                  <a:cubicBezTo>
                    <a:pt x="28" y="23"/>
                    <a:pt x="29" y="22"/>
                    <a:pt x="29" y="21"/>
                  </a:cubicBezTo>
                  <a:cubicBezTo>
                    <a:pt x="29" y="2"/>
                    <a:pt x="29" y="2"/>
                    <a:pt x="29" y="2"/>
                  </a:cubicBezTo>
                  <a:cubicBezTo>
                    <a:pt x="29" y="1"/>
                    <a:pt x="28" y="0"/>
                    <a:pt x="27" y="0"/>
                  </a:cubicBezTo>
                  <a:cubicBezTo>
                    <a:pt x="2" y="0"/>
                    <a:pt x="2" y="0"/>
                    <a:pt x="2" y="0"/>
                  </a:cubicBezTo>
                  <a:cubicBezTo>
                    <a:pt x="1" y="0"/>
                    <a:pt x="0" y="1"/>
                    <a:pt x="0" y="2"/>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54" name="Google Shape;654;p24"/>
            <p:cNvSpPr/>
            <p:nvPr/>
          </p:nvSpPr>
          <p:spPr>
            <a:xfrm>
              <a:off x="-31825" y="4667721"/>
              <a:ext cx="611796" cy="473277"/>
            </a:xfrm>
            <a:custGeom>
              <a:avLst/>
              <a:gdLst/>
              <a:ahLst/>
              <a:cxnLst/>
              <a:rect l="l" t="t" r="r" b="b"/>
              <a:pathLst>
                <a:path w="29" h="23" extrusionOk="0">
                  <a:moveTo>
                    <a:pt x="0" y="2"/>
                  </a:moveTo>
                  <a:cubicBezTo>
                    <a:pt x="0" y="21"/>
                    <a:pt x="0" y="21"/>
                    <a:pt x="0" y="21"/>
                  </a:cubicBezTo>
                  <a:cubicBezTo>
                    <a:pt x="0" y="22"/>
                    <a:pt x="1" y="23"/>
                    <a:pt x="1" y="23"/>
                  </a:cubicBezTo>
                  <a:cubicBezTo>
                    <a:pt x="27" y="23"/>
                    <a:pt x="27" y="23"/>
                    <a:pt x="27" y="23"/>
                  </a:cubicBezTo>
                  <a:cubicBezTo>
                    <a:pt x="28" y="23"/>
                    <a:pt x="29" y="22"/>
                    <a:pt x="29" y="21"/>
                  </a:cubicBezTo>
                  <a:cubicBezTo>
                    <a:pt x="29" y="2"/>
                    <a:pt x="29" y="2"/>
                    <a:pt x="29" y="2"/>
                  </a:cubicBezTo>
                  <a:cubicBezTo>
                    <a:pt x="29" y="1"/>
                    <a:pt x="28" y="0"/>
                    <a:pt x="27" y="0"/>
                  </a:cubicBezTo>
                  <a:cubicBezTo>
                    <a:pt x="1" y="0"/>
                    <a:pt x="1" y="0"/>
                    <a:pt x="1" y="0"/>
                  </a:cubicBezTo>
                  <a:cubicBezTo>
                    <a:pt x="1" y="0"/>
                    <a:pt x="0" y="1"/>
                    <a:pt x="0" y="2"/>
                  </a:cubicBezTo>
                  <a:close/>
                </a:path>
              </a:pathLst>
            </a:custGeom>
            <a:solidFill>
              <a:srgbClr val="2143A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55" name="Google Shape;655;p24"/>
            <p:cNvSpPr/>
            <p:nvPr/>
          </p:nvSpPr>
          <p:spPr>
            <a:xfrm>
              <a:off x="175953" y="4875499"/>
              <a:ext cx="196238" cy="57719"/>
            </a:xfrm>
            <a:custGeom>
              <a:avLst/>
              <a:gdLst/>
              <a:ahLst/>
              <a:cxnLst/>
              <a:rect l="l" t="t" r="r" b="b"/>
              <a:pathLst>
                <a:path w="9" h="3" extrusionOk="0">
                  <a:moveTo>
                    <a:pt x="9" y="1"/>
                  </a:moveTo>
                  <a:cubicBezTo>
                    <a:pt x="9" y="1"/>
                    <a:pt x="9" y="1"/>
                    <a:pt x="9" y="1"/>
                  </a:cubicBezTo>
                  <a:cubicBezTo>
                    <a:pt x="9" y="0"/>
                    <a:pt x="8" y="0"/>
                    <a:pt x="7" y="0"/>
                  </a:cubicBezTo>
                  <a:cubicBezTo>
                    <a:pt x="2" y="0"/>
                    <a:pt x="2" y="0"/>
                    <a:pt x="2" y="0"/>
                  </a:cubicBezTo>
                  <a:cubicBezTo>
                    <a:pt x="1" y="0"/>
                    <a:pt x="0" y="0"/>
                    <a:pt x="0" y="1"/>
                  </a:cubicBezTo>
                  <a:cubicBezTo>
                    <a:pt x="0" y="2"/>
                    <a:pt x="1" y="3"/>
                    <a:pt x="2" y="3"/>
                  </a:cubicBezTo>
                  <a:cubicBezTo>
                    <a:pt x="7" y="3"/>
                    <a:pt x="7" y="3"/>
                    <a:pt x="7" y="3"/>
                  </a:cubicBezTo>
                  <a:cubicBezTo>
                    <a:pt x="8" y="3"/>
                    <a:pt x="9" y="2"/>
                    <a:pt x="9" y="1"/>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656" name="Google Shape;656;p24"/>
          <p:cNvGrpSpPr/>
          <p:nvPr/>
        </p:nvGrpSpPr>
        <p:grpSpPr>
          <a:xfrm>
            <a:off x="6212985" y="3393734"/>
            <a:ext cx="592132" cy="721066"/>
            <a:chOff x="5151754" y="4919283"/>
            <a:chExt cx="1109882" cy="1351553"/>
          </a:xfrm>
        </p:grpSpPr>
        <p:sp>
          <p:nvSpPr>
            <p:cNvPr id="657" name="Google Shape;657;p24"/>
            <p:cNvSpPr/>
            <p:nvPr/>
          </p:nvSpPr>
          <p:spPr>
            <a:xfrm>
              <a:off x="5321814" y="5375770"/>
              <a:ext cx="358027" cy="644448"/>
            </a:xfrm>
            <a:custGeom>
              <a:avLst/>
              <a:gdLst/>
              <a:ahLst/>
              <a:cxnLst/>
              <a:rect l="l" t="t" r="r" b="b"/>
              <a:pathLst>
                <a:path w="22" h="40" extrusionOk="0">
                  <a:moveTo>
                    <a:pt x="15" y="40"/>
                  </a:moveTo>
                  <a:cubicBezTo>
                    <a:pt x="14" y="40"/>
                    <a:pt x="13" y="40"/>
                    <a:pt x="12" y="39"/>
                  </a:cubicBezTo>
                  <a:cubicBezTo>
                    <a:pt x="1" y="23"/>
                    <a:pt x="1" y="23"/>
                    <a:pt x="1" y="23"/>
                  </a:cubicBezTo>
                  <a:cubicBezTo>
                    <a:pt x="0" y="22"/>
                    <a:pt x="0" y="21"/>
                    <a:pt x="1" y="19"/>
                  </a:cubicBezTo>
                  <a:cubicBezTo>
                    <a:pt x="16" y="1"/>
                    <a:pt x="16" y="1"/>
                    <a:pt x="16" y="1"/>
                  </a:cubicBezTo>
                  <a:cubicBezTo>
                    <a:pt x="17" y="0"/>
                    <a:pt x="19" y="0"/>
                    <a:pt x="21" y="1"/>
                  </a:cubicBezTo>
                  <a:cubicBezTo>
                    <a:pt x="22" y="2"/>
                    <a:pt x="22" y="4"/>
                    <a:pt x="21" y="6"/>
                  </a:cubicBezTo>
                  <a:cubicBezTo>
                    <a:pt x="8" y="22"/>
                    <a:pt x="8" y="22"/>
                    <a:pt x="8" y="22"/>
                  </a:cubicBezTo>
                  <a:cubicBezTo>
                    <a:pt x="18" y="35"/>
                    <a:pt x="18" y="35"/>
                    <a:pt x="18" y="35"/>
                  </a:cubicBezTo>
                  <a:cubicBezTo>
                    <a:pt x="19" y="36"/>
                    <a:pt x="18" y="39"/>
                    <a:pt x="17" y="40"/>
                  </a:cubicBezTo>
                  <a:cubicBezTo>
                    <a:pt x="16" y="40"/>
                    <a:pt x="16" y="40"/>
                    <a:pt x="15" y="40"/>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58" name="Google Shape;658;p24"/>
            <p:cNvSpPr/>
            <p:nvPr/>
          </p:nvSpPr>
          <p:spPr>
            <a:xfrm>
              <a:off x="5805149" y="5375770"/>
              <a:ext cx="358027" cy="644448"/>
            </a:xfrm>
            <a:custGeom>
              <a:avLst/>
              <a:gdLst/>
              <a:ahLst/>
              <a:cxnLst/>
              <a:rect l="l" t="t" r="r" b="b"/>
              <a:pathLst>
                <a:path w="22" h="40" extrusionOk="0">
                  <a:moveTo>
                    <a:pt x="7" y="40"/>
                  </a:moveTo>
                  <a:cubicBezTo>
                    <a:pt x="6" y="40"/>
                    <a:pt x="5" y="40"/>
                    <a:pt x="5" y="40"/>
                  </a:cubicBezTo>
                  <a:cubicBezTo>
                    <a:pt x="3" y="38"/>
                    <a:pt x="3" y="36"/>
                    <a:pt x="4" y="35"/>
                  </a:cubicBezTo>
                  <a:cubicBezTo>
                    <a:pt x="14" y="22"/>
                    <a:pt x="14" y="22"/>
                    <a:pt x="14" y="22"/>
                  </a:cubicBezTo>
                  <a:cubicBezTo>
                    <a:pt x="1" y="6"/>
                    <a:pt x="1" y="6"/>
                    <a:pt x="1" y="6"/>
                  </a:cubicBezTo>
                  <a:cubicBezTo>
                    <a:pt x="0" y="4"/>
                    <a:pt x="0" y="2"/>
                    <a:pt x="1" y="1"/>
                  </a:cubicBezTo>
                  <a:cubicBezTo>
                    <a:pt x="3" y="0"/>
                    <a:pt x="5" y="0"/>
                    <a:pt x="6" y="1"/>
                  </a:cubicBezTo>
                  <a:cubicBezTo>
                    <a:pt x="21" y="19"/>
                    <a:pt x="21" y="19"/>
                    <a:pt x="21" y="19"/>
                  </a:cubicBezTo>
                  <a:cubicBezTo>
                    <a:pt x="22" y="20"/>
                    <a:pt x="22" y="22"/>
                    <a:pt x="21" y="23"/>
                  </a:cubicBezTo>
                  <a:cubicBezTo>
                    <a:pt x="9" y="39"/>
                    <a:pt x="9" y="39"/>
                    <a:pt x="9" y="39"/>
                  </a:cubicBezTo>
                  <a:cubicBezTo>
                    <a:pt x="9" y="40"/>
                    <a:pt x="8" y="40"/>
                    <a:pt x="7" y="40"/>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59" name="Google Shape;659;p24"/>
            <p:cNvSpPr/>
            <p:nvPr/>
          </p:nvSpPr>
          <p:spPr>
            <a:xfrm>
              <a:off x="5599287" y="4919283"/>
              <a:ext cx="304323" cy="304323"/>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0" name="Google Shape;660;p24"/>
            <p:cNvSpPr/>
            <p:nvPr/>
          </p:nvSpPr>
          <p:spPr>
            <a:xfrm>
              <a:off x="5697741" y="5196757"/>
              <a:ext cx="107408" cy="304323"/>
            </a:xfrm>
            <a:custGeom>
              <a:avLst/>
              <a:gdLst/>
              <a:ahLst/>
              <a:cxnLst/>
              <a:rect l="l" t="t" r="r" b="b"/>
              <a:pathLst>
                <a:path w="12" h="34" extrusionOk="0">
                  <a:moveTo>
                    <a:pt x="12" y="7"/>
                  </a:moveTo>
                  <a:lnTo>
                    <a:pt x="12" y="23"/>
                  </a:lnTo>
                  <a:lnTo>
                    <a:pt x="12" y="34"/>
                  </a:lnTo>
                  <a:lnTo>
                    <a:pt x="0" y="34"/>
                  </a:lnTo>
                  <a:lnTo>
                    <a:pt x="0" y="9"/>
                  </a:lnTo>
                  <a:lnTo>
                    <a:pt x="0" y="0"/>
                  </a:lnTo>
                  <a:lnTo>
                    <a:pt x="12" y="7"/>
                  </a:ln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1" name="Google Shape;661;p24"/>
            <p:cNvSpPr/>
            <p:nvPr/>
          </p:nvSpPr>
          <p:spPr>
            <a:xfrm>
              <a:off x="5563484" y="5339967"/>
              <a:ext cx="358027" cy="528092"/>
            </a:xfrm>
            <a:custGeom>
              <a:avLst/>
              <a:gdLst/>
              <a:ahLst/>
              <a:cxnLst/>
              <a:rect l="l" t="t" r="r" b="b"/>
              <a:pathLst>
                <a:path w="22" h="33" extrusionOk="0">
                  <a:moveTo>
                    <a:pt x="1" y="9"/>
                  </a:moveTo>
                  <a:cubicBezTo>
                    <a:pt x="1" y="6"/>
                    <a:pt x="3" y="4"/>
                    <a:pt x="6" y="2"/>
                  </a:cubicBezTo>
                  <a:cubicBezTo>
                    <a:pt x="10" y="0"/>
                    <a:pt x="15" y="2"/>
                    <a:pt x="17" y="3"/>
                  </a:cubicBezTo>
                  <a:cubicBezTo>
                    <a:pt x="20" y="5"/>
                    <a:pt x="22" y="8"/>
                    <a:pt x="22" y="12"/>
                  </a:cubicBezTo>
                  <a:cubicBezTo>
                    <a:pt x="22" y="33"/>
                    <a:pt x="22" y="33"/>
                    <a:pt x="22" y="33"/>
                  </a:cubicBezTo>
                  <a:cubicBezTo>
                    <a:pt x="0" y="33"/>
                    <a:pt x="0" y="33"/>
                    <a:pt x="0" y="33"/>
                  </a:cubicBezTo>
                  <a:cubicBezTo>
                    <a:pt x="0" y="33"/>
                    <a:pt x="1" y="15"/>
                    <a:pt x="1" y="9"/>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2" name="Google Shape;662;p24"/>
            <p:cNvSpPr/>
            <p:nvPr/>
          </p:nvSpPr>
          <p:spPr>
            <a:xfrm>
              <a:off x="5661939" y="5356520"/>
              <a:ext cx="165881" cy="71471"/>
            </a:xfrm>
            <a:custGeom>
              <a:avLst/>
              <a:gdLst/>
              <a:ahLst/>
              <a:cxnLst/>
              <a:rect l="l" t="t" r="r" b="b"/>
              <a:pathLst>
                <a:path w="10296" h="9760" extrusionOk="0">
                  <a:moveTo>
                    <a:pt x="10296" y="2709"/>
                  </a:moveTo>
                  <a:cubicBezTo>
                    <a:pt x="7296" y="509"/>
                    <a:pt x="3409" y="-1767"/>
                    <a:pt x="0" y="2059"/>
                  </a:cubicBezTo>
                  <a:lnTo>
                    <a:pt x="3000" y="6460"/>
                  </a:lnTo>
                  <a:cubicBezTo>
                    <a:pt x="4000" y="10860"/>
                    <a:pt x="7000" y="10860"/>
                    <a:pt x="8000" y="6460"/>
                  </a:cubicBezTo>
                  <a:cubicBezTo>
                    <a:pt x="9000" y="6460"/>
                    <a:pt x="9296" y="4909"/>
                    <a:pt x="10296" y="2709"/>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3" name="Google Shape;663;p24"/>
            <p:cNvSpPr/>
            <p:nvPr/>
          </p:nvSpPr>
          <p:spPr>
            <a:xfrm>
              <a:off x="5617188" y="4981941"/>
              <a:ext cx="259572" cy="358027"/>
            </a:xfrm>
            <a:custGeom>
              <a:avLst/>
              <a:gdLst/>
              <a:ahLst/>
              <a:cxnLst/>
              <a:rect l="l" t="t" r="r" b="b"/>
              <a:pathLst>
                <a:path w="16" h="22" extrusionOk="0">
                  <a:moveTo>
                    <a:pt x="10" y="0"/>
                  </a:moveTo>
                  <a:cubicBezTo>
                    <a:pt x="6" y="0"/>
                    <a:pt x="6" y="0"/>
                    <a:pt x="6" y="0"/>
                  </a:cubicBezTo>
                  <a:cubicBezTo>
                    <a:pt x="3" y="0"/>
                    <a:pt x="0" y="3"/>
                    <a:pt x="1" y="6"/>
                  </a:cubicBezTo>
                  <a:cubicBezTo>
                    <a:pt x="1" y="8"/>
                    <a:pt x="1" y="10"/>
                    <a:pt x="1" y="13"/>
                  </a:cubicBezTo>
                  <a:cubicBezTo>
                    <a:pt x="1" y="16"/>
                    <a:pt x="4" y="22"/>
                    <a:pt x="7" y="22"/>
                  </a:cubicBezTo>
                  <a:cubicBezTo>
                    <a:pt x="10" y="22"/>
                    <a:pt x="10" y="22"/>
                    <a:pt x="10" y="22"/>
                  </a:cubicBezTo>
                  <a:cubicBezTo>
                    <a:pt x="12" y="22"/>
                    <a:pt x="16" y="16"/>
                    <a:pt x="16" y="13"/>
                  </a:cubicBezTo>
                  <a:cubicBezTo>
                    <a:pt x="16" y="10"/>
                    <a:pt x="15" y="8"/>
                    <a:pt x="16" y="6"/>
                  </a:cubicBezTo>
                  <a:cubicBezTo>
                    <a:pt x="16" y="3"/>
                    <a:pt x="13" y="0"/>
                    <a:pt x="10" y="0"/>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4" name="Google Shape;664;p24"/>
            <p:cNvSpPr/>
            <p:nvPr/>
          </p:nvSpPr>
          <p:spPr>
            <a:xfrm>
              <a:off x="5697741" y="5241507"/>
              <a:ext cx="98460" cy="53704"/>
            </a:xfrm>
            <a:custGeom>
              <a:avLst/>
              <a:gdLst/>
              <a:ahLst/>
              <a:cxnLst/>
              <a:rect l="l" t="t" r="r" b="b"/>
              <a:pathLst>
                <a:path w="6" h="3" extrusionOk="0">
                  <a:moveTo>
                    <a:pt x="0" y="0"/>
                  </a:moveTo>
                  <a:cubicBezTo>
                    <a:pt x="1" y="2"/>
                    <a:pt x="2" y="3"/>
                    <a:pt x="3" y="3"/>
                  </a:cubicBezTo>
                  <a:cubicBezTo>
                    <a:pt x="5" y="3"/>
                    <a:pt x="6" y="2"/>
                    <a:pt x="6" y="0"/>
                  </a:cubicBezTo>
                  <a:lnTo>
                    <a:pt x="0" y="0"/>
                  </a:lnTo>
                  <a:close/>
                </a:path>
              </a:pathLst>
            </a:custGeom>
            <a:solidFill>
              <a:srgbClr val="FFFE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5" name="Google Shape;665;p24"/>
            <p:cNvSpPr/>
            <p:nvPr/>
          </p:nvSpPr>
          <p:spPr>
            <a:xfrm>
              <a:off x="5554531" y="5868054"/>
              <a:ext cx="402783" cy="322224"/>
            </a:xfrm>
            <a:custGeom>
              <a:avLst/>
              <a:gdLst/>
              <a:ahLst/>
              <a:cxnLst/>
              <a:rect l="l" t="t" r="r" b="b"/>
              <a:pathLst>
                <a:path w="25" h="20" extrusionOk="0">
                  <a:moveTo>
                    <a:pt x="16" y="20"/>
                  </a:moveTo>
                  <a:cubicBezTo>
                    <a:pt x="9" y="20"/>
                    <a:pt x="9" y="20"/>
                    <a:pt x="9" y="20"/>
                  </a:cubicBezTo>
                  <a:cubicBezTo>
                    <a:pt x="4" y="20"/>
                    <a:pt x="0" y="16"/>
                    <a:pt x="1" y="10"/>
                  </a:cubicBezTo>
                  <a:cubicBezTo>
                    <a:pt x="1" y="0"/>
                    <a:pt x="1" y="0"/>
                    <a:pt x="1" y="0"/>
                  </a:cubicBezTo>
                  <a:cubicBezTo>
                    <a:pt x="23" y="0"/>
                    <a:pt x="23" y="0"/>
                    <a:pt x="23" y="0"/>
                  </a:cubicBezTo>
                  <a:cubicBezTo>
                    <a:pt x="24" y="10"/>
                    <a:pt x="24" y="10"/>
                    <a:pt x="24" y="10"/>
                  </a:cubicBezTo>
                  <a:cubicBezTo>
                    <a:pt x="25" y="16"/>
                    <a:pt x="21" y="20"/>
                    <a:pt x="16" y="20"/>
                  </a:cubicBezTo>
                  <a:close/>
                </a:path>
              </a:pathLst>
            </a:custGeom>
            <a:solidFill>
              <a:srgbClr val="566CD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6" name="Google Shape;666;p24"/>
            <p:cNvSpPr/>
            <p:nvPr/>
          </p:nvSpPr>
          <p:spPr>
            <a:xfrm>
              <a:off x="5151754" y="5966514"/>
              <a:ext cx="572842" cy="196915"/>
            </a:xfrm>
            <a:custGeom>
              <a:avLst/>
              <a:gdLst/>
              <a:ahLst/>
              <a:cxnLst/>
              <a:rect l="l" t="t" r="r" b="b"/>
              <a:pathLst>
                <a:path w="36" h="12" extrusionOk="0">
                  <a:moveTo>
                    <a:pt x="5" y="3"/>
                  </a:moveTo>
                  <a:cubicBezTo>
                    <a:pt x="35" y="0"/>
                    <a:pt x="35" y="0"/>
                    <a:pt x="35" y="0"/>
                  </a:cubicBezTo>
                  <a:cubicBezTo>
                    <a:pt x="36" y="9"/>
                    <a:pt x="36" y="9"/>
                    <a:pt x="36" y="9"/>
                  </a:cubicBezTo>
                  <a:cubicBezTo>
                    <a:pt x="6" y="12"/>
                    <a:pt x="6" y="12"/>
                    <a:pt x="6" y="12"/>
                  </a:cubicBezTo>
                  <a:cubicBezTo>
                    <a:pt x="3" y="12"/>
                    <a:pt x="1" y="10"/>
                    <a:pt x="1" y="8"/>
                  </a:cubicBezTo>
                  <a:cubicBezTo>
                    <a:pt x="1" y="8"/>
                    <a:pt x="1" y="8"/>
                    <a:pt x="1" y="8"/>
                  </a:cubicBezTo>
                  <a:cubicBezTo>
                    <a:pt x="0" y="5"/>
                    <a:pt x="2" y="3"/>
                    <a:pt x="5" y="3"/>
                  </a:cubicBezTo>
                  <a:close/>
                </a:path>
              </a:pathLst>
            </a:custGeom>
            <a:solidFill>
              <a:srgbClr val="566CD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7" name="Google Shape;667;p24"/>
            <p:cNvSpPr/>
            <p:nvPr/>
          </p:nvSpPr>
          <p:spPr>
            <a:xfrm>
              <a:off x="5697741" y="5966514"/>
              <a:ext cx="563895" cy="196915"/>
            </a:xfrm>
            <a:custGeom>
              <a:avLst/>
              <a:gdLst/>
              <a:ahLst/>
              <a:cxnLst/>
              <a:rect l="l" t="t" r="r" b="b"/>
              <a:pathLst>
                <a:path w="35" h="12" extrusionOk="0">
                  <a:moveTo>
                    <a:pt x="31" y="3"/>
                  </a:moveTo>
                  <a:cubicBezTo>
                    <a:pt x="1" y="0"/>
                    <a:pt x="1" y="0"/>
                    <a:pt x="1" y="0"/>
                  </a:cubicBezTo>
                  <a:cubicBezTo>
                    <a:pt x="0" y="9"/>
                    <a:pt x="0" y="9"/>
                    <a:pt x="0" y="9"/>
                  </a:cubicBezTo>
                  <a:cubicBezTo>
                    <a:pt x="30" y="12"/>
                    <a:pt x="30" y="12"/>
                    <a:pt x="30" y="12"/>
                  </a:cubicBezTo>
                  <a:cubicBezTo>
                    <a:pt x="33" y="12"/>
                    <a:pt x="35" y="10"/>
                    <a:pt x="35" y="8"/>
                  </a:cubicBezTo>
                  <a:cubicBezTo>
                    <a:pt x="35" y="8"/>
                    <a:pt x="35" y="8"/>
                    <a:pt x="35" y="8"/>
                  </a:cubicBezTo>
                  <a:cubicBezTo>
                    <a:pt x="35" y="5"/>
                    <a:pt x="34" y="3"/>
                    <a:pt x="31" y="3"/>
                  </a:cubicBezTo>
                  <a:close/>
                </a:path>
              </a:pathLst>
            </a:custGeom>
            <a:solidFill>
              <a:srgbClr val="566CD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8" name="Google Shape;668;p24"/>
            <p:cNvSpPr/>
            <p:nvPr/>
          </p:nvSpPr>
          <p:spPr>
            <a:xfrm>
              <a:off x="5500827" y="5760646"/>
              <a:ext cx="483336" cy="349079"/>
            </a:xfrm>
            <a:custGeom>
              <a:avLst/>
              <a:gdLst/>
              <a:ahLst/>
              <a:cxnLst/>
              <a:rect l="l" t="t" r="r" b="b"/>
              <a:pathLst>
                <a:path w="30" h="22" extrusionOk="0">
                  <a:moveTo>
                    <a:pt x="28" y="22"/>
                  </a:moveTo>
                  <a:cubicBezTo>
                    <a:pt x="3" y="22"/>
                    <a:pt x="3" y="22"/>
                    <a:pt x="3" y="22"/>
                  </a:cubicBezTo>
                  <a:cubicBezTo>
                    <a:pt x="1" y="22"/>
                    <a:pt x="0" y="21"/>
                    <a:pt x="0" y="19"/>
                  </a:cubicBezTo>
                  <a:cubicBezTo>
                    <a:pt x="0" y="3"/>
                    <a:pt x="0" y="3"/>
                    <a:pt x="0" y="3"/>
                  </a:cubicBezTo>
                  <a:cubicBezTo>
                    <a:pt x="0" y="2"/>
                    <a:pt x="1" y="0"/>
                    <a:pt x="3" y="0"/>
                  </a:cubicBezTo>
                  <a:cubicBezTo>
                    <a:pt x="28" y="0"/>
                    <a:pt x="28" y="0"/>
                    <a:pt x="28" y="0"/>
                  </a:cubicBezTo>
                  <a:cubicBezTo>
                    <a:pt x="29" y="0"/>
                    <a:pt x="30" y="2"/>
                    <a:pt x="30" y="3"/>
                  </a:cubicBezTo>
                  <a:cubicBezTo>
                    <a:pt x="30" y="19"/>
                    <a:pt x="30" y="19"/>
                    <a:pt x="30" y="19"/>
                  </a:cubicBezTo>
                  <a:cubicBezTo>
                    <a:pt x="30" y="21"/>
                    <a:pt x="29" y="22"/>
                    <a:pt x="28" y="22"/>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69" name="Google Shape;669;p24"/>
            <p:cNvSpPr/>
            <p:nvPr/>
          </p:nvSpPr>
          <p:spPr>
            <a:xfrm>
              <a:off x="5500827" y="5778547"/>
              <a:ext cx="483336" cy="349079"/>
            </a:xfrm>
            <a:custGeom>
              <a:avLst/>
              <a:gdLst/>
              <a:ahLst/>
              <a:cxnLst/>
              <a:rect l="l" t="t" r="r" b="b"/>
              <a:pathLst>
                <a:path w="30" h="22" extrusionOk="0">
                  <a:moveTo>
                    <a:pt x="28" y="22"/>
                  </a:moveTo>
                  <a:cubicBezTo>
                    <a:pt x="3" y="22"/>
                    <a:pt x="3" y="22"/>
                    <a:pt x="3" y="22"/>
                  </a:cubicBezTo>
                  <a:cubicBezTo>
                    <a:pt x="1" y="22"/>
                    <a:pt x="0" y="21"/>
                    <a:pt x="0" y="19"/>
                  </a:cubicBezTo>
                  <a:cubicBezTo>
                    <a:pt x="0" y="3"/>
                    <a:pt x="0" y="3"/>
                    <a:pt x="0" y="3"/>
                  </a:cubicBezTo>
                  <a:cubicBezTo>
                    <a:pt x="0" y="2"/>
                    <a:pt x="1" y="0"/>
                    <a:pt x="3" y="0"/>
                  </a:cubicBezTo>
                  <a:cubicBezTo>
                    <a:pt x="28" y="0"/>
                    <a:pt x="28" y="0"/>
                    <a:pt x="28" y="0"/>
                  </a:cubicBezTo>
                  <a:cubicBezTo>
                    <a:pt x="29" y="0"/>
                    <a:pt x="30" y="2"/>
                    <a:pt x="30" y="3"/>
                  </a:cubicBezTo>
                  <a:cubicBezTo>
                    <a:pt x="30" y="19"/>
                    <a:pt x="30" y="19"/>
                    <a:pt x="30" y="19"/>
                  </a:cubicBezTo>
                  <a:cubicBezTo>
                    <a:pt x="30" y="21"/>
                    <a:pt x="29" y="22"/>
                    <a:pt x="28" y="22"/>
                  </a:cubicBez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0" name="Google Shape;670;p24"/>
            <p:cNvSpPr/>
            <p:nvPr/>
          </p:nvSpPr>
          <p:spPr>
            <a:xfrm>
              <a:off x="5661939" y="5921758"/>
              <a:ext cx="161112" cy="62657"/>
            </a:xfrm>
            <a:custGeom>
              <a:avLst/>
              <a:gdLst/>
              <a:ahLst/>
              <a:cxnLst/>
              <a:rect l="l" t="t" r="r" b="b"/>
              <a:pathLst>
                <a:path w="10" h="4" extrusionOk="0">
                  <a:moveTo>
                    <a:pt x="9" y="4"/>
                  </a:moveTo>
                  <a:cubicBezTo>
                    <a:pt x="2" y="4"/>
                    <a:pt x="2" y="4"/>
                    <a:pt x="2" y="4"/>
                  </a:cubicBezTo>
                  <a:cubicBezTo>
                    <a:pt x="1" y="4"/>
                    <a:pt x="0" y="3"/>
                    <a:pt x="0" y="2"/>
                  </a:cubicBezTo>
                  <a:cubicBezTo>
                    <a:pt x="0" y="2"/>
                    <a:pt x="0" y="2"/>
                    <a:pt x="0" y="2"/>
                  </a:cubicBezTo>
                  <a:cubicBezTo>
                    <a:pt x="0" y="1"/>
                    <a:pt x="1" y="0"/>
                    <a:pt x="2" y="0"/>
                  </a:cubicBezTo>
                  <a:cubicBezTo>
                    <a:pt x="9" y="0"/>
                    <a:pt x="9" y="0"/>
                    <a:pt x="9" y="0"/>
                  </a:cubicBezTo>
                  <a:cubicBezTo>
                    <a:pt x="10" y="0"/>
                    <a:pt x="10" y="1"/>
                    <a:pt x="10" y="2"/>
                  </a:cubicBezTo>
                  <a:cubicBezTo>
                    <a:pt x="10" y="2"/>
                    <a:pt x="10" y="2"/>
                    <a:pt x="10" y="2"/>
                  </a:cubicBezTo>
                  <a:cubicBezTo>
                    <a:pt x="10" y="3"/>
                    <a:pt x="10" y="4"/>
                    <a:pt x="9" y="4"/>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1" name="Google Shape;671;p24"/>
            <p:cNvSpPr/>
            <p:nvPr/>
          </p:nvSpPr>
          <p:spPr>
            <a:xfrm>
              <a:off x="5510651" y="6076579"/>
              <a:ext cx="418586" cy="180406"/>
            </a:xfrm>
            <a:custGeom>
              <a:avLst/>
              <a:gdLst/>
              <a:ahLst/>
              <a:cxnLst/>
              <a:rect l="l" t="t" r="r" b="b"/>
              <a:pathLst>
                <a:path w="10000" h="9287" extrusionOk="0">
                  <a:moveTo>
                    <a:pt x="929" y="9185"/>
                  </a:moveTo>
                  <a:lnTo>
                    <a:pt x="4422" y="9185"/>
                  </a:lnTo>
                  <a:lnTo>
                    <a:pt x="4422" y="9185"/>
                  </a:lnTo>
                  <a:lnTo>
                    <a:pt x="5198" y="9185"/>
                  </a:lnTo>
                  <a:lnTo>
                    <a:pt x="5198" y="9185"/>
                  </a:lnTo>
                  <a:lnTo>
                    <a:pt x="5587" y="8370"/>
                  </a:lnTo>
                  <a:lnTo>
                    <a:pt x="5587" y="9185"/>
                  </a:lnTo>
                  <a:cubicBezTo>
                    <a:pt x="5651" y="9321"/>
                    <a:pt x="5910" y="9321"/>
                    <a:pt x="5974" y="9185"/>
                  </a:cubicBezTo>
                  <a:lnTo>
                    <a:pt x="5974" y="8370"/>
                  </a:lnTo>
                  <a:lnTo>
                    <a:pt x="8303" y="8370"/>
                  </a:lnTo>
                  <a:lnTo>
                    <a:pt x="8303" y="8370"/>
                  </a:lnTo>
                  <a:lnTo>
                    <a:pt x="8691" y="8370"/>
                  </a:lnTo>
                  <a:cubicBezTo>
                    <a:pt x="9855" y="7554"/>
                    <a:pt x="10243" y="5109"/>
                    <a:pt x="9855" y="2663"/>
                  </a:cubicBezTo>
                  <a:cubicBezTo>
                    <a:pt x="9467" y="1032"/>
                    <a:pt x="8303" y="-598"/>
                    <a:pt x="7526" y="217"/>
                  </a:cubicBezTo>
                  <a:lnTo>
                    <a:pt x="7526" y="217"/>
                  </a:lnTo>
                  <a:lnTo>
                    <a:pt x="7526" y="217"/>
                  </a:lnTo>
                  <a:lnTo>
                    <a:pt x="542" y="5924"/>
                  </a:lnTo>
                  <a:lnTo>
                    <a:pt x="153" y="5924"/>
                  </a:lnTo>
                  <a:cubicBezTo>
                    <a:pt x="-235" y="7554"/>
                    <a:pt x="153" y="9185"/>
                    <a:pt x="929" y="9185"/>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2" name="Google Shape;672;p24"/>
            <p:cNvSpPr/>
            <p:nvPr/>
          </p:nvSpPr>
          <p:spPr>
            <a:xfrm>
              <a:off x="5760399" y="6100771"/>
              <a:ext cx="179013" cy="170065"/>
            </a:xfrm>
            <a:custGeom>
              <a:avLst/>
              <a:gdLst/>
              <a:ahLst/>
              <a:cxnLst/>
              <a:rect l="l" t="t" r="r" b="b"/>
              <a:pathLst>
                <a:path w="11" h="11" extrusionOk="0">
                  <a:moveTo>
                    <a:pt x="1" y="7"/>
                  </a:moveTo>
                  <a:cubicBezTo>
                    <a:pt x="0" y="4"/>
                    <a:pt x="1" y="2"/>
                    <a:pt x="4" y="1"/>
                  </a:cubicBezTo>
                  <a:cubicBezTo>
                    <a:pt x="6" y="0"/>
                    <a:pt x="9" y="1"/>
                    <a:pt x="10" y="4"/>
                  </a:cubicBezTo>
                  <a:cubicBezTo>
                    <a:pt x="11" y="6"/>
                    <a:pt x="10" y="9"/>
                    <a:pt x="7" y="10"/>
                  </a:cubicBezTo>
                  <a:cubicBezTo>
                    <a:pt x="4" y="11"/>
                    <a:pt x="2" y="9"/>
                    <a:pt x="1" y="7"/>
                  </a:cubicBezTo>
                  <a:close/>
                </a:path>
              </a:pathLst>
            </a:custGeom>
            <a:solidFill>
              <a:srgbClr val="F7B75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3" name="Google Shape;673;p24"/>
            <p:cNvSpPr/>
            <p:nvPr/>
          </p:nvSpPr>
          <p:spPr>
            <a:xfrm>
              <a:off x="5500827" y="6100771"/>
              <a:ext cx="402783" cy="170065"/>
            </a:xfrm>
            <a:custGeom>
              <a:avLst/>
              <a:gdLst/>
              <a:ahLst/>
              <a:cxnLst/>
              <a:rect l="l" t="t" r="r" b="b"/>
              <a:pathLst>
                <a:path w="25" h="11" extrusionOk="0">
                  <a:moveTo>
                    <a:pt x="2" y="7"/>
                  </a:moveTo>
                  <a:cubicBezTo>
                    <a:pt x="20" y="1"/>
                    <a:pt x="20" y="1"/>
                    <a:pt x="20" y="1"/>
                  </a:cubicBezTo>
                  <a:cubicBezTo>
                    <a:pt x="21" y="0"/>
                    <a:pt x="24" y="1"/>
                    <a:pt x="24" y="3"/>
                  </a:cubicBezTo>
                  <a:cubicBezTo>
                    <a:pt x="25" y="5"/>
                    <a:pt x="24" y="10"/>
                    <a:pt x="22" y="10"/>
                  </a:cubicBezTo>
                  <a:cubicBezTo>
                    <a:pt x="3" y="11"/>
                    <a:pt x="3" y="11"/>
                    <a:pt x="3" y="11"/>
                  </a:cubicBezTo>
                  <a:cubicBezTo>
                    <a:pt x="1" y="11"/>
                    <a:pt x="0" y="9"/>
                    <a:pt x="1" y="7"/>
                  </a:cubicBezTo>
                  <a:lnTo>
                    <a:pt x="2" y="7"/>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4" name="Google Shape;674;p24"/>
            <p:cNvSpPr/>
            <p:nvPr/>
          </p:nvSpPr>
          <p:spPr>
            <a:xfrm>
              <a:off x="5796202" y="6029166"/>
              <a:ext cx="447533" cy="232717"/>
            </a:xfrm>
            <a:custGeom>
              <a:avLst/>
              <a:gdLst/>
              <a:ahLst/>
              <a:cxnLst/>
              <a:rect l="l" t="t" r="r" b="b"/>
              <a:pathLst>
                <a:path w="28" h="14" extrusionOk="0">
                  <a:moveTo>
                    <a:pt x="23" y="1"/>
                  </a:moveTo>
                  <a:cubicBezTo>
                    <a:pt x="3" y="6"/>
                    <a:pt x="3" y="6"/>
                    <a:pt x="3" y="6"/>
                  </a:cubicBezTo>
                  <a:cubicBezTo>
                    <a:pt x="1" y="7"/>
                    <a:pt x="0" y="9"/>
                    <a:pt x="0" y="11"/>
                  </a:cubicBezTo>
                  <a:cubicBezTo>
                    <a:pt x="0" y="11"/>
                    <a:pt x="0" y="11"/>
                    <a:pt x="0" y="11"/>
                  </a:cubicBezTo>
                  <a:cubicBezTo>
                    <a:pt x="1" y="13"/>
                    <a:pt x="3" y="14"/>
                    <a:pt x="5" y="13"/>
                  </a:cubicBezTo>
                  <a:cubicBezTo>
                    <a:pt x="25" y="8"/>
                    <a:pt x="25" y="8"/>
                    <a:pt x="25" y="8"/>
                  </a:cubicBezTo>
                  <a:cubicBezTo>
                    <a:pt x="27" y="7"/>
                    <a:pt x="28" y="5"/>
                    <a:pt x="28" y="3"/>
                  </a:cubicBezTo>
                  <a:cubicBezTo>
                    <a:pt x="28" y="3"/>
                    <a:pt x="28" y="3"/>
                    <a:pt x="28" y="3"/>
                  </a:cubicBezTo>
                  <a:cubicBezTo>
                    <a:pt x="27" y="1"/>
                    <a:pt x="25" y="0"/>
                    <a:pt x="23" y="1"/>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5" name="Google Shape;675;p24"/>
            <p:cNvSpPr/>
            <p:nvPr/>
          </p:nvSpPr>
          <p:spPr>
            <a:xfrm>
              <a:off x="5493058" y="6076579"/>
              <a:ext cx="418586" cy="178422"/>
            </a:xfrm>
            <a:custGeom>
              <a:avLst/>
              <a:gdLst/>
              <a:ahLst/>
              <a:cxnLst/>
              <a:rect l="l" t="t" r="r" b="b"/>
              <a:pathLst>
                <a:path w="10000" h="9890" extrusionOk="0">
                  <a:moveTo>
                    <a:pt x="9072" y="9890"/>
                  </a:moveTo>
                  <a:lnTo>
                    <a:pt x="5579" y="9890"/>
                  </a:lnTo>
                  <a:lnTo>
                    <a:pt x="5579" y="9890"/>
                  </a:lnTo>
                  <a:lnTo>
                    <a:pt x="4803" y="9890"/>
                  </a:lnTo>
                  <a:lnTo>
                    <a:pt x="4803" y="9890"/>
                  </a:lnTo>
                  <a:lnTo>
                    <a:pt x="4414" y="9013"/>
                  </a:lnTo>
                  <a:cubicBezTo>
                    <a:pt x="4414" y="9890"/>
                    <a:pt x="4543" y="9890"/>
                    <a:pt x="4414" y="9890"/>
                  </a:cubicBezTo>
                  <a:cubicBezTo>
                    <a:pt x="4285" y="9890"/>
                    <a:pt x="4092" y="9159"/>
                    <a:pt x="3639" y="9013"/>
                  </a:cubicBezTo>
                  <a:cubicBezTo>
                    <a:pt x="3186" y="8867"/>
                    <a:pt x="2345" y="9013"/>
                    <a:pt x="1698" y="9013"/>
                  </a:cubicBezTo>
                  <a:lnTo>
                    <a:pt x="1698" y="9013"/>
                  </a:lnTo>
                  <a:lnTo>
                    <a:pt x="1310" y="9013"/>
                  </a:lnTo>
                  <a:cubicBezTo>
                    <a:pt x="146" y="8134"/>
                    <a:pt x="-242" y="5501"/>
                    <a:pt x="146" y="2867"/>
                  </a:cubicBezTo>
                  <a:cubicBezTo>
                    <a:pt x="534" y="1111"/>
                    <a:pt x="1698" y="-644"/>
                    <a:pt x="2475" y="234"/>
                  </a:cubicBezTo>
                  <a:lnTo>
                    <a:pt x="2475" y="234"/>
                  </a:lnTo>
                  <a:lnTo>
                    <a:pt x="2475" y="234"/>
                  </a:lnTo>
                  <a:lnTo>
                    <a:pt x="9459" y="6379"/>
                  </a:lnTo>
                  <a:lnTo>
                    <a:pt x="9848" y="6379"/>
                  </a:lnTo>
                  <a:cubicBezTo>
                    <a:pt x="10236" y="8134"/>
                    <a:pt x="9848" y="9890"/>
                    <a:pt x="9072" y="9890"/>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6" name="Google Shape;676;p24"/>
            <p:cNvSpPr/>
            <p:nvPr/>
          </p:nvSpPr>
          <p:spPr>
            <a:xfrm>
              <a:off x="5482926" y="6100771"/>
              <a:ext cx="179013" cy="170065"/>
            </a:xfrm>
            <a:custGeom>
              <a:avLst/>
              <a:gdLst/>
              <a:ahLst/>
              <a:cxnLst/>
              <a:rect l="l" t="t" r="r" b="b"/>
              <a:pathLst>
                <a:path w="11" h="11" extrusionOk="0">
                  <a:moveTo>
                    <a:pt x="10" y="7"/>
                  </a:moveTo>
                  <a:cubicBezTo>
                    <a:pt x="11" y="4"/>
                    <a:pt x="10" y="2"/>
                    <a:pt x="7" y="1"/>
                  </a:cubicBezTo>
                  <a:cubicBezTo>
                    <a:pt x="5" y="0"/>
                    <a:pt x="2" y="1"/>
                    <a:pt x="1" y="4"/>
                  </a:cubicBezTo>
                  <a:cubicBezTo>
                    <a:pt x="0" y="6"/>
                    <a:pt x="1" y="9"/>
                    <a:pt x="4" y="10"/>
                  </a:cubicBezTo>
                  <a:cubicBezTo>
                    <a:pt x="6" y="11"/>
                    <a:pt x="9" y="9"/>
                    <a:pt x="10" y="7"/>
                  </a:cubicBezTo>
                  <a:close/>
                </a:path>
              </a:pathLst>
            </a:custGeom>
            <a:solidFill>
              <a:srgbClr val="F7B75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7" name="Google Shape;677;p24"/>
            <p:cNvSpPr/>
            <p:nvPr/>
          </p:nvSpPr>
          <p:spPr>
            <a:xfrm>
              <a:off x="5518728" y="6100771"/>
              <a:ext cx="402783" cy="170065"/>
            </a:xfrm>
            <a:custGeom>
              <a:avLst/>
              <a:gdLst/>
              <a:ahLst/>
              <a:cxnLst/>
              <a:rect l="l" t="t" r="r" b="b"/>
              <a:pathLst>
                <a:path w="25" h="11" extrusionOk="0">
                  <a:moveTo>
                    <a:pt x="23" y="7"/>
                  </a:moveTo>
                  <a:cubicBezTo>
                    <a:pt x="5" y="1"/>
                    <a:pt x="5" y="1"/>
                    <a:pt x="5" y="1"/>
                  </a:cubicBezTo>
                  <a:cubicBezTo>
                    <a:pt x="3" y="0"/>
                    <a:pt x="1" y="1"/>
                    <a:pt x="1" y="3"/>
                  </a:cubicBezTo>
                  <a:cubicBezTo>
                    <a:pt x="0" y="5"/>
                    <a:pt x="1" y="10"/>
                    <a:pt x="3" y="10"/>
                  </a:cubicBezTo>
                  <a:cubicBezTo>
                    <a:pt x="22" y="11"/>
                    <a:pt x="22" y="11"/>
                    <a:pt x="22" y="11"/>
                  </a:cubicBezTo>
                  <a:cubicBezTo>
                    <a:pt x="24" y="11"/>
                    <a:pt x="25" y="9"/>
                    <a:pt x="24" y="7"/>
                  </a:cubicBezTo>
                  <a:lnTo>
                    <a:pt x="23" y="7"/>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8" name="Google Shape;678;p24"/>
            <p:cNvSpPr/>
            <p:nvPr/>
          </p:nvSpPr>
          <p:spPr>
            <a:xfrm>
              <a:off x="5160702" y="6029166"/>
              <a:ext cx="474388" cy="232717"/>
            </a:xfrm>
            <a:custGeom>
              <a:avLst/>
              <a:gdLst/>
              <a:ahLst/>
              <a:cxnLst/>
              <a:rect l="l" t="t" r="r" b="b"/>
              <a:pathLst>
                <a:path w="29" h="14" extrusionOk="0">
                  <a:moveTo>
                    <a:pt x="6" y="1"/>
                  </a:moveTo>
                  <a:cubicBezTo>
                    <a:pt x="26" y="6"/>
                    <a:pt x="26" y="6"/>
                    <a:pt x="26" y="6"/>
                  </a:cubicBezTo>
                  <a:cubicBezTo>
                    <a:pt x="28" y="7"/>
                    <a:pt x="29" y="9"/>
                    <a:pt x="29" y="11"/>
                  </a:cubicBezTo>
                  <a:cubicBezTo>
                    <a:pt x="29" y="11"/>
                    <a:pt x="29" y="11"/>
                    <a:pt x="29" y="11"/>
                  </a:cubicBezTo>
                  <a:cubicBezTo>
                    <a:pt x="28" y="13"/>
                    <a:pt x="26" y="14"/>
                    <a:pt x="24" y="13"/>
                  </a:cubicBezTo>
                  <a:cubicBezTo>
                    <a:pt x="4" y="8"/>
                    <a:pt x="4" y="8"/>
                    <a:pt x="4" y="8"/>
                  </a:cubicBezTo>
                  <a:cubicBezTo>
                    <a:pt x="2" y="7"/>
                    <a:pt x="0" y="5"/>
                    <a:pt x="1" y="3"/>
                  </a:cubicBezTo>
                  <a:cubicBezTo>
                    <a:pt x="1" y="3"/>
                    <a:pt x="1" y="3"/>
                    <a:pt x="1" y="3"/>
                  </a:cubicBezTo>
                  <a:cubicBezTo>
                    <a:pt x="2" y="1"/>
                    <a:pt x="4" y="0"/>
                    <a:pt x="6" y="1"/>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79" name="Google Shape;679;p24"/>
            <p:cNvSpPr/>
            <p:nvPr/>
          </p:nvSpPr>
          <p:spPr>
            <a:xfrm>
              <a:off x="5554531" y="4919283"/>
              <a:ext cx="268520" cy="179013"/>
            </a:xfrm>
            <a:custGeom>
              <a:avLst/>
              <a:gdLst/>
              <a:ahLst/>
              <a:cxnLst/>
              <a:rect l="l" t="t" r="r" b="b"/>
              <a:pathLst>
                <a:path w="17" h="11" extrusionOk="0">
                  <a:moveTo>
                    <a:pt x="12" y="0"/>
                  </a:moveTo>
                  <a:cubicBezTo>
                    <a:pt x="6" y="0"/>
                    <a:pt x="0" y="7"/>
                    <a:pt x="0" y="7"/>
                  </a:cubicBezTo>
                  <a:cubicBezTo>
                    <a:pt x="8" y="11"/>
                    <a:pt x="14" y="8"/>
                    <a:pt x="16" y="6"/>
                  </a:cubicBezTo>
                  <a:cubicBezTo>
                    <a:pt x="16" y="6"/>
                    <a:pt x="17" y="5"/>
                    <a:pt x="17" y="4"/>
                  </a:cubicBezTo>
                  <a:lnTo>
                    <a:pt x="12"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680" name="Google Shape;680;p24"/>
          <p:cNvGrpSpPr/>
          <p:nvPr/>
        </p:nvGrpSpPr>
        <p:grpSpPr>
          <a:xfrm>
            <a:off x="6970377" y="2895701"/>
            <a:ext cx="688320" cy="989461"/>
            <a:chOff x="7402034" y="4332963"/>
            <a:chExt cx="1662231" cy="2389460"/>
          </a:xfrm>
        </p:grpSpPr>
        <p:grpSp>
          <p:nvGrpSpPr>
            <p:cNvPr id="681" name="Google Shape;681;p24"/>
            <p:cNvGrpSpPr/>
            <p:nvPr/>
          </p:nvGrpSpPr>
          <p:grpSpPr>
            <a:xfrm>
              <a:off x="7402034" y="4332963"/>
              <a:ext cx="1662231" cy="2389460"/>
              <a:chOff x="7402034" y="4332963"/>
              <a:chExt cx="1662231" cy="2389460"/>
            </a:xfrm>
          </p:grpSpPr>
          <p:sp>
            <p:nvSpPr>
              <p:cNvPr id="682" name="Google Shape;682;p24"/>
              <p:cNvSpPr/>
              <p:nvPr/>
            </p:nvSpPr>
            <p:spPr>
              <a:xfrm>
                <a:off x="7713706" y="6364576"/>
                <a:ext cx="196238" cy="184691"/>
              </a:xfrm>
              <a:custGeom>
                <a:avLst/>
                <a:gdLst/>
                <a:ahLst/>
                <a:cxnLst/>
                <a:rect l="l" t="t" r="r" b="b"/>
                <a:pathLst>
                  <a:path w="9" h="9" extrusionOk="0">
                    <a:moveTo>
                      <a:pt x="0" y="3"/>
                    </a:moveTo>
                    <a:cubicBezTo>
                      <a:pt x="0" y="6"/>
                      <a:pt x="1" y="8"/>
                      <a:pt x="3" y="9"/>
                    </a:cubicBezTo>
                    <a:cubicBezTo>
                      <a:pt x="6" y="9"/>
                      <a:pt x="8" y="8"/>
                      <a:pt x="9" y="6"/>
                    </a:cubicBezTo>
                    <a:cubicBezTo>
                      <a:pt x="9" y="3"/>
                      <a:pt x="8" y="1"/>
                      <a:pt x="6" y="0"/>
                    </a:cubicBezTo>
                    <a:cubicBezTo>
                      <a:pt x="3" y="0"/>
                      <a:pt x="1" y="1"/>
                      <a:pt x="0" y="3"/>
                    </a:cubicBezTo>
                    <a:close/>
                  </a:path>
                </a:pathLst>
              </a:custGeom>
              <a:solidFill>
                <a:srgbClr val="2143A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83" name="Google Shape;683;p24"/>
              <p:cNvSpPr/>
              <p:nvPr/>
            </p:nvSpPr>
            <p:spPr>
              <a:xfrm>
                <a:off x="7402034" y="6364576"/>
                <a:ext cx="484817" cy="184691"/>
              </a:xfrm>
              <a:custGeom>
                <a:avLst/>
                <a:gdLst/>
                <a:ahLst/>
                <a:cxnLst/>
                <a:rect l="l" t="t" r="r" b="b"/>
                <a:pathLst>
                  <a:path w="23" h="9" extrusionOk="0">
                    <a:moveTo>
                      <a:pt x="2" y="4"/>
                    </a:moveTo>
                    <a:cubicBezTo>
                      <a:pt x="18" y="9"/>
                      <a:pt x="18" y="9"/>
                      <a:pt x="18" y="9"/>
                    </a:cubicBezTo>
                    <a:cubicBezTo>
                      <a:pt x="20" y="9"/>
                      <a:pt x="22" y="8"/>
                      <a:pt x="22" y="6"/>
                    </a:cubicBezTo>
                    <a:cubicBezTo>
                      <a:pt x="23" y="5"/>
                      <a:pt x="21" y="0"/>
                      <a:pt x="20" y="0"/>
                    </a:cubicBezTo>
                    <a:cubicBezTo>
                      <a:pt x="3" y="0"/>
                      <a:pt x="3" y="0"/>
                      <a:pt x="3" y="0"/>
                    </a:cubicBezTo>
                    <a:cubicBezTo>
                      <a:pt x="1" y="0"/>
                      <a:pt x="0" y="2"/>
                      <a:pt x="1" y="4"/>
                    </a:cubicBezTo>
                    <a:lnTo>
                      <a:pt x="2" y="4"/>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84" name="Google Shape;684;p24"/>
              <p:cNvSpPr/>
              <p:nvPr/>
            </p:nvSpPr>
            <p:spPr>
              <a:xfrm>
                <a:off x="7759878" y="5510376"/>
                <a:ext cx="784943" cy="981181"/>
              </a:xfrm>
              <a:custGeom>
                <a:avLst/>
                <a:gdLst/>
                <a:ahLst/>
                <a:cxnLst/>
                <a:rect l="l" t="t" r="r" b="b"/>
                <a:pathLst>
                  <a:path w="38" h="47" extrusionOk="0">
                    <a:moveTo>
                      <a:pt x="7" y="14"/>
                    </a:moveTo>
                    <a:cubicBezTo>
                      <a:pt x="7" y="14"/>
                      <a:pt x="7" y="14"/>
                      <a:pt x="7" y="14"/>
                    </a:cubicBezTo>
                    <a:cubicBezTo>
                      <a:pt x="31" y="0"/>
                      <a:pt x="31" y="0"/>
                      <a:pt x="31" y="0"/>
                    </a:cubicBezTo>
                    <a:cubicBezTo>
                      <a:pt x="38" y="8"/>
                      <a:pt x="38" y="8"/>
                      <a:pt x="38" y="8"/>
                    </a:cubicBezTo>
                    <a:cubicBezTo>
                      <a:pt x="13" y="21"/>
                      <a:pt x="13" y="21"/>
                      <a:pt x="13" y="21"/>
                    </a:cubicBezTo>
                    <a:cubicBezTo>
                      <a:pt x="7" y="47"/>
                      <a:pt x="7" y="47"/>
                      <a:pt x="7" y="47"/>
                    </a:cubicBezTo>
                    <a:cubicBezTo>
                      <a:pt x="7" y="47"/>
                      <a:pt x="7" y="47"/>
                      <a:pt x="7" y="47"/>
                    </a:cubicBezTo>
                    <a:cubicBezTo>
                      <a:pt x="0" y="41"/>
                      <a:pt x="0" y="41"/>
                      <a:pt x="0" y="41"/>
                    </a:cubicBezTo>
                    <a:cubicBezTo>
                      <a:pt x="5" y="17"/>
                      <a:pt x="5" y="17"/>
                      <a:pt x="5" y="17"/>
                    </a:cubicBezTo>
                    <a:cubicBezTo>
                      <a:pt x="5" y="16"/>
                      <a:pt x="6" y="15"/>
                      <a:pt x="7" y="14"/>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85" name="Google Shape;685;p24"/>
              <p:cNvSpPr/>
              <p:nvPr/>
            </p:nvSpPr>
            <p:spPr>
              <a:xfrm>
                <a:off x="8902659" y="6549270"/>
                <a:ext cx="161606" cy="173153"/>
              </a:xfrm>
              <a:prstGeom prst="ellipse">
                <a:avLst/>
              </a:prstGeom>
              <a:solidFill>
                <a:srgbClr val="2143A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86" name="Google Shape;686;p24"/>
              <p:cNvSpPr/>
              <p:nvPr/>
            </p:nvSpPr>
            <p:spPr>
              <a:xfrm>
                <a:off x="8637168" y="6549270"/>
                <a:ext cx="415557" cy="173153"/>
              </a:xfrm>
              <a:custGeom>
                <a:avLst/>
                <a:gdLst/>
                <a:ahLst/>
                <a:cxnLst/>
                <a:rect l="l" t="t" r="r" b="b"/>
                <a:pathLst>
                  <a:path w="20" h="8" extrusionOk="0">
                    <a:moveTo>
                      <a:pt x="2" y="8"/>
                    </a:moveTo>
                    <a:cubicBezTo>
                      <a:pt x="17" y="8"/>
                      <a:pt x="17" y="8"/>
                      <a:pt x="17" y="8"/>
                    </a:cubicBezTo>
                    <a:cubicBezTo>
                      <a:pt x="19" y="8"/>
                      <a:pt x="20" y="6"/>
                      <a:pt x="20" y="5"/>
                    </a:cubicBezTo>
                    <a:cubicBezTo>
                      <a:pt x="20" y="3"/>
                      <a:pt x="18" y="0"/>
                      <a:pt x="17" y="0"/>
                    </a:cubicBezTo>
                    <a:cubicBezTo>
                      <a:pt x="2" y="4"/>
                      <a:pt x="2" y="4"/>
                      <a:pt x="2" y="4"/>
                    </a:cubicBezTo>
                    <a:cubicBezTo>
                      <a:pt x="0" y="5"/>
                      <a:pt x="0" y="7"/>
                      <a:pt x="2"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87" name="Google Shape;687;p24"/>
              <p:cNvSpPr/>
              <p:nvPr/>
            </p:nvSpPr>
            <p:spPr>
              <a:xfrm>
                <a:off x="8279323" y="5406489"/>
                <a:ext cx="461730" cy="380932"/>
              </a:xfrm>
              <a:custGeom>
                <a:avLst/>
                <a:gdLst/>
                <a:ahLst/>
                <a:cxnLst/>
                <a:rect l="l" t="t" r="r" b="b"/>
                <a:pathLst>
                  <a:path w="22" h="18" extrusionOk="0">
                    <a:moveTo>
                      <a:pt x="3" y="2"/>
                    </a:moveTo>
                    <a:cubicBezTo>
                      <a:pt x="19" y="0"/>
                      <a:pt x="19" y="0"/>
                      <a:pt x="19" y="0"/>
                    </a:cubicBezTo>
                    <a:cubicBezTo>
                      <a:pt x="20" y="1"/>
                      <a:pt x="21" y="5"/>
                      <a:pt x="21" y="6"/>
                    </a:cubicBezTo>
                    <a:cubicBezTo>
                      <a:pt x="22" y="9"/>
                      <a:pt x="21" y="11"/>
                      <a:pt x="20" y="13"/>
                    </a:cubicBezTo>
                    <a:cubicBezTo>
                      <a:pt x="19" y="15"/>
                      <a:pt x="17" y="17"/>
                      <a:pt x="14" y="17"/>
                    </a:cubicBezTo>
                    <a:cubicBezTo>
                      <a:pt x="13" y="17"/>
                      <a:pt x="7" y="18"/>
                      <a:pt x="4" y="15"/>
                    </a:cubicBezTo>
                    <a:cubicBezTo>
                      <a:pt x="0" y="11"/>
                      <a:pt x="3" y="2"/>
                      <a:pt x="3" y="2"/>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88" name="Google Shape;688;p24"/>
              <p:cNvSpPr/>
              <p:nvPr/>
            </p:nvSpPr>
            <p:spPr>
              <a:xfrm>
                <a:off x="8487102" y="5614267"/>
                <a:ext cx="542536" cy="981181"/>
              </a:xfrm>
              <a:custGeom>
                <a:avLst/>
                <a:gdLst/>
                <a:ahLst/>
                <a:cxnLst/>
                <a:rect l="l" t="t" r="r" b="b"/>
                <a:pathLst>
                  <a:path w="26" h="47" extrusionOk="0">
                    <a:moveTo>
                      <a:pt x="3" y="0"/>
                    </a:moveTo>
                    <a:cubicBezTo>
                      <a:pt x="13" y="0"/>
                      <a:pt x="13" y="0"/>
                      <a:pt x="13" y="0"/>
                    </a:cubicBezTo>
                    <a:cubicBezTo>
                      <a:pt x="9" y="25"/>
                      <a:pt x="9" y="25"/>
                      <a:pt x="9" y="25"/>
                    </a:cubicBezTo>
                    <a:cubicBezTo>
                      <a:pt x="26" y="45"/>
                      <a:pt x="26" y="45"/>
                      <a:pt x="26" y="45"/>
                    </a:cubicBezTo>
                    <a:cubicBezTo>
                      <a:pt x="17" y="47"/>
                      <a:pt x="17" y="47"/>
                      <a:pt x="17" y="47"/>
                    </a:cubicBezTo>
                    <a:cubicBezTo>
                      <a:pt x="1" y="29"/>
                      <a:pt x="1" y="29"/>
                      <a:pt x="1" y="29"/>
                    </a:cubicBezTo>
                    <a:cubicBezTo>
                      <a:pt x="0" y="28"/>
                      <a:pt x="0" y="26"/>
                      <a:pt x="0" y="25"/>
                    </a:cubicBezTo>
                    <a:lnTo>
                      <a:pt x="3" y="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89" name="Google Shape;689;p24"/>
              <p:cNvSpPr/>
              <p:nvPr/>
            </p:nvSpPr>
            <p:spPr>
              <a:xfrm>
                <a:off x="7679072" y="4933212"/>
                <a:ext cx="727230" cy="473277"/>
              </a:xfrm>
              <a:custGeom>
                <a:avLst/>
                <a:gdLst/>
                <a:ahLst/>
                <a:cxnLst/>
                <a:rect l="l" t="t" r="r" b="b"/>
                <a:pathLst>
                  <a:path w="35" h="23" extrusionOk="0">
                    <a:moveTo>
                      <a:pt x="0" y="23"/>
                    </a:moveTo>
                    <a:cubicBezTo>
                      <a:pt x="24" y="22"/>
                      <a:pt x="24" y="22"/>
                      <a:pt x="24" y="22"/>
                    </a:cubicBezTo>
                    <a:cubicBezTo>
                      <a:pt x="25" y="22"/>
                      <a:pt x="26" y="22"/>
                      <a:pt x="26" y="21"/>
                    </a:cubicBezTo>
                    <a:cubicBezTo>
                      <a:pt x="35" y="2"/>
                      <a:pt x="35" y="2"/>
                      <a:pt x="35" y="2"/>
                    </a:cubicBezTo>
                    <a:cubicBezTo>
                      <a:pt x="30" y="0"/>
                      <a:pt x="30" y="0"/>
                      <a:pt x="30" y="0"/>
                    </a:cubicBezTo>
                    <a:cubicBezTo>
                      <a:pt x="22" y="17"/>
                      <a:pt x="22" y="17"/>
                      <a:pt x="22" y="17"/>
                    </a:cubicBezTo>
                    <a:cubicBezTo>
                      <a:pt x="0" y="17"/>
                      <a:pt x="0" y="17"/>
                      <a:pt x="0" y="17"/>
                    </a:cubicBezTo>
                    <a:lnTo>
                      <a:pt x="0" y="23"/>
                    </a:ln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0" name="Google Shape;690;p24"/>
              <p:cNvSpPr/>
              <p:nvPr/>
            </p:nvSpPr>
            <p:spPr>
              <a:xfrm>
                <a:off x="8383214" y="4540742"/>
                <a:ext cx="150066" cy="392470"/>
              </a:xfrm>
              <a:custGeom>
                <a:avLst/>
                <a:gdLst/>
                <a:ahLst/>
                <a:cxnLst/>
                <a:rect l="l" t="t" r="r" b="b"/>
                <a:pathLst>
                  <a:path w="13" h="34" extrusionOk="0">
                    <a:moveTo>
                      <a:pt x="0" y="7"/>
                    </a:moveTo>
                    <a:lnTo>
                      <a:pt x="0" y="34"/>
                    </a:lnTo>
                    <a:lnTo>
                      <a:pt x="13" y="34"/>
                    </a:lnTo>
                    <a:lnTo>
                      <a:pt x="11" y="7"/>
                    </a:lnTo>
                    <a:lnTo>
                      <a:pt x="11" y="0"/>
                    </a:lnTo>
                    <a:lnTo>
                      <a:pt x="0" y="7"/>
                    </a:ln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1" name="Google Shape;691;p24"/>
              <p:cNvSpPr/>
              <p:nvPr/>
            </p:nvSpPr>
            <p:spPr>
              <a:xfrm>
                <a:off x="8383214" y="4540742"/>
                <a:ext cx="150066" cy="392470"/>
              </a:xfrm>
              <a:custGeom>
                <a:avLst/>
                <a:gdLst/>
                <a:ahLst/>
                <a:cxnLst/>
                <a:rect l="l" t="t" r="r" b="b"/>
                <a:pathLst>
                  <a:path w="13" h="34" extrusionOk="0">
                    <a:moveTo>
                      <a:pt x="0" y="7"/>
                    </a:moveTo>
                    <a:lnTo>
                      <a:pt x="0" y="34"/>
                    </a:lnTo>
                    <a:lnTo>
                      <a:pt x="13" y="34"/>
                    </a:lnTo>
                    <a:lnTo>
                      <a:pt x="11" y="7"/>
                    </a:lnTo>
                    <a:lnTo>
                      <a:pt x="11" y="0"/>
                    </a:lnTo>
                    <a:lnTo>
                      <a:pt x="0" y="7"/>
                    </a:lnTo>
                  </a:path>
                </a:pathLst>
              </a:cu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2" name="Google Shape;692;p24"/>
              <p:cNvSpPr/>
              <p:nvPr/>
            </p:nvSpPr>
            <p:spPr>
              <a:xfrm>
                <a:off x="8383214" y="4725433"/>
                <a:ext cx="11547" cy="23087"/>
              </a:xfrm>
              <a:prstGeom prst="rect">
                <a:avLst/>
              </a:prstGeom>
              <a:solidFill>
                <a:srgbClr val="E08D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3" name="Google Shape;693;p24"/>
              <p:cNvSpPr/>
              <p:nvPr/>
            </p:nvSpPr>
            <p:spPr>
              <a:xfrm>
                <a:off x="8383214" y="4725433"/>
                <a:ext cx="11547" cy="2308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4" name="Google Shape;694;p24"/>
              <p:cNvSpPr/>
              <p:nvPr/>
            </p:nvSpPr>
            <p:spPr>
              <a:xfrm>
                <a:off x="8383214" y="4748521"/>
                <a:ext cx="11547" cy="80806"/>
              </a:xfrm>
              <a:prstGeom prst="rect">
                <a:avLst/>
              </a:pr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5" name="Google Shape;695;p24"/>
              <p:cNvSpPr/>
              <p:nvPr/>
            </p:nvSpPr>
            <p:spPr>
              <a:xfrm>
                <a:off x="8383214" y="4748521"/>
                <a:ext cx="11547" cy="8080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6" name="Google Shape;696;p24"/>
              <p:cNvSpPr/>
              <p:nvPr/>
            </p:nvSpPr>
            <p:spPr>
              <a:xfrm>
                <a:off x="8383214" y="4725433"/>
                <a:ext cx="103894" cy="103894"/>
              </a:xfrm>
              <a:custGeom>
                <a:avLst/>
                <a:gdLst/>
                <a:ahLst/>
                <a:cxnLst/>
                <a:rect l="l" t="t" r="r" b="b"/>
                <a:pathLst>
                  <a:path w="5" h="5" extrusionOk="0">
                    <a:moveTo>
                      <a:pt x="0" y="0"/>
                    </a:moveTo>
                    <a:cubicBezTo>
                      <a:pt x="0" y="1"/>
                      <a:pt x="0" y="1"/>
                      <a:pt x="0" y="1"/>
                    </a:cubicBezTo>
                    <a:cubicBezTo>
                      <a:pt x="0" y="5"/>
                      <a:pt x="0" y="5"/>
                      <a:pt x="0" y="5"/>
                    </a:cubicBezTo>
                    <a:cubicBezTo>
                      <a:pt x="3" y="4"/>
                      <a:pt x="5" y="0"/>
                      <a:pt x="5" y="0"/>
                    </a:cubicBezTo>
                    <a:cubicBezTo>
                      <a:pt x="0" y="0"/>
                      <a:pt x="0" y="0"/>
                      <a:pt x="0" y="0"/>
                    </a:cubicBezTo>
                  </a:path>
                </a:pathLst>
              </a:custGeom>
              <a:solidFill>
                <a:srgbClr val="F35D8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7" name="Google Shape;697;p24"/>
              <p:cNvSpPr/>
              <p:nvPr/>
            </p:nvSpPr>
            <p:spPr>
              <a:xfrm>
                <a:off x="8198523" y="4413770"/>
                <a:ext cx="311672" cy="415557"/>
              </a:xfrm>
              <a:custGeom>
                <a:avLst/>
                <a:gdLst/>
                <a:ahLst/>
                <a:cxnLst/>
                <a:rect l="l" t="t" r="r" b="b"/>
                <a:pathLst>
                  <a:path w="15" h="20" extrusionOk="0">
                    <a:moveTo>
                      <a:pt x="6" y="19"/>
                    </a:moveTo>
                    <a:cubicBezTo>
                      <a:pt x="5" y="19"/>
                      <a:pt x="5" y="19"/>
                      <a:pt x="5" y="19"/>
                    </a:cubicBezTo>
                    <a:cubicBezTo>
                      <a:pt x="3" y="18"/>
                      <a:pt x="0" y="14"/>
                      <a:pt x="0" y="11"/>
                    </a:cubicBezTo>
                    <a:cubicBezTo>
                      <a:pt x="0" y="9"/>
                      <a:pt x="1" y="7"/>
                      <a:pt x="1" y="5"/>
                    </a:cubicBezTo>
                    <a:cubicBezTo>
                      <a:pt x="0" y="2"/>
                      <a:pt x="3" y="0"/>
                      <a:pt x="6" y="0"/>
                    </a:cubicBezTo>
                    <a:cubicBezTo>
                      <a:pt x="11" y="1"/>
                      <a:pt x="11" y="1"/>
                      <a:pt x="11" y="1"/>
                    </a:cubicBezTo>
                    <a:cubicBezTo>
                      <a:pt x="13" y="1"/>
                      <a:pt x="15" y="2"/>
                      <a:pt x="15" y="5"/>
                    </a:cubicBezTo>
                    <a:cubicBezTo>
                      <a:pt x="14" y="13"/>
                      <a:pt x="14" y="13"/>
                      <a:pt x="14" y="13"/>
                    </a:cubicBezTo>
                    <a:cubicBezTo>
                      <a:pt x="14" y="17"/>
                      <a:pt x="10" y="20"/>
                      <a:pt x="6" y="19"/>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8" name="Google Shape;698;p24"/>
              <p:cNvSpPr/>
              <p:nvPr/>
            </p:nvSpPr>
            <p:spPr>
              <a:xfrm>
                <a:off x="8360129" y="4829327"/>
                <a:ext cx="207779" cy="57719"/>
              </a:xfrm>
              <a:custGeom>
                <a:avLst/>
                <a:gdLst/>
                <a:ahLst/>
                <a:cxnLst/>
                <a:rect l="l" t="t" r="r" b="b"/>
                <a:pathLst>
                  <a:path w="10" h="3" extrusionOk="0">
                    <a:moveTo>
                      <a:pt x="10" y="1"/>
                    </a:moveTo>
                    <a:cubicBezTo>
                      <a:pt x="9" y="1"/>
                      <a:pt x="8" y="0"/>
                      <a:pt x="7" y="1"/>
                    </a:cubicBezTo>
                    <a:cubicBezTo>
                      <a:pt x="4" y="1"/>
                      <a:pt x="4" y="1"/>
                      <a:pt x="4" y="1"/>
                    </a:cubicBezTo>
                    <a:cubicBezTo>
                      <a:pt x="3" y="1"/>
                      <a:pt x="1" y="2"/>
                      <a:pt x="0" y="2"/>
                    </a:cubicBezTo>
                    <a:cubicBezTo>
                      <a:pt x="3" y="3"/>
                      <a:pt x="7" y="3"/>
                      <a:pt x="10" y="1"/>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699" name="Google Shape;699;p24"/>
              <p:cNvSpPr/>
              <p:nvPr/>
            </p:nvSpPr>
            <p:spPr>
              <a:xfrm>
                <a:off x="8279323" y="4852412"/>
                <a:ext cx="496364" cy="888834"/>
              </a:xfrm>
              <a:custGeom>
                <a:avLst/>
                <a:gdLst/>
                <a:ahLst/>
                <a:cxnLst/>
                <a:rect l="l" t="t" r="r" b="b"/>
                <a:pathLst>
                  <a:path w="24" h="43" extrusionOk="0">
                    <a:moveTo>
                      <a:pt x="19" y="6"/>
                    </a:moveTo>
                    <a:cubicBezTo>
                      <a:pt x="18" y="4"/>
                      <a:pt x="16" y="0"/>
                      <a:pt x="14" y="0"/>
                    </a:cubicBezTo>
                    <a:cubicBezTo>
                      <a:pt x="9" y="1"/>
                      <a:pt x="5" y="1"/>
                      <a:pt x="4" y="1"/>
                    </a:cubicBezTo>
                    <a:cubicBezTo>
                      <a:pt x="1" y="3"/>
                      <a:pt x="0" y="6"/>
                      <a:pt x="0" y="10"/>
                    </a:cubicBezTo>
                    <a:cubicBezTo>
                      <a:pt x="0" y="37"/>
                      <a:pt x="0" y="37"/>
                      <a:pt x="0" y="37"/>
                    </a:cubicBezTo>
                    <a:cubicBezTo>
                      <a:pt x="9" y="43"/>
                      <a:pt x="24" y="41"/>
                      <a:pt x="24" y="41"/>
                    </a:cubicBezTo>
                    <a:cubicBezTo>
                      <a:pt x="24" y="29"/>
                      <a:pt x="19" y="11"/>
                      <a:pt x="19" y="6"/>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0" name="Google Shape;700;p24"/>
              <p:cNvSpPr/>
              <p:nvPr/>
            </p:nvSpPr>
            <p:spPr>
              <a:xfrm>
                <a:off x="8025370" y="4887040"/>
                <a:ext cx="519451" cy="519451"/>
              </a:xfrm>
              <a:custGeom>
                <a:avLst/>
                <a:gdLst/>
                <a:ahLst/>
                <a:cxnLst/>
                <a:rect l="l" t="t" r="r" b="b"/>
                <a:pathLst>
                  <a:path w="25" h="25" extrusionOk="0">
                    <a:moveTo>
                      <a:pt x="0" y="25"/>
                    </a:moveTo>
                    <a:cubicBezTo>
                      <a:pt x="19" y="25"/>
                      <a:pt x="19" y="25"/>
                      <a:pt x="19" y="25"/>
                    </a:cubicBezTo>
                    <a:cubicBezTo>
                      <a:pt x="20" y="25"/>
                      <a:pt x="22" y="24"/>
                      <a:pt x="22" y="23"/>
                    </a:cubicBezTo>
                    <a:cubicBezTo>
                      <a:pt x="25" y="1"/>
                      <a:pt x="25" y="1"/>
                      <a:pt x="25" y="1"/>
                    </a:cubicBezTo>
                    <a:cubicBezTo>
                      <a:pt x="19" y="0"/>
                      <a:pt x="19" y="0"/>
                      <a:pt x="19" y="0"/>
                    </a:cubicBezTo>
                    <a:cubicBezTo>
                      <a:pt x="17" y="19"/>
                      <a:pt x="17" y="19"/>
                      <a:pt x="17" y="19"/>
                    </a:cubicBezTo>
                    <a:cubicBezTo>
                      <a:pt x="0" y="19"/>
                      <a:pt x="0" y="19"/>
                      <a:pt x="0" y="19"/>
                    </a:cubicBezTo>
                    <a:lnTo>
                      <a:pt x="0" y="25"/>
                    </a:ln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1" name="Google Shape;701;p24"/>
              <p:cNvSpPr/>
              <p:nvPr/>
            </p:nvSpPr>
            <p:spPr>
              <a:xfrm>
                <a:off x="8325495" y="4852412"/>
                <a:ext cx="207779" cy="288585"/>
              </a:xfrm>
              <a:custGeom>
                <a:avLst/>
                <a:gdLst/>
                <a:ahLst/>
                <a:cxnLst/>
                <a:rect l="l" t="t" r="r" b="b"/>
                <a:pathLst>
                  <a:path w="10" h="14" extrusionOk="0">
                    <a:moveTo>
                      <a:pt x="3" y="1"/>
                    </a:moveTo>
                    <a:cubicBezTo>
                      <a:pt x="4" y="1"/>
                      <a:pt x="6" y="1"/>
                      <a:pt x="10" y="0"/>
                    </a:cubicBezTo>
                    <a:cubicBezTo>
                      <a:pt x="8" y="5"/>
                      <a:pt x="2" y="9"/>
                      <a:pt x="1" y="14"/>
                    </a:cubicBezTo>
                    <a:cubicBezTo>
                      <a:pt x="0" y="13"/>
                      <a:pt x="0" y="3"/>
                      <a:pt x="3" y="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2" name="Google Shape;702;p24"/>
              <p:cNvSpPr/>
              <p:nvPr/>
            </p:nvSpPr>
            <p:spPr>
              <a:xfrm>
                <a:off x="8325495" y="4875499"/>
                <a:ext cx="103894" cy="265498"/>
              </a:xfrm>
              <a:custGeom>
                <a:avLst/>
                <a:gdLst/>
                <a:ahLst/>
                <a:cxnLst/>
                <a:rect l="l" t="t" r="r" b="b"/>
                <a:pathLst>
                  <a:path w="5" h="13" extrusionOk="0">
                    <a:moveTo>
                      <a:pt x="3" y="1"/>
                    </a:moveTo>
                    <a:cubicBezTo>
                      <a:pt x="4" y="0"/>
                      <a:pt x="4" y="0"/>
                      <a:pt x="4" y="0"/>
                    </a:cubicBezTo>
                    <a:cubicBezTo>
                      <a:pt x="4" y="0"/>
                      <a:pt x="4" y="0"/>
                      <a:pt x="5" y="0"/>
                    </a:cubicBezTo>
                    <a:cubicBezTo>
                      <a:pt x="3" y="2"/>
                      <a:pt x="4" y="5"/>
                      <a:pt x="3" y="8"/>
                    </a:cubicBezTo>
                    <a:cubicBezTo>
                      <a:pt x="2" y="10"/>
                      <a:pt x="1" y="11"/>
                      <a:pt x="1" y="13"/>
                    </a:cubicBezTo>
                    <a:cubicBezTo>
                      <a:pt x="0" y="13"/>
                      <a:pt x="0" y="9"/>
                      <a:pt x="0" y="6"/>
                    </a:cubicBezTo>
                    <a:cubicBezTo>
                      <a:pt x="1" y="6"/>
                      <a:pt x="1" y="3"/>
                      <a:pt x="3" y="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3" name="Google Shape;703;p24"/>
              <p:cNvSpPr/>
              <p:nvPr/>
            </p:nvSpPr>
            <p:spPr>
              <a:xfrm>
                <a:off x="8360129" y="4875499"/>
                <a:ext cx="69260" cy="34634"/>
              </a:xfrm>
              <a:custGeom>
                <a:avLst/>
                <a:gdLst/>
                <a:ahLst/>
                <a:cxnLst/>
                <a:rect l="l" t="t" r="r" b="b"/>
                <a:pathLst>
                  <a:path w="3" h="2" extrusionOk="0">
                    <a:moveTo>
                      <a:pt x="1" y="1"/>
                    </a:moveTo>
                    <a:cubicBezTo>
                      <a:pt x="1" y="2"/>
                      <a:pt x="2" y="2"/>
                      <a:pt x="2" y="2"/>
                    </a:cubicBezTo>
                    <a:cubicBezTo>
                      <a:pt x="3" y="0"/>
                      <a:pt x="3" y="0"/>
                      <a:pt x="3" y="0"/>
                    </a:cubicBezTo>
                    <a:cubicBezTo>
                      <a:pt x="0" y="0"/>
                      <a:pt x="0" y="0"/>
                      <a:pt x="0" y="0"/>
                    </a:cubicBezTo>
                    <a:lnTo>
                      <a:pt x="1" y="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4" name="Google Shape;704;p24"/>
              <p:cNvSpPr/>
              <p:nvPr/>
            </p:nvSpPr>
            <p:spPr>
              <a:xfrm>
                <a:off x="8048457" y="4332963"/>
                <a:ext cx="565623" cy="415557"/>
              </a:xfrm>
              <a:custGeom>
                <a:avLst/>
                <a:gdLst/>
                <a:ahLst/>
                <a:cxnLst/>
                <a:rect l="l" t="t" r="r" b="b"/>
                <a:pathLst>
                  <a:path w="27" h="20" extrusionOk="0">
                    <a:moveTo>
                      <a:pt x="11" y="10"/>
                    </a:moveTo>
                    <a:cubicBezTo>
                      <a:pt x="0" y="8"/>
                      <a:pt x="8" y="1"/>
                      <a:pt x="8" y="1"/>
                    </a:cubicBezTo>
                    <a:cubicBezTo>
                      <a:pt x="8" y="1"/>
                      <a:pt x="8" y="3"/>
                      <a:pt x="10" y="2"/>
                    </a:cubicBezTo>
                    <a:cubicBezTo>
                      <a:pt x="14" y="1"/>
                      <a:pt x="23" y="0"/>
                      <a:pt x="25" y="5"/>
                    </a:cubicBezTo>
                    <a:cubicBezTo>
                      <a:pt x="27" y="9"/>
                      <a:pt x="23" y="18"/>
                      <a:pt x="23" y="20"/>
                    </a:cubicBezTo>
                    <a:cubicBezTo>
                      <a:pt x="22" y="19"/>
                      <a:pt x="23" y="9"/>
                      <a:pt x="18" y="10"/>
                    </a:cubicBezTo>
                    <a:cubicBezTo>
                      <a:pt x="16" y="10"/>
                      <a:pt x="13" y="10"/>
                      <a:pt x="11" y="10"/>
                    </a:cubicBezTo>
                    <a:close/>
                  </a:path>
                </a:pathLst>
              </a:custGeom>
              <a:solidFill>
                <a:srgbClr val="121F5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5" name="Google Shape;705;p24"/>
              <p:cNvSpPr/>
              <p:nvPr/>
            </p:nvSpPr>
            <p:spPr>
              <a:xfrm>
                <a:off x="8256236" y="4679261"/>
                <a:ext cx="103894" cy="92347"/>
              </a:xfrm>
              <a:custGeom>
                <a:avLst/>
                <a:gdLst/>
                <a:ahLst/>
                <a:cxnLst/>
                <a:rect l="l" t="t" r="r" b="b"/>
                <a:pathLst>
                  <a:path w="5" h="4" extrusionOk="0">
                    <a:moveTo>
                      <a:pt x="2" y="4"/>
                    </a:moveTo>
                    <a:cubicBezTo>
                      <a:pt x="0" y="4"/>
                      <a:pt x="2" y="0"/>
                      <a:pt x="2" y="0"/>
                    </a:cubicBezTo>
                    <a:cubicBezTo>
                      <a:pt x="3" y="0"/>
                      <a:pt x="5" y="4"/>
                      <a:pt x="2" y="4"/>
                    </a:cubicBezTo>
                    <a:close/>
                  </a:path>
                </a:pathLst>
              </a:custGeom>
              <a:solidFill>
                <a:srgbClr val="FFFE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6" name="Google Shape;706;p24"/>
              <p:cNvSpPr/>
              <p:nvPr/>
            </p:nvSpPr>
            <p:spPr>
              <a:xfrm>
                <a:off x="8406302" y="4806240"/>
                <a:ext cx="161606" cy="126979"/>
              </a:xfrm>
              <a:custGeom>
                <a:avLst/>
                <a:gdLst/>
                <a:ahLst/>
                <a:cxnLst/>
                <a:rect l="l" t="t" r="r" b="b"/>
                <a:pathLst>
                  <a:path w="14" h="11" extrusionOk="0">
                    <a:moveTo>
                      <a:pt x="3" y="11"/>
                    </a:moveTo>
                    <a:lnTo>
                      <a:pt x="14" y="4"/>
                    </a:lnTo>
                    <a:lnTo>
                      <a:pt x="11" y="0"/>
                    </a:lnTo>
                    <a:lnTo>
                      <a:pt x="0" y="6"/>
                    </a:lnTo>
                    <a:lnTo>
                      <a:pt x="3" y="11"/>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7" name="Google Shape;707;p24"/>
              <p:cNvSpPr/>
              <p:nvPr/>
            </p:nvSpPr>
            <p:spPr>
              <a:xfrm>
                <a:off x="8360129" y="4852412"/>
                <a:ext cx="46172" cy="34634"/>
              </a:xfrm>
              <a:custGeom>
                <a:avLst/>
                <a:gdLst/>
                <a:ahLst/>
                <a:cxnLst/>
                <a:rect l="l" t="t" r="r" b="b"/>
                <a:pathLst>
                  <a:path w="4" h="3" extrusionOk="0">
                    <a:moveTo>
                      <a:pt x="0" y="3"/>
                    </a:moveTo>
                    <a:lnTo>
                      <a:pt x="0" y="2"/>
                    </a:lnTo>
                    <a:lnTo>
                      <a:pt x="2" y="0"/>
                    </a:lnTo>
                    <a:lnTo>
                      <a:pt x="4" y="2"/>
                    </a:lnTo>
                    <a:lnTo>
                      <a:pt x="0" y="3"/>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8" name="Google Shape;708;p24"/>
              <p:cNvSpPr/>
              <p:nvPr/>
            </p:nvSpPr>
            <p:spPr>
              <a:xfrm>
                <a:off x="7505927" y="5244885"/>
                <a:ext cx="958094" cy="46172"/>
              </a:xfrm>
              <a:custGeom>
                <a:avLst/>
                <a:gdLst/>
                <a:ahLst/>
                <a:cxnLst/>
                <a:rect l="l" t="t" r="r" b="b"/>
                <a:pathLst>
                  <a:path w="46" h="2" extrusionOk="0">
                    <a:moveTo>
                      <a:pt x="46" y="1"/>
                    </a:moveTo>
                    <a:cubicBezTo>
                      <a:pt x="46" y="0"/>
                      <a:pt x="45" y="0"/>
                      <a:pt x="45" y="0"/>
                    </a:cubicBezTo>
                    <a:cubicBezTo>
                      <a:pt x="1" y="0"/>
                      <a:pt x="1" y="0"/>
                      <a:pt x="1" y="0"/>
                    </a:cubicBezTo>
                    <a:cubicBezTo>
                      <a:pt x="0" y="0"/>
                      <a:pt x="0" y="0"/>
                      <a:pt x="0" y="1"/>
                    </a:cubicBezTo>
                    <a:cubicBezTo>
                      <a:pt x="0" y="2"/>
                      <a:pt x="0" y="2"/>
                      <a:pt x="1" y="2"/>
                    </a:cubicBezTo>
                    <a:cubicBezTo>
                      <a:pt x="45" y="2"/>
                      <a:pt x="45" y="2"/>
                      <a:pt x="45" y="2"/>
                    </a:cubicBezTo>
                    <a:cubicBezTo>
                      <a:pt x="45" y="2"/>
                      <a:pt x="46" y="2"/>
                      <a:pt x="46" y="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09" name="Google Shape;709;p24"/>
              <p:cNvSpPr/>
              <p:nvPr/>
            </p:nvSpPr>
            <p:spPr>
              <a:xfrm>
                <a:off x="8094629" y="5244885"/>
                <a:ext cx="392470" cy="46172"/>
              </a:xfrm>
              <a:custGeom>
                <a:avLst/>
                <a:gdLst/>
                <a:ahLst/>
                <a:cxnLst/>
                <a:rect l="l" t="t" r="r" b="b"/>
                <a:pathLst>
                  <a:path w="19" h="2" extrusionOk="0">
                    <a:moveTo>
                      <a:pt x="19" y="1"/>
                    </a:moveTo>
                    <a:cubicBezTo>
                      <a:pt x="19" y="2"/>
                      <a:pt x="19" y="2"/>
                      <a:pt x="18" y="2"/>
                    </a:cubicBezTo>
                    <a:cubicBezTo>
                      <a:pt x="2" y="2"/>
                      <a:pt x="2" y="2"/>
                      <a:pt x="2" y="2"/>
                    </a:cubicBezTo>
                    <a:cubicBezTo>
                      <a:pt x="1" y="2"/>
                      <a:pt x="0" y="2"/>
                      <a:pt x="0" y="1"/>
                    </a:cubicBezTo>
                    <a:cubicBezTo>
                      <a:pt x="0" y="0"/>
                      <a:pt x="1" y="0"/>
                      <a:pt x="2" y="0"/>
                    </a:cubicBezTo>
                    <a:cubicBezTo>
                      <a:pt x="18" y="0"/>
                      <a:pt x="18" y="0"/>
                      <a:pt x="18" y="0"/>
                    </a:cubicBezTo>
                    <a:cubicBezTo>
                      <a:pt x="19" y="0"/>
                      <a:pt x="19" y="0"/>
                      <a:pt x="19" y="1"/>
                    </a:cubicBezTo>
                    <a:close/>
                  </a:path>
                </a:pathLst>
              </a:custGeom>
              <a:solidFill>
                <a:srgbClr val="E5E9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10" name="Google Shape;710;p24"/>
              <p:cNvSpPr/>
              <p:nvPr/>
            </p:nvSpPr>
            <p:spPr>
              <a:xfrm>
                <a:off x="7505927" y="4748521"/>
                <a:ext cx="669508" cy="519451"/>
              </a:xfrm>
              <a:custGeom>
                <a:avLst/>
                <a:gdLst/>
                <a:ahLst/>
                <a:cxnLst/>
                <a:rect l="l" t="t" r="r" b="b"/>
                <a:pathLst>
                  <a:path w="32" h="25" extrusionOk="0">
                    <a:moveTo>
                      <a:pt x="0" y="2"/>
                    </a:moveTo>
                    <a:cubicBezTo>
                      <a:pt x="0" y="23"/>
                      <a:pt x="0" y="23"/>
                      <a:pt x="0" y="23"/>
                    </a:cubicBezTo>
                    <a:cubicBezTo>
                      <a:pt x="0" y="24"/>
                      <a:pt x="1" y="25"/>
                      <a:pt x="2" y="25"/>
                    </a:cubicBezTo>
                    <a:cubicBezTo>
                      <a:pt x="30" y="25"/>
                      <a:pt x="30" y="25"/>
                      <a:pt x="30" y="25"/>
                    </a:cubicBezTo>
                    <a:cubicBezTo>
                      <a:pt x="31" y="25"/>
                      <a:pt x="32" y="24"/>
                      <a:pt x="32" y="23"/>
                    </a:cubicBezTo>
                    <a:cubicBezTo>
                      <a:pt x="32" y="2"/>
                      <a:pt x="32" y="2"/>
                      <a:pt x="32" y="2"/>
                    </a:cubicBezTo>
                    <a:cubicBezTo>
                      <a:pt x="32" y="1"/>
                      <a:pt x="31" y="0"/>
                      <a:pt x="30" y="0"/>
                    </a:cubicBezTo>
                    <a:cubicBezTo>
                      <a:pt x="2" y="0"/>
                      <a:pt x="2" y="0"/>
                      <a:pt x="2" y="0"/>
                    </a:cubicBezTo>
                    <a:cubicBezTo>
                      <a:pt x="1" y="0"/>
                      <a:pt x="0" y="1"/>
                      <a:pt x="0" y="2"/>
                    </a:cubicBezTo>
                    <a:close/>
                  </a:path>
                </a:pathLst>
              </a:custGeom>
              <a:solidFill>
                <a:srgbClr val="E5E9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11" name="Google Shape;711;p24"/>
              <p:cNvSpPr/>
              <p:nvPr/>
            </p:nvSpPr>
            <p:spPr>
              <a:xfrm>
                <a:off x="7471293" y="4748521"/>
                <a:ext cx="681055" cy="519451"/>
              </a:xfrm>
              <a:custGeom>
                <a:avLst/>
                <a:gdLst/>
                <a:ahLst/>
                <a:cxnLst/>
                <a:rect l="l" t="t" r="r" b="b"/>
                <a:pathLst>
                  <a:path w="33" h="25" extrusionOk="0">
                    <a:moveTo>
                      <a:pt x="0" y="2"/>
                    </a:moveTo>
                    <a:cubicBezTo>
                      <a:pt x="0" y="23"/>
                      <a:pt x="0" y="23"/>
                      <a:pt x="0" y="23"/>
                    </a:cubicBezTo>
                    <a:cubicBezTo>
                      <a:pt x="0" y="24"/>
                      <a:pt x="1" y="25"/>
                      <a:pt x="2" y="25"/>
                    </a:cubicBezTo>
                    <a:cubicBezTo>
                      <a:pt x="31" y="25"/>
                      <a:pt x="31" y="25"/>
                      <a:pt x="31" y="25"/>
                    </a:cubicBezTo>
                    <a:cubicBezTo>
                      <a:pt x="32" y="25"/>
                      <a:pt x="33" y="24"/>
                      <a:pt x="33" y="23"/>
                    </a:cubicBezTo>
                    <a:cubicBezTo>
                      <a:pt x="33" y="2"/>
                      <a:pt x="33" y="2"/>
                      <a:pt x="33" y="2"/>
                    </a:cubicBezTo>
                    <a:cubicBezTo>
                      <a:pt x="33" y="1"/>
                      <a:pt x="32" y="0"/>
                      <a:pt x="31" y="0"/>
                    </a:cubicBezTo>
                    <a:cubicBezTo>
                      <a:pt x="2" y="0"/>
                      <a:pt x="2" y="0"/>
                      <a:pt x="2" y="0"/>
                    </a:cubicBezTo>
                    <a:cubicBezTo>
                      <a:pt x="1" y="0"/>
                      <a:pt x="0" y="1"/>
                      <a:pt x="0" y="2"/>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12" name="Google Shape;712;p24"/>
              <p:cNvSpPr/>
              <p:nvPr/>
            </p:nvSpPr>
            <p:spPr>
              <a:xfrm>
                <a:off x="7713706" y="4979384"/>
                <a:ext cx="196238" cy="57719"/>
              </a:xfrm>
              <a:custGeom>
                <a:avLst/>
                <a:gdLst/>
                <a:ahLst/>
                <a:cxnLst/>
                <a:rect l="l" t="t" r="r" b="b"/>
                <a:pathLst>
                  <a:path w="9" h="3" extrusionOk="0">
                    <a:moveTo>
                      <a:pt x="9" y="1"/>
                    </a:moveTo>
                    <a:cubicBezTo>
                      <a:pt x="9" y="1"/>
                      <a:pt x="9" y="1"/>
                      <a:pt x="9" y="1"/>
                    </a:cubicBezTo>
                    <a:cubicBezTo>
                      <a:pt x="9" y="0"/>
                      <a:pt x="8" y="0"/>
                      <a:pt x="7" y="0"/>
                    </a:cubicBezTo>
                    <a:cubicBezTo>
                      <a:pt x="2" y="0"/>
                      <a:pt x="2" y="0"/>
                      <a:pt x="2" y="0"/>
                    </a:cubicBezTo>
                    <a:cubicBezTo>
                      <a:pt x="1" y="0"/>
                      <a:pt x="0" y="0"/>
                      <a:pt x="0" y="1"/>
                    </a:cubicBezTo>
                    <a:cubicBezTo>
                      <a:pt x="0" y="3"/>
                      <a:pt x="1" y="3"/>
                      <a:pt x="2" y="3"/>
                    </a:cubicBezTo>
                    <a:cubicBezTo>
                      <a:pt x="7" y="3"/>
                      <a:pt x="7" y="3"/>
                      <a:pt x="7" y="3"/>
                    </a:cubicBezTo>
                    <a:cubicBezTo>
                      <a:pt x="8" y="3"/>
                      <a:pt x="9" y="3"/>
                      <a:pt x="9" y="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13" name="Google Shape;713;p24"/>
              <p:cNvSpPr/>
              <p:nvPr/>
            </p:nvSpPr>
            <p:spPr>
              <a:xfrm>
                <a:off x="7840678" y="5244885"/>
                <a:ext cx="230866" cy="184691"/>
              </a:xfrm>
              <a:custGeom>
                <a:avLst/>
                <a:gdLst/>
                <a:ahLst/>
                <a:cxnLst/>
                <a:rect l="l" t="t" r="r" b="b"/>
                <a:pathLst>
                  <a:path w="11" h="9" extrusionOk="0">
                    <a:moveTo>
                      <a:pt x="10" y="5"/>
                    </a:moveTo>
                    <a:cubicBezTo>
                      <a:pt x="11" y="4"/>
                      <a:pt x="10" y="3"/>
                      <a:pt x="10" y="2"/>
                    </a:cubicBezTo>
                    <a:cubicBezTo>
                      <a:pt x="3" y="0"/>
                      <a:pt x="3" y="0"/>
                      <a:pt x="3" y="0"/>
                    </a:cubicBezTo>
                    <a:cubicBezTo>
                      <a:pt x="2" y="1"/>
                      <a:pt x="1" y="2"/>
                      <a:pt x="1" y="3"/>
                    </a:cubicBezTo>
                    <a:cubicBezTo>
                      <a:pt x="0" y="6"/>
                      <a:pt x="2" y="8"/>
                      <a:pt x="5" y="9"/>
                    </a:cubicBezTo>
                    <a:cubicBezTo>
                      <a:pt x="7" y="9"/>
                      <a:pt x="10" y="8"/>
                      <a:pt x="10" y="5"/>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14" name="Google Shape;714;p24"/>
              <p:cNvSpPr/>
              <p:nvPr/>
            </p:nvSpPr>
            <p:spPr>
              <a:xfrm>
                <a:off x="7529015" y="5244885"/>
                <a:ext cx="207779" cy="161606"/>
              </a:xfrm>
              <a:custGeom>
                <a:avLst/>
                <a:gdLst/>
                <a:ahLst/>
                <a:cxnLst/>
                <a:rect l="l" t="t" r="r" b="b"/>
                <a:pathLst>
                  <a:path w="10" h="8" extrusionOk="0">
                    <a:moveTo>
                      <a:pt x="10" y="4"/>
                    </a:moveTo>
                    <a:cubicBezTo>
                      <a:pt x="10" y="2"/>
                      <a:pt x="10" y="1"/>
                      <a:pt x="9" y="0"/>
                    </a:cubicBezTo>
                    <a:cubicBezTo>
                      <a:pt x="2" y="0"/>
                      <a:pt x="2" y="0"/>
                      <a:pt x="2" y="0"/>
                    </a:cubicBezTo>
                    <a:cubicBezTo>
                      <a:pt x="1" y="0"/>
                      <a:pt x="1" y="2"/>
                      <a:pt x="0" y="3"/>
                    </a:cubicBezTo>
                    <a:cubicBezTo>
                      <a:pt x="0" y="5"/>
                      <a:pt x="2" y="8"/>
                      <a:pt x="5" y="8"/>
                    </a:cubicBezTo>
                    <a:cubicBezTo>
                      <a:pt x="7" y="8"/>
                      <a:pt x="10" y="6"/>
                      <a:pt x="10" y="4"/>
                    </a:cubicBezTo>
                    <a:close/>
                  </a:path>
                </a:pathLst>
              </a:custGeom>
              <a:solidFill>
                <a:srgbClr val="F99AB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715" name="Google Shape;715;p24"/>
            <p:cNvSpPr/>
            <p:nvPr/>
          </p:nvSpPr>
          <p:spPr>
            <a:xfrm>
              <a:off x="7626478" y="6339106"/>
              <a:ext cx="29050" cy="94729"/>
            </a:xfrm>
            <a:custGeom>
              <a:avLst/>
              <a:gdLst/>
              <a:ahLst/>
              <a:cxnLst/>
              <a:rect l="l" t="t" r="r" b="b"/>
              <a:pathLst>
                <a:path w="29050" h="94729" extrusionOk="0">
                  <a:moveTo>
                    <a:pt x="0" y="2381"/>
                  </a:moveTo>
                  <a:lnTo>
                    <a:pt x="29050" y="0"/>
                  </a:lnTo>
                  <a:cubicBezTo>
                    <a:pt x="28256" y="29989"/>
                    <a:pt x="27463" y="59977"/>
                    <a:pt x="26669" y="89966"/>
                  </a:cubicBezTo>
                  <a:lnTo>
                    <a:pt x="0" y="94729"/>
                  </a:lnTo>
                  <a:lnTo>
                    <a:pt x="0" y="2381"/>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716" name="Google Shape;716;p24"/>
            <p:cNvSpPr/>
            <p:nvPr/>
          </p:nvSpPr>
          <p:spPr>
            <a:xfrm>
              <a:off x="7675632" y="6339106"/>
              <a:ext cx="29050" cy="94729"/>
            </a:xfrm>
            <a:custGeom>
              <a:avLst/>
              <a:gdLst/>
              <a:ahLst/>
              <a:cxnLst/>
              <a:rect l="l" t="t" r="r" b="b"/>
              <a:pathLst>
                <a:path w="29050" h="94729" extrusionOk="0">
                  <a:moveTo>
                    <a:pt x="0" y="2381"/>
                  </a:moveTo>
                  <a:lnTo>
                    <a:pt x="29050" y="0"/>
                  </a:lnTo>
                  <a:cubicBezTo>
                    <a:pt x="28256" y="29989"/>
                    <a:pt x="27463" y="59977"/>
                    <a:pt x="26669" y="89966"/>
                  </a:cubicBezTo>
                  <a:lnTo>
                    <a:pt x="0" y="94729"/>
                  </a:lnTo>
                  <a:lnTo>
                    <a:pt x="0" y="2381"/>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717" name="Google Shape;717;p24"/>
            <p:cNvSpPr/>
            <p:nvPr/>
          </p:nvSpPr>
          <p:spPr>
            <a:xfrm rot="-644425">
              <a:off x="8774244" y="6572598"/>
              <a:ext cx="29050" cy="94729"/>
            </a:xfrm>
            <a:custGeom>
              <a:avLst/>
              <a:gdLst/>
              <a:ahLst/>
              <a:cxnLst/>
              <a:rect l="l" t="t" r="r" b="b"/>
              <a:pathLst>
                <a:path w="29050" h="94729" extrusionOk="0">
                  <a:moveTo>
                    <a:pt x="0" y="2381"/>
                  </a:moveTo>
                  <a:lnTo>
                    <a:pt x="29050" y="0"/>
                  </a:lnTo>
                  <a:cubicBezTo>
                    <a:pt x="28256" y="29989"/>
                    <a:pt x="27463" y="59977"/>
                    <a:pt x="26669" y="89966"/>
                  </a:cubicBezTo>
                  <a:lnTo>
                    <a:pt x="0" y="94729"/>
                  </a:lnTo>
                  <a:lnTo>
                    <a:pt x="0" y="2381"/>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718" name="Google Shape;718;p24"/>
            <p:cNvSpPr/>
            <p:nvPr/>
          </p:nvSpPr>
          <p:spPr>
            <a:xfrm rot="-644425">
              <a:off x="8822536" y="6563438"/>
              <a:ext cx="29050" cy="94729"/>
            </a:xfrm>
            <a:custGeom>
              <a:avLst/>
              <a:gdLst/>
              <a:ahLst/>
              <a:cxnLst/>
              <a:rect l="l" t="t" r="r" b="b"/>
              <a:pathLst>
                <a:path w="29050" h="94729" extrusionOk="0">
                  <a:moveTo>
                    <a:pt x="0" y="2381"/>
                  </a:moveTo>
                  <a:lnTo>
                    <a:pt x="29050" y="0"/>
                  </a:lnTo>
                  <a:cubicBezTo>
                    <a:pt x="28256" y="29989"/>
                    <a:pt x="27463" y="59977"/>
                    <a:pt x="26669" y="89966"/>
                  </a:cubicBezTo>
                  <a:lnTo>
                    <a:pt x="0" y="94729"/>
                  </a:lnTo>
                  <a:lnTo>
                    <a:pt x="0" y="2381"/>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grpSp>
      <p:grpSp>
        <p:nvGrpSpPr>
          <p:cNvPr id="719" name="Google Shape;719;p24"/>
          <p:cNvGrpSpPr/>
          <p:nvPr/>
        </p:nvGrpSpPr>
        <p:grpSpPr>
          <a:xfrm>
            <a:off x="923925" y="2076151"/>
            <a:ext cx="270359" cy="274705"/>
            <a:chOff x="1231900" y="3529502"/>
            <a:chExt cx="360479" cy="366273"/>
          </a:xfrm>
        </p:grpSpPr>
        <p:sp>
          <p:nvSpPr>
            <p:cNvPr id="720" name="Google Shape;720;p24"/>
            <p:cNvSpPr/>
            <p:nvPr/>
          </p:nvSpPr>
          <p:spPr>
            <a:xfrm>
              <a:off x="1231900" y="3572675"/>
              <a:ext cx="323100" cy="3231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721" name="Google Shape;721;p24"/>
            <p:cNvSpPr/>
            <p:nvPr/>
          </p:nvSpPr>
          <p:spPr>
            <a:xfrm>
              <a:off x="1276466" y="3529502"/>
              <a:ext cx="315913" cy="276225"/>
            </a:xfrm>
            <a:custGeom>
              <a:avLst/>
              <a:gdLst/>
              <a:ahLst/>
              <a:cxnLst/>
              <a:rect l="l" t="t" r="r" b="b"/>
              <a:pathLst>
                <a:path w="95" h="83" extrusionOk="0">
                  <a:moveTo>
                    <a:pt x="93" y="0"/>
                  </a:moveTo>
                  <a:cubicBezTo>
                    <a:pt x="92" y="0"/>
                    <a:pt x="92" y="0"/>
                    <a:pt x="92" y="0"/>
                  </a:cubicBezTo>
                  <a:cubicBezTo>
                    <a:pt x="91" y="0"/>
                    <a:pt x="90" y="0"/>
                    <a:pt x="88" y="1"/>
                  </a:cubicBezTo>
                  <a:cubicBezTo>
                    <a:pt x="66" y="7"/>
                    <a:pt x="33" y="56"/>
                    <a:pt x="31" y="58"/>
                  </a:cubicBezTo>
                  <a:cubicBezTo>
                    <a:pt x="30" y="57"/>
                    <a:pt x="21" y="41"/>
                    <a:pt x="17" y="41"/>
                  </a:cubicBezTo>
                  <a:cubicBezTo>
                    <a:pt x="13" y="40"/>
                    <a:pt x="10" y="42"/>
                    <a:pt x="7" y="45"/>
                  </a:cubicBezTo>
                  <a:cubicBezTo>
                    <a:pt x="5" y="47"/>
                    <a:pt x="2" y="49"/>
                    <a:pt x="0" y="52"/>
                  </a:cubicBezTo>
                  <a:cubicBezTo>
                    <a:pt x="1" y="50"/>
                    <a:pt x="3" y="48"/>
                    <a:pt x="6" y="49"/>
                  </a:cubicBezTo>
                  <a:cubicBezTo>
                    <a:pt x="9" y="50"/>
                    <a:pt x="10" y="53"/>
                    <a:pt x="12" y="55"/>
                  </a:cubicBezTo>
                  <a:cubicBezTo>
                    <a:pt x="15" y="58"/>
                    <a:pt x="17" y="62"/>
                    <a:pt x="20" y="66"/>
                  </a:cubicBezTo>
                  <a:cubicBezTo>
                    <a:pt x="21" y="68"/>
                    <a:pt x="23" y="72"/>
                    <a:pt x="24" y="75"/>
                  </a:cubicBezTo>
                  <a:cubicBezTo>
                    <a:pt x="26" y="77"/>
                    <a:pt x="26" y="80"/>
                    <a:pt x="30" y="81"/>
                  </a:cubicBezTo>
                  <a:cubicBezTo>
                    <a:pt x="35" y="83"/>
                    <a:pt x="39" y="77"/>
                    <a:pt x="40" y="73"/>
                  </a:cubicBezTo>
                  <a:cubicBezTo>
                    <a:pt x="45" y="51"/>
                    <a:pt x="78" y="15"/>
                    <a:pt x="82" y="12"/>
                  </a:cubicBezTo>
                  <a:cubicBezTo>
                    <a:pt x="84" y="10"/>
                    <a:pt x="86" y="8"/>
                    <a:pt x="87" y="6"/>
                  </a:cubicBezTo>
                  <a:cubicBezTo>
                    <a:pt x="89" y="5"/>
                    <a:pt x="91" y="3"/>
                    <a:pt x="93" y="1"/>
                  </a:cubicBezTo>
                  <a:cubicBezTo>
                    <a:pt x="94" y="1"/>
                    <a:pt x="94" y="0"/>
                    <a:pt x="95" y="1"/>
                  </a:cubicBezTo>
                  <a:cubicBezTo>
                    <a:pt x="94" y="0"/>
                    <a:pt x="93" y="0"/>
                    <a:pt x="93"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722" name="Google Shape;722;p24"/>
          <p:cNvSpPr txBox="1"/>
          <p:nvPr/>
        </p:nvSpPr>
        <p:spPr>
          <a:xfrm>
            <a:off x="1308450" y="2102700"/>
            <a:ext cx="33642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chemeClr val="dk2"/>
                </a:solidFill>
                <a:latin typeface="Montserrat"/>
                <a:ea typeface="Montserrat"/>
                <a:cs typeface="Montserrat"/>
                <a:sym typeface="Montserrat"/>
              </a:rPr>
              <a:t>1. Exploratory  Analysis - </a:t>
            </a:r>
            <a:endParaRPr sz="1200" b="1">
              <a:solidFill>
                <a:schemeClr val="dk2"/>
              </a:solidFill>
              <a:latin typeface="Montserrat"/>
              <a:ea typeface="Montserrat"/>
              <a:cs typeface="Montserrat"/>
              <a:sym typeface="Montserrat"/>
            </a:endParaRPr>
          </a:p>
          <a:p>
            <a:pPr marL="0" marR="0" lvl="0" indent="0" algn="l" rtl="0">
              <a:spcBef>
                <a:spcPts val="0"/>
              </a:spcBef>
              <a:spcAft>
                <a:spcPts val="0"/>
              </a:spcAft>
              <a:buNone/>
            </a:pPr>
            <a:r>
              <a:rPr lang="en" sz="1200" b="1">
                <a:solidFill>
                  <a:schemeClr val="dk2"/>
                </a:solidFill>
                <a:latin typeface="Montserrat"/>
                <a:ea typeface="Montserrat"/>
                <a:cs typeface="Montserrat"/>
                <a:sym typeface="Montserrat"/>
              </a:rPr>
              <a:t>Find the correlation between variables </a:t>
            </a:r>
            <a:endParaRPr sz="1200" b="1">
              <a:solidFill>
                <a:schemeClr val="dk2"/>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grpSp>
        <p:nvGrpSpPr>
          <p:cNvPr id="727" name="Google Shape;727;p25"/>
          <p:cNvGrpSpPr/>
          <p:nvPr/>
        </p:nvGrpSpPr>
        <p:grpSpPr>
          <a:xfrm>
            <a:off x="0" y="-248082"/>
            <a:ext cx="9271406" cy="5405545"/>
            <a:chOff x="0" y="-330776"/>
            <a:chExt cx="12361875" cy="7207394"/>
          </a:xfrm>
        </p:grpSpPr>
        <p:sp>
          <p:nvSpPr>
            <p:cNvPr id="728" name="Google Shape;728;p25"/>
            <p:cNvSpPr/>
            <p:nvPr/>
          </p:nvSpPr>
          <p:spPr>
            <a:xfrm rot="5400000">
              <a:off x="560114" y="5062264"/>
              <a:ext cx="1235622" cy="2355850"/>
            </a:xfrm>
            <a:custGeom>
              <a:avLst/>
              <a:gdLst/>
              <a:ahLst/>
              <a:cxnLst/>
              <a:rect l="l" t="t" r="r" b="b"/>
              <a:pathLst>
                <a:path w="800" h="1531" extrusionOk="0">
                  <a:moveTo>
                    <a:pt x="530" y="211"/>
                  </a:moveTo>
                  <a:cubicBezTo>
                    <a:pt x="463" y="277"/>
                    <a:pt x="400" y="350"/>
                    <a:pt x="344" y="428"/>
                  </a:cubicBezTo>
                  <a:cubicBezTo>
                    <a:pt x="289" y="505"/>
                    <a:pt x="240" y="586"/>
                    <a:pt x="198" y="671"/>
                  </a:cubicBezTo>
                  <a:cubicBezTo>
                    <a:pt x="55" y="961"/>
                    <a:pt x="0" y="1272"/>
                    <a:pt x="42" y="1531"/>
                  </a:cubicBezTo>
                  <a:cubicBezTo>
                    <a:pt x="43" y="1531"/>
                    <a:pt x="43" y="1531"/>
                    <a:pt x="43" y="1531"/>
                  </a:cubicBezTo>
                  <a:cubicBezTo>
                    <a:pt x="1" y="1273"/>
                    <a:pt x="56" y="961"/>
                    <a:pt x="199" y="672"/>
                  </a:cubicBezTo>
                  <a:cubicBezTo>
                    <a:pt x="340" y="387"/>
                    <a:pt x="553" y="152"/>
                    <a:pt x="800" y="2"/>
                  </a:cubicBezTo>
                  <a:cubicBezTo>
                    <a:pt x="800" y="0"/>
                    <a:pt x="800" y="0"/>
                    <a:pt x="800" y="0"/>
                  </a:cubicBezTo>
                  <a:cubicBezTo>
                    <a:pt x="704" y="58"/>
                    <a:pt x="614" y="128"/>
                    <a:pt x="530" y="211"/>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29" name="Google Shape;729;p25"/>
            <p:cNvSpPr/>
            <p:nvPr/>
          </p:nvSpPr>
          <p:spPr>
            <a:xfrm>
              <a:off x="1866336" y="1"/>
              <a:ext cx="2770981" cy="2828925"/>
            </a:xfrm>
            <a:custGeom>
              <a:avLst/>
              <a:gdLst/>
              <a:ahLst/>
              <a:cxnLst/>
              <a:rect l="l" t="t" r="r" b="b"/>
              <a:pathLst>
                <a:path w="1794" h="1839" extrusionOk="0">
                  <a:moveTo>
                    <a:pt x="1762" y="1315"/>
                  </a:moveTo>
                  <a:cubicBezTo>
                    <a:pt x="1743" y="1241"/>
                    <a:pt x="1717" y="1174"/>
                    <a:pt x="1683" y="1116"/>
                  </a:cubicBezTo>
                  <a:cubicBezTo>
                    <a:pt x="1642" y="1044"/>
                    <a:pt x="1590" y="985"/>
                    <a:pt x="1529" y="940"/>
                  </a:cubicBezTo>
                  <a:cubicBezTo>
                    <a:pt x="1283" y="761"/>
                    <a:pt x="968" y="862"/>
                    <a:pt x="690" y="951"/>
                  </a:cubicBezTo>
                  <a:cubicBezTo>
                    <a:pt x="573" y="988"/>
                    <a:pt x="462" y="1023"/>
                    <a:pt x="365" y="1035"/>
                  </a:cubicBezTo>
                  <a:cubicBezTo>
                    <a:pt x="257" y="1049"/>
                    <a:pt x="180" y="1031"/>
                    <a:pt x="124" y="980"/>
                  </a:cubicBezTo>
                  <a:cubicBezTo>
                    <a:pt x="68" y="929"/>
                    <a:pt x="31" y="842"/>
                    <a:pt x="16" y="729"/>
                  </a:cubicBezTo>
                  <a:cubicBezTo>
                    <a:pt x="1" y="619"/>
                    <a:pt x="8" y="489"/>
                    <a:pt x="36" y="354"/>
                  </a:cubicBezTo>
                  <a:cubicBezTo>
                    <a:pt x="59" y="240"/>
                    <a:pt x="98" y="117"/>
                    <a:pt x="155" y="0"/>
                  </a:cubicBezTo>
                  <a:cubicBezTo>
                    <a:pt x="154" y="0"/>
                    <a:pt x="154" y="0"/>
                    <a:pt x="154" y="0"/>
                  </a:cubicBezTo>
                  <a:cubicBezTo>
                    <a:pt x="141" y="26"/>
                    <a:pt x="129" y="54"/>
                    <a:pt x="118" y="81"/>
                  </a:cubicBezTo>
                  <a:cubicBezTo>
                    <a:pt x="82" y="169"/>
                    <a:pt x="54" y="261"/>
                    <a:pt x="35" y="354"/>
                  </a:cubicBezTo>
                  <a:cubicBezTo>
                    <a:pt x="7" y="489"/>
                    <a:pt x="0" y="619"/>
                    <a:pt x="15" y="729"/>
                  </a:cubicBezTo>
                  <a:cubicBezTo>
                    <a:pt x="30" y="843"/>
                    <a:pt x="68" y="929"/>
                    <a:pt x="123" y="980"/>
                  </a:cubicBezTo>
                  <a:cubicBezTo>
                    <a:pt x="180" y="1032"/>
                    <a:pt x="257" y="1050"/>
                    <a:pt x="365" y="1036"/>
                  </a:cubicBezTo>
                  <a:cubicBezTo>
                    <a:pt x="462" y="1024"/>
                    <a:pt x="573" y="989"/>
                    <a:pt x="690" y="952"/>
                  </a:cubicBezTo>
                  <a:cubicBezTo>
                    <a:pt x="968" y="863"/>
                    <a:pt x="1283" y="762"/>
                    <a:pt x="1528" y="941"/>
                  </a:cubicBezTo>
                  <a:cubicBezTo>
                    <a:pt x="1770" y="1118"/>
                    <a:pt x="1793" y="1450"/>
                    <a:pt x="1791" y="1585"/>
                  </a:cubicBezTo>
                  <a:cubicBezTo>
                    <a:pt x="1790" y="1672"/>
                    <a:pt x="1777" y="1757"/>
                    <a:pt x="1753" y="1839"/>
                  </a:cubicBezTo>
                  <a:cubicBezTo>
                    <a:pt x="1778" y="1754"/>
                    <a:pt x="1791" y="1669"/>
                    <a:pt x="1792" y="1585"/>
                  </a:cubicBezTo>
                  <a:cubicBezTo>
                    <a:pt x="1794" y="1468"/>
                    <a:pt x="1776" y="1374"/>
                    <a:pt x="1762" y="131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30" name="Google Shape;730;p25"/>
            <p:cNvSpPr/>
            <p:nvPr/>
          </p:nvSpPr>
          <p:spPr>
            <a:xfrm rot="577815" flipH="1">
              <a:off x="7228619" y="9668"/>
              <a:ext cx="4619901" cy="6526506"/>
            </a:xfrm>
            <a:custGeom>
              <a:avLst/>
              <a:gdLst/>
              <a:ahLst/>
              <a:cxnLst/>
              <a:rect l="l" t="t" r="r" b="b"/>
              <a:pathLst>
                <a:path w="2715" h="3849" extrusionOk="0">
                  <a:moveTo>
                    <a:pt x="2505" y="1438"/>
                  </a:moveTo>
                  <a:cubicBezTo>
                    <a:pt x="2361" y="1568"/>
                    <a:pt x="2244" y="1741"/>
                    <a:pt x="2177" y="1925"/>
                  </a:cubicBezTo>
                  <a:cubicBezTo>
                    <a:pt x="2142" y="2019"/>
                    <a:pt x="2122" y="2113"/>
                    <a:pt x="2115" y="2204"/>
                  </a:cubicBezTo>
                  <a:cubicBezTo>
                    <a:pt x="2109" y="2299"/>
                    <a:pt x="2118" y="2390"/>
                    <a:pt x="2144" y="2473"/>
                  </a:cubicBezTo>
                  <a:cubicBezTo>
                    <a:pt x="2175" y="2573"/>
                    <a:pt x="2223" y="2640"/>
                    <a:pt x="2269" y="2705"/>
                  </a:cubicBezTo>
                  <a:cubicBezTo>
                    <a:pt x="2328" y="2788"/>
                    <a:pt x="2390" y="2873"/>
                    <a:pt x="2417" y="3029"/>
                  </a:cubicBezTo>
                  <a:cubicBezTo>
                    <a:pt x="2417" y="3033"/>
                    <a:pt x="2433" y="3123"/>
                    <a:pt x="2429" y="3238"/>
                  </a:cubicBezTo>
                  <a:cubicBezTo>
                    <a:pt x="2424" y="3385"/>
                    <a:pt x="2390" y="3502"/>
                    <a:pt x="2329" y="3584"/>
                  </a:cubicBezTo>
                  <a:cubicBezTo>
                    <a:pt x="2262" y="3675"/>
                    <a:pt x="2145" y="3746"/>
                    <a:pt x="1989" y="3790"/>
                  </a:cubicBezTo>
                  <a:cubicBezTo>
                    <a:pt x="1838" y="3833"/>
                    <a:pt x="1659" y="3849"/>
                    <a:pt x="1470" y="3836"/>
                  </a:cubicBezTo>
                  <a:cubicBezTo>
                    <a:pt x="1027" y="3806"/>
                    <a:pt x="461" y="3606"/>
                    <a:pt x="203" y="3136"/>
                  </a:cubicBezTo>
                  <a:cubicBezTo>
                    <a:pt x="16" y="2794"/>
                    <a:pt x="0" y="2335"/>
                    <a:pt x="164" y="1995"/>
                  </a:cubicBezTo>
                  <a:cubicBezTo>
                    <a:pt x="236" y="1846"/>
                    <a:pt x="315" y="1774"/>
                    <a:pt x="391" y="1704"/>
                  </a:cubicBezTo>
                  <a:cubicBezTo>
                    <a:pt x="468" y="1634"/>
                    <a:pt x="541" y="1568"/>
                    <a:pt x="593" y="1429"/>
                  </a:cubicBezTo>
                  <a:cubicBezTo>
                    <a:pt x="638" y="1310"/>
                    <a:pt x="653" y="1179"/>
                    <a:pt x="637" y="1037"/>
                  </a:cubicBezTo>
                  <a:cubicBezTo>
                    <a:pt x="624" y="921"/>
                    <a:pt x="591" y="797"/>
                    <a:pt x="538" y="669"/>
                  </a:cubicBezTo>
                  <a:cubicBezTo>
                    <a:pt x="499" y="573"/>
                    <a:pt x="448" y="476"/>
                    <a:pt x="389" y="379"/>
                  </a:cubicBezTo>
                  <a:cubicBezTo>
                    <a:pt x="341" y="301"/>
                    <a:pt x="301" y="245"/>
                    <a:pt x="281" y="219"/>
                  </a:cubicBezTo>
                  <a:cubicBezTo>
                    <a:pt x="226" y="143"/>
                    <a:pt x="167" y="70"/>
                    <a:pt x="105" y="0"/>
                  </a:cubicBezTo>
                  <a:cubicBezTo>
                    <a:pt x="103" y="0"/>
                    <a:pt x="103" y="0"/>
                    <a:pt x="103" y="0"/>
                  </a:cubicBezTo>
                  <a:cubicBezTo>
                    <a:pt x="165" y="70"/>
                    <a:pt x="225" y="143"/>
                    <a:pt x="280" y="219"/>
                  </a:cubicBezTo>
                  <a:cubicBezTo>
                    <a:pt x="432" y="428"/>
                    <a:pt x="767" y="964"/>
                    <a:pt x="592" y="1428"/>
                  </a:cubicBezTo>
                  <a:cubicBezTo>
                    <a:pt x="540" y="1567"/>
                    <a:pt x="468" y="1633"/>
                    <a:pt x="391" y="1703"/>
                  </a:cubicBezTo>
                  <a:cubicBezTo>
                    <a:pt x="314" y="1773"/>
                    <a:pt x="235" y="1845"/>
                    <a:pt x="163" y="1994"/>
                  </a:cubicBezTo>
                  <a:cubicBezTo>
                    <a:pt x="81" y="2164"/>
                    <a:pt x="43" y="2365"/>
                    <a:pt x="52" y="2575"/>
                  </a:cubicBezTo>
                  <a:cubicBezTo>
                    <a:pt x="56" y="2675"/>
                    <a:pt x="71" y="2774"/>
                    <a:pt x="97" y="2870"/>
                  </a:cubicBezTo>
                  <a:cubicBezTo>
                    <a:pt x="122" y="2966"/>
                    <a:pt x="158" y="3055"/>
                    <a:pt x="202" y="3136"/>
                  </a:cubicBezTo>
                  <a:cubicBezTo>
                    <a:pt x="261" y="3244"/>
                    <a:pt x="340" y="3343"/>
                    <a:pt x="436" y="3430"/>
                  </a:cubicBezTo>
                  <a:cubicBezTo>
                    <a:pt x="525" y="3511"/>
                    <a:pt x="630" y="3582"/>
                    <a:pt x="747" y="3642"/>
                  </a:cubicBezTo>
                  <a:cubicBezTo>
                    <a:pt x="857" y="3698"/>
                    <a:pt x="976" y="3744"/>
                    <a:pt x="1103" y="3777"/>
                  </a:cubicBezTo>
                  <a:cubicBezTo>
                    <a:pt x="1223" y="3809"/>
                    <a:pt x="1346" y="3829"/>
                    <a:pt x="1470" y="3837"/>
                  </a:cubicBezTo>
                  <a:cubicBezTo>
                    <a:pt x="1512" y="3840"/>
                    <a:pt x="1554" y="3842"/>
                    <a:pt x="1596" y="3842"/>
                  </a:cubicBezTo>
                  <a:cubicBezTo>
                    <a:pt x="1738" y="3842"/>
                    <a:pt x="1872" y="3825"/>
                    <a:pt x="1989" y="3791"/>
                  </a:cubicBezTo>
                  <a:cubicBezTo>
                    <a:pt x="2145" y="3747"/>
                    <a:pt x="2263" y="3676"/>
                    <a:pt x="2330" y="3585"/>
                  </a:cubicBezTo>
                  <a:cubicBezTo>
                    <a:pt x="2364" y="3540"/>
                    <a:pt x="2389" y="3483"/>
                    <a:pt x="2406" y="3416"/>
                  </a:cubicBezTo>
                  <a:cubicBezTo>
                    <a:pt x="2420" y="3363"/>
                    <a:pt x="2428" y="3303"/>
                    <a:pt x="2430" y="3238"/>
                  </a:cubicBezTo>
                  <a:cubicBezTo>
                    <a:pt x="2434" y="3123"/>
                    <a:pt x="2418" y="3032"/>
                    <a:pt x="2418" y="3029"/>
                  </a:cubicBezTo>
                  <a:cubicBezTo>
                    <a:pt x="2390" y="2873"/>
                    <a:pt x="2329" y="2787"/>
                    <a:pt x="2270" y="2705"/>
                  </a:cubicBezTo>
                  <a:cubicBezTo>
                    <a:pt x="2224" y="2640"/>
                    <a:pt x="2175" y="2573"/>
                    <a:pt x="2145" y="2472"/>
                  </a:cubicBezTo>
                  <a:cubicBezTo>
                    <a:pt x="2046" y="2151"/>
                    <a:pt x="2198" y="1717"/>
                    <a:pt x="2505" y="1439"/>
                  </a:cubicBezTo>
                  <a:cubicBezTo>
                    <a:pt x="2571" y="1380"/>
                    <a:pt x="2641" y="1329"/>
                    <a:pt x="2715" y="1288"/>
                  </a:cubicBezTo>
                  <a:cubicBezTo>
                    <a:pt x="2639" y="1330"/>
                    <a:pt x="2568" y="1381"/>
                    <a:pt x="2505" y="143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731" name="Google Shape;731;p25"/>
          <p:cNvSpPr/>
          <p:nvPr/>
        </p:nvSpPr>
        <p:spPr>
          <a:xfrm>
            <a:off x="4164806" y="758516"/>
            <a:ext cx="4281076" cy="1143676"/>
          </a:xfrm>
          <a:prstGeom prst="rect">
            <a:avLst/>
          </a:prstGeom>
          <a:solidFill>
            <a:srgbClr val="CFD1F2">
              <a:alpha val="2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732" name="Google Shape;732;p25"/>
          <p:cNvSpPr/>
          <p:nvPr/>
        </p:nvSpPr>
        <p:spPr>
          <a:xfrm>
            <a:off x="4164806" y="1999912"/>
            <a:ext cx="4281000" cy="1143600"/>
          </a:xfrm>
          <a:prstGeom prst="rect">
            <a:avLst/>
          </a:prstGeom>
          <a:solidFill>
            <a:srgbClr val="CFD1F2">
              <a:alpha val="2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733" name="Google Shape;733;p25"/>
          <p:cNvSpPr/>
          <p:nvPr/>
        </p:nvSpPr>
        <p:spPr>
          <a:xfrm>
            <a:off x="4164806" y="3241307"/>
            <a:ext cx="4281076" cy="1143676"/>
          </a:xfrm>
          <a:prstGeom prst="rect">
            <a:avLst/>
          </a:prstGeom>
          <a:solidFill>
            <a:srgbClr val="CFD1F2">
              <a:alpha val="2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734" name="Google Shape;734;p25"/>
          <p:cNvSpPr txBox="1"/>
          <p:nvPr/>
        </p:nvSpPr>
        <p:spPr>
          <a:xfrm>
            <a:off x="672261" y="204217"/>
            <a:ext cx="32766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b="1">
                <a:solidFill>
                  <a:schemeClr val="accent1"/>
                </a:solidFill>
                <a:latin typeface="Montserrat"/>
                <a:ea typeface="Montserrat"/>
                <a:cs typeface="Montserrat"/>
                <a:sym typeface="Montserrat"/>
              </a:rPr>
              <a:t>Our Findings</a:t>
            </a:r>
            <a:endParaRPr sz="1800" b="1">
              <a:solidFill>
                <a:schemeClr val="accent1"/>
              </a:solidFill>
              <a:latin typeface="Montserrat"/>
              <a:ea typeface="Montserrat"/>
              <a:cs typeface="Montserrat"/>
              <a:sym typeface="Montserrat"/>
            </a:endParaRPr>
          </a:p>
        </p:txBody>
      </p:sp>
      <p:grpSp>
        <p:nvGrpSpPr>
          <p:cNvPr id="735" name="Google Shape;735;p25"/>
          <p:cNvGrpSpPr/>
          <p:nvPr/>
        </p:nvGrpSpPr>
        <p:grpSpPr>
          <a:xfrm>
            <a:off x="562013" y="909312"/>
            <a:ext cx="3682243" cy="3624142"/>
            <a:chOff x="749350" y="1212416"/>
            <a:chExt cx="4909657" cy="4832189"/>
          </a:xfrm>
        </p:grpSpPr>
        <p:sp>
          <p:nvSpPr>
            <p:cNvPr id="736" name="Google Shape;736;p25"/>
            <p:cNvSpPr/>
            <p:nvPr/>
          </p:nvSpPr>
          <p:spPr>
            <a:xfrm>
              <a:off x="1134599" y="6004881"/>
              <a:ext cx="4284751" cy="16553"/>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737" name="Google Shape;737;p25"/>
            <p:cNvGrpSpPr/>
            <p:nvPr/>
          </p:nvGrpSpPr>
          <p:grpSpPr>
            <a:xfrm>
              <a:off x="1700124" y="2159309"/>
              <a:ext cx="713942" cy="647734"/>
              <a:chOff x="5576888" y="757237"/>
              <a:chExt cx="1027113" cy="931863"/>
            </a:xfrm>
          </p:grpSpPr>
          <p:sp>
            <p:nvSpPr>
              <p:cNvPr id="738" name="Google Shape;738;p25"/>
              <p:cNvSpPr/>
              <p:nvPr/>
            </p:nvSpPr>
            <p:spPr>
              <a:xfrm>
                <a:off x="5624513" y="757237"/>
                <a:ext cx="979488" cy="931863"/>
              </a:xfrm>
              <a:custGeom>
                <a:avLst/>
                <a:gdLst/>
                <a:ahLst/>
                <a:cxnLst/>
                <a:rect l="l" t="t" r="r" b="b"/>
                <a:pathLst>
                  <a:path w="649" h="617" extrusionOk="0">
                    <a:moveTo>
                      <a:pt x="326" y="479"/>
                    </a:moveTo>
                    <a:cubicBezTo>
                      <a:pt x="230" y="479"/>
                      <a:pt x="151" y="404"/>
                      <a:pt x="151" y="312"/>
                    </a:cubicBezTo>
                    <a:cubicBezTo>
                      <a:pt x="151" y="219"/>
                      <a:pt x="230" y="144"/>
                      <a:pt x="326" y="144"/>
                    </a:cubicBezTo>
                    <a:cubicBezTo>
                      <a:pt x="423" y="144"/>
                      <a:pt x="501" y="219"/>
                      <a:pt x="501" y="312"/>
                    </a:cubicBezTo>
                    <a:cubicBezTo>
                      <a:pt x="501" y="404"/>
                      <a:pt x="423" y="479"/>
                      <a:pt x="326" y="479"/>
                    </a:cubicBezTo>
                    <a:moveTo>
                      <a:pt x="390" y="0"/>
                    </a:moveTo>
                    <a:cubicBezTo>
                      <a:pt x="259" y="0"/>
                      <a:pt x="259" y="0"/>
                      <a:pt x="259" y="0"/>
                    </a:cubicBezTo>
                    <a:cubicBezTo>
                      <a:pt x="259" y="87"/>
                      <a:pt x="259" y="87"/>
                      <a:pt x="259" y="87"/>
                    </a:cubicBezTo>
                    <a:cubicBezTo>
                      <a:pt x="240" y="92"/>
                      <a:pt x="221" y="100"/>
                      <a:pt x="204" y="110"/>
                    </a:cubicBezTo>
                    <a:cubicBezTo>
                      <a:pt x="138" y="49"/>
                      <a:pt x="138" y="49"/>
                      <a:pt x="138" y="49"/>
                    </a:cubicBezTo>
                    <a:cubicBezTo>
                      <a:pt x="47" y="139"/>
                      <a:pt x="47" y="139"/>
                      <a:pt x="47" y="139"/>
                    </a:cubicBezTo>
                    <a:cubicBezTo>
                      <a:pt x="112" y="200"/>
                      <a:pt x="112" y="200"/>
                      <a:pt x="112" y="200"/>
                    </a:cubicBezTo>
                    <a:cubicBezTo>
                      <a:pt x="103" y="216"/>
                      <a:pt x="95" y="234"/>
                      <a:pt x="90" y="252"/>
                    </a:cubicBezTo>
                    <a:cubicBezTo>
                      <a:pt x="0" y="255"/>
                      <a:pt x="0" y="255"/>
                      <a:pt x="0" y="255"/>
                    </a:cubicBezTo>
                    <a:cubicBezTo>
                      <a:pt x="4" y="380"/>
                      <a:pt x="4" y="380"/>
                      <a:pt x="4" y="380"/>
                    </a:cubicBezTo>
                    <a:cubicBezTo>
                      <a:pt x="92" y="378"/>
                      <a:pt x="92" y="378"/>
                      <a:pt x="92" y="378"/>
                    </a:cubicBezTo>
                    <a:cubicBezTo>
                      <a:pt x="97" y="393"/>
                      <a:pt x="103" y="407"/>
                      <a:pt x="110" y="421"/>
                    </a:cubicBezTo>
                    <a:cubicBezTo>
                      <a:pt x="48" y="479"/>
                      <a:pt x="48" y="479"/>
                      <a:pt x="48" y="479"/>
                    </a:cubicBezTo>
                    <a:cubicBezTo>
                      <a:pt x="139" y="569"/>
                      <a:pt x="139" y="569"/>
                      <a:pt x="139" y="569"/>
                    </a:cubicBezTo>
                    <a:cubicBezTo>
                      <a:pt x="201" y="512"/>
                      <a:pt x="201" y="512"/>
                      <a:pt x="201" y="512"/>
                    </a:cubicBezTo>
                    <a:cubicBezTo>
                      <a:pt x="219" y="522"/>
                      <a:pt x="239" y="531"/>
                      <a:pt x="259" y="536"/>
                    </a:cubicBezTo>
                    <a:cubicBezTo>
                      <a:pt x="259" y="617"/>
                      <a:pt x="259" y="617"/>
                      <a:pt x="259" y="617"/>
                    </a:cubicBezTo>
                    <a:cubicBezTo>
                      <a:pt x="390" y="617"/>
                      <a:pt x="390" y="617"/>
                      <a:pt x="390" y="617"/>
                    </a:cubicBezTo>
                    <a:cubicBezTo>
                      <a:pt x="390" y="537"/>
                      <a:pt x="390" y="537"/>
                      <a:pt x="390" y="537"/>
                    </a:cubicBezTo>
                    <a:cubicBezTo>
                      <a:pt x="411" y="531"/>
                      <a:pt x="432" y="523"/>
                      <a:pt x="451" y="512"/>
                    </a:cubicBezTo>
                    <a:cubicBezTo>
                      <a:pt x="511" y="568"/>
                      <a:pt x="511" y="568"/>
                      <a:pt x="511" y="568"/>
                    </a:cubicBezTo>
                    <a:cubicBezTo>
                      <a:pt x="602" y="478"/>
                      <a:pt x="602" y="478"/>
                      <a:pt x="602" y="478"/>
                    </a:cubicBezTo>
                    <a:cubicBezTo>
                      <a:pt x="542" y="422"/>
                      <a:pt x="542" y="422"/>
                      <a:pt x="542" y="422"/>
                    </a:cubicBezTo>
                    <a:cubicBezTo>
                      <a:pt x="552" y="404"/>
                      <a:pt x="559" y="385"/>
                      <a:pt x="564" y="365"/>
                    </a:cubicBezTo>
                    <a:cubicBezTo>
                      <a:pt x="649" y="362"/>
                      <a:pt x="649" y="362"/>
                      <a:pt x="649" y="362"/>
                    </a:cubicBezTo>
                    <a:cubicBezTo>
                      <a:pt x="645" y="237"/>
                      <a:pt x="645" y="237"/>
                      <a:pt x="645" y="237"/>
                    </a:cubicBezTo>
                    <a:cubicBezTo>
                      <a:pt x="558" y="239"/>
                      <a:pt x="558" y="239"/>
                      <a:pt x="558" y="239"/>
                    </a:cubicBezTo>
                    <a:cubicBezTo>
                      <a:pt x="553" y="224"/>
                      <a:pt x="547" y="210"/>
                      <a:pt x="539" y="197"/>
                    </a:cubicBezTo>
                    <a:cubicBezTo>
                      <a:pt x="602" y="138"/>
                      <a:pt x="602" y="138"/>
                      <a:pt x="602" y="138"/>
                    </a:cubicBezTo>
                    <a:cubicBezTo>
                      <a:pt x="510" y="48"/>
                      <a:pt x="510" y="48"/>
                      <a:pt x="510" y="48"/>
                    </a:cubicBezTo>
                    <a:cubicBezTo>
                      <a:pt x="446" y="108"/>
                      <a:pt x="446" y="108"/>
                      <a:pt x="446" y="108"/>
                    </a:cubicBezTo>
                    <a:cubicBezTo>
                      <a:pt x="428" y="99"/>
                      <a:pt x="410" y="91"/>
                      <a:pt x="390" y="86"/>
                    </a:cubicBezTo>
                    <a:cubicBezTo>
                      <a:pt x="390" y="0"/>
                      <a:pt x="390" y="0"/>
                      <a:pt x="390" y="0"/>
                    </a:cubicBezTo>
                  </a:path>
                </a:pathLst>
              </a:custGeom>
              <a:solidFill>
                <a:srgbClr val="E5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39" name="Google Shape;739;p25"/>
              <p:cNvSpPr/>
              <p:nvPr/>
            </p:nvSpPr>
            <p:spPr>
              <a:xfrm>
                <a:off x="5576888" y="757237"/>
                <a:ext cx="977900" cy="931863"/>
              </a:xfrm>
              <a:custGeom>
                <a:avLst/>
                <a:gdLst/>
                <a:ahLst/>
                <a:cxnLst/>
                <a:rect l="l" t="t" r="r" b="b"/>
                <a:pathLst>
                  <a:path w="649" h="617" extrusionOk="0">
                    <a:moveTo>
                      <a:pt x="390" y="617"/>
                    </a:moveTo>
                    <a:cubicBezTo>
                      <a:pt x="259" y="617"/>
                      <a:pt x="259" y="617"/>
                      <a:pt x="259" y="617"/>
                    </a:cubicBezTo>
                    <a:cubicBezTo>
                      <a:pt x="259" y="536"/>
                      <a:pt x="259" y="536"/>
                      <a:pt x="259" y="536"/>
                    </a:cubicBezTo>
                    <a:cubicBezTo>
                      <a:pt x="239" y="531"/>
                      <a:pt x="219" y="522"/>
                      <a:pt x="201" y="512"/>
                    </a:cubicBezTo>
                    <a:cubicBezTo>
                      <a:pt x="139" y="569"/>
                      <a:pt x="139" y="569"/>
                      <a:pt x="139" y="569"/>
                    </a:cubicBezTo>
                    <a:cubicBezTo>
                      <a:pt x="48" y="479"/>
                      <a:pt x="48" y="479"/>
                      <a:pt x="48" y="479"/>
                    </a:cubicBezTo>
                    <a:cubicBezTo>
                      <a:pt x="110" y="421"/>
                      <a:pt x="110" y="421"/>
                      <a:pt x="110" y="421"/>
                    </a:cubicBezTo>
                    <a:cubicBezTo>
                      <a:pt x="103" y="407"/>
                      <a:pt x="97" y="393"/>
                      <a:pt x="92" y="378"/>
                    </a:cubicBezTo>
                    <a:cubicBezTo>
                      <a:pt x="4" y="380"/>
                      <a:pt x="4" y="380"/>
                      <a:pt x="4" y="380"/>
                    </a:cubicBezTo>
                    <a:cubicBezTo>
                      <a:pt x="0" y="255"/>
                      <a:pt x="0" y="255"/>
                      <a:pt x="0" y="255"/>
                    </a:cubicBezTo>
                    <a:cubicBezTo>
                      <a:pt x="90" y="252"/>
                      <a:pt x="90" y="252"/>
                      <a:pt x="90" y="252"/>
                    </a:cubicBezTo>
                    <a:cubicBezTo>
                      <a:pt x="95" y="234"/>
                      <a:pt x="103" y="216"/>
                      <a:pt x="112" y="200"/>
                    </a:cubicBezTo>
                    <a:cubicBezTo>
                      <a:pt x="47" y="139"/>
                      <a:pt x="47" y="139"/>
                      <a:pt x="47" y="139"/>
                    </a:cubicBezTo>
                    <a:cubicBezTo>
                      <a:pt x="138" y="49"/>
                      <a:pt x="138" y="49"/>
                      <a:pt x="138" y="49"/>
                    </a:cubicBezTo>
                    <a:cubicBezTo>
                      <a:pt x="204" y="110"/>
                      <a:pt x="204" y="110"/>
                      <a:pt x="204" y="110"/>
                    </a:cubicBezTo>
                    <a:cubicBezTo>
                      <a:pt x="221" y="100"/>
                      <a:pt x="240" y="92"/>
                      <a:pt x="259" y="87"/>
                    </a:cubicBezTo>
                    <a:cubicBezTo>
                      <a:pt x="259" y="0"/>
                      <a:pt x="259" y="0"/>
                      <a:pt x="259" y="0"/>
                    </a:cubicBezTo>
                    <a:cubicBezTo>
                      <a:pt x="390" y="0"/>
                      <a:pt x="390" y="0"/>
                      <a:pt x="390" y="0"/>
                    </a:cubicBezTo>
                    <a:cubicBezTo>
                      <a:pt x="390" y="86"/>
                      <a:pt x="390" y="86"/>
                      <a:pt x="390" y="86"/>
                    </a:cubicBezTo>
                    <a:cubicBezTo>
                      <a:pt x="409" y="91"/>
                      <a:pt x="428" y="99"/>
                      <a:pt x="446" y="108"/>
                    </a:cubicBezTo>
                    <a:cubicBezTo>
                      <a:pt x="510" y="49"/>
                      <a:pt x="510" y="49"/>
                      <a:pt x="510" y="49"/>
                    </a:cubicBezTo>
                    <a:cubicBezTo>
                      <a:pt x="601" y="138"/>
                      <a:pt x="601" y="138"/>
                      <a:pt x="601" y="138"/>
                    </a:cubicBezTo>
                    <a:cubicBezTo>
                      <a:pt x="539" y="197"/>
                      <a:pt x="539" y="197"/>
                      <a:pt x="539" y="197"/>
                    </a:cubicBezTo>
                    <a:cubicBezTo>
                      <a:pt x="547" y="210"/>
                      <a:pt x="553" y="224"/>
                      <a:pt x="558" y="239"/>
                    </a:cubicBezTo>
                    <a:cubicBezTo>
                      <a:pt x="645" y="237"/>
                      <a:pt x="645" y="237"/>
                      <a:pt x="645" y="237"/>
                    </a:cubicBezTo>
                    <a:cubicBezTo>
                      <a:pt x="649" y="362"/>
                      <a:pt x="649" y="362"/>
                      <a:pt x="649" y="362"/>
                    </a:cubicBezTo>
                    <a:cubicBezTo>
                      <a:pt x="564" y="365"/>
                      <a:pt x="564" y="365"/>
                      <a:pt x="564" y="365"/>
                    </a:cubicBezTo>
                    <a:cubicBezTo>
                      <a:pt x="559" y="385"/>
                      <a:pt x="552" y="404"/>
                      <a:pt x="541" y="422"/>
                    </a:cubicBezTo>
                    <a:cubicBezTo>
                      <a:pt x="602" y="478"/>
                      <a:pt x="602" y="478"/>
                      <a:pt x="602" y="478"/>
                    </a:cubicBezTo>
                    <a:cubicBezTo>
                      <a:pt x="511" y="568"/>
                      <a:pt x="511" y="568"/>
                      <a:pt x="511" y="568"/>
                    </a:cubicBezTo>
                    <a:cubicBezTo>
                      <a:pt x="451" y="512"/>
                      <a:pt x="451" y="512"/>
                      <a:pt x="451" y="512"/>
                    </a:cubicBezTo>
                    <a:cubicBezTo>
                      <a:pt x="432" y="523"/>
                      <a:pt x="411" y="532"/>
                      <a:pt x="390" y="537"/>
                    </a:cubicBezTo>
                    <a:lnTo>
                      <a:pt x="390" y="617"/>
                    </a:lnTo>
                    <a:close/>
                    <a:moveTo>
                      <a:pt x="274" y="603"/>
                    </a:moveTo>
                    <a:cubicBezTo>
                      <a:pt x="375" y="603"/>
                      <a:pt x="375" y="603"/>
                      <a:pt x="375" y="603"/>
                    </a:cubicBezTo>
                    <a:cubicBezTo>
                      <a:pt x="375" y="526"/>
                      <a:pt x="375" y="526"/>
                      <a:pt x="375" y="526"/>
                    </a:cubicBezTo>
                    <a:cubicBezTo>
                      <a:pt x="381" y="524"/>
                      <a:pt x="381" y="524"/>
                      <a:pt x="381" y="524"/>
                    </a:cubicBezTo>
                    <a:cubicBezTo>
                      <a:pt x="405" y="519"/>
                      <a:pt x="427" y="510"/>
                      <a:pt x="448" y="497"/>
                    </a:cubicBezTo>
                    <a:cubicBezTo>
                      <a:pt x="453" y="494"/>
                      <a:pt x="453" y="494"/>
                      <a:pt x="453" y="494"/>
                    </a:cubicBezTo>
                    <a:cubicBezTo>
                      <a:pt x="511" y="548"/>
                      <a:pt x="511" y="548"/>
                      <a:pt x="511" y="548"/>
                    </a:cubicBezTo>
                    <a:cubicBezTo>
                      <a:pt x="581" y="478"/>
                      <a:pt x="581" y="478"/>
                      <a:pt x="581" y="478"/>
                    </a:cubicBezTo>
                    <a:cubicBezTo>
                      <a:pt x="523" y="425"/>
                      <a:pt x="523" y="425"/>
                      <a:pt x="523" y="425"/>
                    </a:cubicBezTo>
                    <a:cubicBezTo>
                      <a:pt x="526" y="419"/>
                      <a:pt x="526" y="419"/>
                      <a:pt x="526" y="419"/>
                    </a:cubicBezTo>
                    <a:cubicBezTo>
                      <a:pt x="538" y="400"/>
                      <a:pt x="546" y="378"/>
                      <a:pt x="551" y="356"/>
                    </a:cubicBezTo>
                    <a:cubicBezTo>
                      <a:pt x="552" y="350"/>
                      <a:pt x="552" y="350"/>
                      <a:pt x="552" y="350"/>
                    </a:cubicBezTo>
                    <a:cubicBezTo>
                      <a:pt x="634" y="348"/>
                      <a:pt x="634" y="348"/>
                      <a:pt x="634" y="348"/>
                    </a:cubicBezTo>
                    <a:cubicBezTo>
                      <a:pt x="631" y="252"/>
                      <a:pt x="631" y="252"/>
                      <a:pt x="631" y="252"/>
                    </a:cubicBezTo>
                    <a:cubicBezTo>
                      <a:pt x="548" y="254"/>
                      <a:pt x="548" y="254"/>
                      <a:pt x="548" y="254"/>
                    </a:cubicBezTo>
                    <a:cubicBezTo>
                      <a:pt x="546" y="249"/>
                      <a:pt x="546" y="249"/>
                      <a:pt x="546" y="249"/>
                    </a:cubicBezTo>
                    <a:cubicBezTo>
                      <a:pt x="541" y="231"/>
                      <a:pt x="533" y="215"/>
                      <a:pt x="523" y="199"/>
                    </a:cubicBezTo>
                    <a:cubicBezTo>
                      <a:pt x="520" y="194"/>
                      <a:pt x="520" y="194"/>
                      <a:pt x="520" y="194"/>
                    </a:cubicBezTo>
                    <a:cubicBezTo>
                      <a:pt x="580" y="138"/>
                      <a:pt x="580" y="138"/>
                      <a:pt x="580" y="138"/>
                    </a:cubicBezTo>
                    <a:cubicBezTo>
                      <a:pt x="510" y="69"/>
                      <a:pt x="510" y="69"/>
                      <a:pt x="510" y="69"/>
                    </a:cubicBezTo>
                    <a:cubicBezTo>
                      <a:pt x="448" y="126"/>
                      <a:pt x="448" y="126"/>
                      <a:pt x="448" y="126"/>
                    </a:cubicBezTo>
                    <a:cubicBezTo>
                      <a:pt x="443" y="123"/>
                      <a:pt x="443" y="123"/>
                      <a:pt x="443" y="123"/>
                    </a:cubicBezTo>
                    <a:cubicBezTo>
                      <a:pt x="424" y="112"/>
                      <a:pt x="403" y="104"/>
                      <a:pt x="381" y="99"/>
                    </a:cubicBezTo>
                    <a:cubicBezTo>
                      <a:pt x="375" y="98"/>
                      <a:pt x="375" y="98"/>
                      <a:pt x="375" y="98"/>
                    </a:cubicBezTo>
                    <a:cubicBezTo>
                      <a:pt x="375" y="15"/>
                      <a:pt x="375" y="15"/>
                      <a:pt x="375" y="15"/>
                    </a:cubicBezTo>
                    <a:cubicBezTo>
                      <a:pt x="274" y="15"/>
                      <a:pt x="274" y="15"/>
                      <a:pt x="274" y="15"/>
                    </a:cubicBezTo>
                    <a:cubicBezTo>
                      <a:pt x="274" y="98"/>
                      <a:pt x="274" y="98"/>
                      <a:pt x="274" y="98"/>
                    </a:cubicBezTo>
                    <a:cubicBezTo>
                      <a:pt x="268" y="100"/>
                      <a:pt x="268" y="100"/>
                      <a:pt x="268" y="100"/>
                    </a:cubicBezTo>
                    <a:cubicBezTo>
                      <a:pt x="246" y="105"/>
                      <a:pt x="226" y="114"/>
                      <a:pt x="206" y="125"/>
                    </a:cubicBezTo>
                    <a:cubicBezTo>
                      <a:pt x="202" y="128"/>
                      <a:pt x="202" y="128"/>
                      <a:pt x="202" y="128"/>
                    </a:cubicBezTo>
                    <a:cubicBezTo>
                      <a:pt x="138" y="69"/>
                      <a:pt x="138" y="69"/>
                      <a:pt x="138" y="69"/>
                    </a:cubicBezTo>
                    <a:cubicBezTo>
                      <a:pt x="68" y="139"/>
                      <a:pt x="68" y="139"/>
                      <a:pt x="68" y="139"/>
                    </a:cubicBezTo>
                    <a:cubicBezTo>
                      <a:pt x="131" y="197"/>
                      <a:pt x="131" y="197"/>
                      <a:pt x="131" y="197"/>
                    </a:cubicBezTo>
                    <a:cubicBezTo>
                      <a:pt x="128" y="202"/>
                      <a:pt x="128" y="202"/>
                      <a:pt x="128" y="202"/>
                    </a:cubicBezTo>
                    <a:cubicBezTo>
                      <a:pt x="116" y="221"/>
                      <a:pt x="108" y="240"/>
                      <a:pt x="103" y="261"/>
                    </a:cubicBezTo>
                    <a:cubicBezTo>
                      <a:pt x="102" y="267"/>
                      <a:pt x="102" y="267"/>
                      <a:pt x="102" y="267"/>
                    </a:cubicBezTo>
                    <a:cubicBezTo>
                      <a:pt x="15" y="269"/>
                      <a:pt x="15" y="269"/>
                      <a:pt x="15" y="269"/>
                    </a:cubicBezTo>
                    <a:cubicBezTo>
                      <a:pt x="18" y="365"/>
                      <a:pt x="18" y="365"/>
                      <a:pt x="18" y="365"/>
                    </a:cubicBezTo>
                    <a:cubicBezTo>
                      <a:pt x="103" y="363"/>
                      <a:pt x="103" y="363"/>
                      <a:pt x="103" y="363"/>
                    </a:cubicBezTo>
                    <a:cubicBezTo>
                      <a:pt x="105" y="369"/>
                      <a:pt x="105" y="369"/>
                      <a:pt x="105" y="369"/>
                    </a:cubicBezTo>
                    <a:cubicBezTo>
                      <a:pt x="109" y="386"/>
                      <a:pt x="117" y="403"/>
                      <a:pt x="126" y="418"/>
                    </a:cubicBezTo>
                    <a:cubicBezTo>
                      <a:pt x="129" y="423"/>
                      <a:pt x="129" y="423"/>
                      <a:pt x="129" y="423"/>
                    </a:cubicBezTo>
                    <a:cubicBezTo>
                      <a:pt x="69" y="479"/>
                      <a:pt x="69" y="479"/>
                      <a:pt x="69" y="479"/>
                    </a:cubicBezTo>
                    <a:cubicBezTo>
                      <a:pt x="140" y="549"/>
                      <a:pt x="140" y="549"/>
                      <a:pt x="140" y="549"/>
                    </a:cubicBezTo>
                    <a:cubicBezTo>
                      <a:pt x="199" y="494"/>
                      <a:pt x="199" y="494"/>
                      <a:pt x="199" y="494"/>
                    </a:cubicBezTo>
                    <a:cubicBezTo>
                      <a:pt x="203" y="496"/>
                      <a:pt x="203" y="496"/>
                      <a:pt x="203" y="496"/>
                    </a:cubicBezTo>
                    <a:cubicBezTo>
                      <a:pt x="224" y="509"/>
                      <a:pt x="245" y="518"/>
                      <a:pt x="268" y="524"/>
                    </a:cubicBezTo>
                    <a:cubicBezTo>
                      <a:pt x="274" y="525"/>
                      <a:pt x="274" y="525"/>
                      <a:pt x="274" y="525"/>
                    </a:cubicBezTo>
                    <a:lnTo>
                      <a:pt x="274" y="603"/>
                    </a:lnTo>
                    <a:close/>
                    <a:moveTo>
                      <a:pt x="326" y="479"/>
                    </a:moveTo>
                    <a:cubicBezTo>
                      <a:pt x="230" y="479"/>
                      <a:pt x="151" y="404"/>
                      <a:pt x="151" y="312"/>
                    </a:cubicBezTo>
                    <a:cubicBezTo>
                      <a:pt x="151" y="219"/>
                      <a:pt x="230" y="144"/>
                      <a:pt x="326" y="144"/>
                    </a:cubicBezTo>
                    <a:cubicBezTo>
                      <a:pt x="423" y="144"/>
                      <a:pt x="501" y="219"/>
                      <a:pt x="501" y="312"/>
                    </a:cubicBezTo>
                    <a:cubicBezTo>
                      <a:pt x="501" y="404"/>
                      <a:pt x="423" y="479"/>
                      <a:pt x="326" y="479"/>
                    </a:cubicBezTo>
                    <a:close/>
                    <a:moveTo>
                      <a:pt x="326" y="159"/>
                    </a:moveTo>
                    <a:cubicBezTo>
                      <a:pt x="238" y="159"/>
                      <a:pt x="166" y="227"/>
                      <a:pt x="166" y="312"/>
                    </a:cubicBezTo>
                    <a:cubicBezTo>
                      <a:pt x="166" y="396"/>
                      <a:pt x="238" y="465"/>
                      <a:pt x="326" y="465"/>
                    </a:cubicBezTo>
                    <a:cubicBezTo>
                      <a:pt x="415" y="465"/>
                      <a:pt x="487" y="396"/>
                      <a:pt x="487" y="312"/>
                    </a:cubicBezTo>
                    <a:cubicBezTo>
                      <a:pt x="487" y="227"/>
                      <a:pt x="415" y="159"/>
                      <a:pt x="326" y="159"/>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740" name="Google Shape;740;p25"/>
            <p:cNvGrpSpPr/>
            <p:nvPr/>
          </p:nvGrpSpPr>
          <p:grpSpPr>
            <a:xfrm>
              <a:off x="1322739" y="2606211"/>
              <a:ext cx="1124431" cy="764702"/>
              <a:chOff x="5033963" y="1400175"/>
              <a:chExt cx="1617663" cy="1100138"/>
            </a:xfrm>
          </p:grpSpPr>
          <p:sp>
            <p:nvSpPr>
              <p:cNvPr id="741" name="Google Shape;741;p25"/>
              <p:cNvSpPr/>
              <p:nvPr/>
            </p:nvSpPr>
            <p:spPr>
              <a:xfrm>
                <a:off x="5043488" y="1409700"/>
                <a:ext cx="1598613" cy="1081088"/>
              </a:xfrm>
              <a:custGeom>
                <a:avLst/>
                <a:gdLst/>
                <a:ahLst/>
                <a:cxnLst/>
                <a:rect l="l" t="t" r="r" b="b"/>
                <a:pathLst>
                  <a:path w="1060" h="717" extrusionOk="0">
                    <a:moveTo>
                      <a:pt x="1039" y="717"/>
                    </a:moveTo>
                    <a:cubicBezTo>
                      <a:pt x="22" y="717"/>
                      <a:pt x="22" y="717"/>
                      <a:pt x="22" y="717"/>
                    </a:cubicBezTo>
                    <a:cubicBezTo>
                      <a:pt x="10" y="717"/>
                      <a:pt x="0" y="707"/>
                      <a:pt x="0" y="695"/>
                    </a:cubicBezTo>
                    <a:cubicBezTo>
                      <a:pt x="0" y="22"/>
                      <a:pt x="0" y="22"/>
                      <a:pt x="0" y="22"/>
                    </a:cubicBezTo>
                    <a:cubicBezTo>
                      <a:pt x="0" y="10"/>
                      <a:pt x="10" y="0"/>
                      <a:pt x="22" y="0"/>
                    </a:cubicBezTo>
                    <a:cubicBezTo>
                      <a:pt x="1039" y="0"/>
                      <a:pt x="1039" y="0"/>
                      <a:pt x="1039" y="0"/>
                    </a:cubicBezTo>
                    <a:cubicBezTo>
                      <a:pt x="1051" y="0"/>
                      <a:pt x="1060" y="10"/>
                      <a:pt x="1060" y="22"/>
                    </a:cubicBezTo>
                    <a:cubicBezTo>
                      <a:pt x="1060" y="695"/>
                      <a:pt x="1060" y="695"/>
                      <a:pt x="1060" y="695"/>
                    </a:cubicBezTo>
                    <a:cubicBezTo>
                      <a:pt x="1060" y="707"/>
                      <a:pt x="1051" y="717"/>
                      <a:pt x="1039" y="717"/>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42" name="Google Shape;742;p25"/>
              <p:cNvSpPr/>
              <p:nvPr/>
            </p:nvSpPr>
            <p:spPr>
              <a:xfrm>
                <a:off x="5033963" y="1400175"/>
                <a:ext cx="1617663" cy="1100138"/>
              </a:xfrm>
              <a:custGeom>
                <a:avLst/>
                <a:gdLst/>
                <a:ahLst/>
                <a:cxnLst/>
                <a:rect l="l" t="t" r="r" b="b"/>
                <a:pathLst>
                  <a:path w="1072" h="729" extrusionOk="0">
                    <a:moveTo>
                      <a:pt x="1045" y="729"/>
                    </a:moveTo>
                    <a:cubicBezTo>
                      <a:pt x="28" y="729"/>
                      <a:pt x="28" y="729"/>
                      <a:pt x="28" y="729"/>
                    </a:cubicBezTo>
                    <a:cubicBezTo>
                      <a:pt x="13" y="729"/>
                      <a:pt x="0" y="716"/>
                      <a:pt x="0" y="701"/>
                    </a:cubicBezTo>
                    <a:cubicBezTo>
                      <a:pt x="0" y="28"/>
                      <a:pt x="0" y="28"/>
                      <a:pt x="0" y="28"/>
                    </a:cubicBezTo>
                    <a:cubicBezTo>
                      <a:pt x="0" y="13"/>
                      <a:pt x="13" y="0"/>
                      <a:pt x="28" y="0"/>
                    </a:cubicBezTo>
                    <a:cubicBezTo>
                      <a:pt x="1045" y="0"/>
                      <a:pt x="1045" y="0"/>
                      <a:pt x="1045" y="0"/>
                    </a:cubicBezTo>
                    <a:cubicBezTo>
                      <a:pt x="1060" y="0"/>
                      <a:pt x="1072" y="13"/>
                      <a:pt x="1072" y="28"/>
                    </a:cubicBezTo>
                    <a:cubicBezTo>
                      <a:pt x="1072" y="701"/>
                      <a:pt x="1072" y="701"/>
                      <a:pt x="1072" y="701"/>
                    </a:cubicBezTo>
                    <a:cubicBezTo>
                      <a:pt x="1072" y="716"/>
                      <a:pt x="1060" y="729"/>
                      <a:pt x="1045" y="729"/>
                    </a:cubicBezTo>
                    <a:close/>
                    <a:moveTo>
                      <a:pt x="28" y="12"/>
                    </a:moveTo>
                    <a:cubicBezTo>
                      <a:pt x="19" y="12"/>
                      <a:pt x="12" y="20"/>
                      <a:pt x="12" y="28"/>
                    </a:cubicBezTo>
                    <a:cubicBezTo>
                      <a:pt x="12" y="701"/>
                      <a:pt x="12" y="701"/>
                      <a:pt x="12" y="701"/>
                    </a:cubicBezTo>
                    <a:cubicBezTo>
                      <a:pt x="12" y="710"/>
                      <a:pt x="19" y="717"/>
                      <a:pt x="28" y="717"/>
                    </a:cubicBezTo>
                    <a:cubicBezTo>
                      <a:pt x="1045" y="717"/>
                      <a:pt x="1045" y="717"/>
                      <a:pt x="1045" y="717"/>
                    </a:cubicBezTo>
                    <a:cubicBezTo>
                      <a:pt x="1053" y="717"/>
                      <a:pt x="1060" y="710"/>
                      <a:pt x="1060" y="701"/>
                    </a:cubicBezTo>
                    <a:cubicBezTo>
                      <a:pt x="1060" y="28"/>
                      <a:pt x="1060" y="28"/>
                      <a:pt x="1060" y="28"/>
                    </a:cubicBezTo>
                    <a:cubicBezTo>
                      <a:pt x="1060" y="20"/>
                      <a:pt x="1053" y="12"/>
                      <a:pt x="1045" y="12"/>
                    </a:cubicBezTo>
                    <a:lnTo>
                      <a:pt x="28" y="1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43" name="Google Shape;743;p25"/>
              <p:cNvSpPr/>
              <p:nvPr/>
            </p:nvSpPr>
            <p:spPr>
              <a:xfrm>
                <a:off x="5095875" y="1571625"/>
                <a:ext cx="1495425" cy="858838"/>
              </a:xfrm>
              <a:custGeom>
                <a:avLst/>
                <a:gdLst/>
                <a:ahLst/>
                <a:cxnLst/>
                <a:rect l="l" t="t" r="r" b="b"/>
                <a:pathLst>
                  <a:path w="991" h="569" extrusionOk="0">
                    <a:moveTo>
                      <a:pt x="972" y="569"/>
                    </a:moveTo>
                    <a:cubicBezTo>
                      <a:pt x="19" y="569"/>
                      <a:pt x="19" y="569"/>
                      <a:pt x="19" y="569"/>
                    </a:cubicBezTo>
                    <a:cubicBezTo>
                      <a:pt x="8" y="569"/>
                      <a:pt x="0" y="561"/>
                      <a:pt x="0" y="551"/>
                    </a:cubicBezTo>
                    <a:cubicBezTo>
                      <a:pt x="0" y="19"/>
                      <a:pt x="0" y="19"/>
                      <a:pt x="0" y="19"/>
                    </a:cubicBezTo>
                    <a:cubicBezTo>
                      <a:pt x="0" y="8"/>
                      <a:pt x="8" y="0"/>
                      <a:pt x="19" y="0"/>
                    </a:cubicBezTo>
                    <a:cubicBezTo>
                      <a:pt x="972" y="0"/>
                      <a:pt x="972" y="0"/>
                      <a:pt x="972" y="0"/>
                    </a:cubicBezTo>
                    <a:cubicBezTo>
                      <a:pt x="982" y="0"/>
                      <a:pt x="991" y="8"/>
                      <a:pt x="991" y="19"/>
                    </a:cubicBezTo>
                    <a:cubicBezTo>
                      <a:pt x="991" y="551"/>
                      <a:pt x="991" y="551"/>
                      <a:pt x="991" y="551"/>
                    </a:cubicBezTo>
                    <a:cubicBezTo>
                      <a:pt x="991" y="561"/>
                      <a:pt x="982" y="569"/>
                      <a:pt x="972" y="569"/>
                    </a:cubicBezTo>
                    <a:close/>
                  </a:path>
                </a:pathLst>
              </a:custGeom>
              <a:solidFill>
                <a:srgbClr val="FFBAA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44" name="Google Shape;744;p25"/>
              <p:cNvSpPr/>
              <p:nvPr/>
            </p:nvSpPr>
            <p:spPr>
              <a:xfrm>
                <a:off x="5045075" y="1516062"/>
                <a:ext cx="1595438" cy="9525"/>
              </a:xfrm>
              <a:custGeom>
                <a:avLst/>
                <a:gdLst/>
                <a:ahLst/>
                <a:cxnLst/>
                <a:rect l="l" t="t" r="r" b="b"/>
                <a:pathLst>
                  <a:path w="1058" h="6" extrusionOk="0">
                    <a:moveTo>
                      <a:pt x="4" y="6"/>
                    </a:moveTo>
                    <a:cubicBezTo>
                      <a:pt x="140" y="6"/>
                      <a:pt x="277" y="6"/>
                      <a:pt x="414" y="6"/>
                    </a:cubicBezTo>
                    <a:cubicBezTo>
                      <a:pt x="550" y="6"/>
                      <a:pt x="687" y="6"/>
                      <a:pt x="823" y="6"/>
                    </a:cubicBezTo>
                    <a:cubicBezTo>
                      <a:pt x="900" y="6"/>
                      <a:pt x="978" y="6"/>
                      <a:pt x="1055" y="6"/>
                    </a:cubicBezTo>
                    <a:cubicBezTo>
                      <a:pt x="1058" y="6"/>
                      <a:pt x="1058" y="0"/>
                      <a:pt x="1055" y="0"/>
                    </a:cubicBezTo>
                    <a:cubicBezTo>
                      <a:pt x="918" y="0"/>
                      <a:pt x="782" y="0"/>
                      <a:pt x="645" y="0"/>
                    </a:cubicBezTo>
                    <a:cubicBezTo>
                      <a:pt x="509" y="0"/>
                      <a:pt x="372" y="0"/>
                      <a:pt x="235" y="0"/>
                    </a:cubicBezTo>
                    <a:cubicBezTo>
                      <a:pt x="158" y="0"/>
                      <a:pt x="81" y="0"/>
                      <a:pt x="4" y="0"/>
                    </a:cubicBezTo>
                    <a:cubicBezTo>
                      <a:pt x="0" y="0"/>
                      <a:pt x="0" y="6"/>
                      <a:pt x="4" y="6"/>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45" name="Google Shape;745;p25"/>
              <p:cNvSpPr/>
              <p:nvPr/>
            </p:nvSpPr>
            <p:spPr>
              <a:xfrm>
                <a:off x="5114925" y="1447800"/>
                <a:ext cx="28575" cy="30163"/>
              </a:xfrm>
              <a:prstGeom prst="ellipse">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46" name="Google Shape;746;p25"/>
              <p:cNvSpPr/>
              <p:nvPr/>
            </p:nvSpPr>
            <p:spPr>
              <a:xfrm>
                <a:off x="5178425" y="1447800"/>
                <a:ext cx="28575" cy="30163"/>
              </a:xfrm>
              <a:prstGeom prst="ellipse">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47" name="Google Shape;747;p25"/>
              <p:cNvSpPr/>
              <p:nvPr/>
            </p:nvSpPr>
            <p:spPr>
              <a:xfrm>
                <a:off x="5240338" y="1447800"/>
                <a:ext cx="30163" cy="30163"/>
              </a:xfrm>
              <a:prstGeom prst="ellipse">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748" name="Google Shape;748;p25"/>
            <p:cNvGrpSpPr/>
            <p:nvPr/>
          </p:nvGrpSpPr>
          <p:grpSpPr>
            <a:xfrm>
              <a:off x="3035315" y="4915761"/>
              <a:ext cx="1018498" cy="922496"/>
              <a:chOff x="7497763" y="4722812"/>
              <a:chExt cx="1465263" cy="1327150"/>
            </a:xfrm>
          </p:grpSpPr>
          <p:sp>
            <p:nvSpPr>
              <p:cNvPr id="749" name="Google Shape;749;p25"/>
              <p:cNvSpPr/>
              <p:nvPr/>
            </p:nvSpPr>
            <p:spPr>
              <a:xfrm>
                <a:off x="7567613" y="5230812"/>
                <a:ext cx="1395413" cy="819150"/>
              </a:xfrm>
              <a:custGeom>
                <a:avLst/>
                <a:gdLst/>
                <a:ahLst/>
                <a:cxnLst/>
                <a:rect l="l" t="t" r="r" b="b"/>
                <a:pathLst>
                  <a:path w="925" h="542" extrusionOk="0">
                    <a:moveTo>
                      <a:pt x="919" y="0"/>
                    </a:moveTo>
                    <a:cubicBezTo>
                      <a:pt x="916" y="0"/>
                      <a:pt x="916" y="0"/>
                      <a:pt x="916" y="0"/>
                    </a:cubicBezTo>
                    <a:cubicBezTo>
                      <a:pt x="795" y="3"/>
                      <a:pt x="795" y="3"/>
                      <a:pt x="795" y="3"/>
                    </a:cubicBezTo>
                    <a:cubicBezTo>
                      <a:pt x="795" y="2"/>
                      <a:pt x="795" y="1"/>
                      <a:pt x="794" y="0"/>
                    </a:cubicBezTo>
                    <a:cubicBezTo>
                      <a:pt x="688" y="0"/>
                      <a:pt x="688" y="0"/>
                      <a:pt x="688" y="0"/>
                    </a:cubicBezTo>
                    <a:cubicBezTo>
                      <a:pt x="705" y="32"/>
                      <a:pt x="714" y="68"/>
                      <a:pt x="714" y="107"/>
                    </a:cubicBezTo>
                    <a:cubicBezTo>
                      <a:pt x="714" y="238"/>
                      <a:pt x="602" y="345"/>
                      <a:pt x="465" y="345"/>
                    </a:cubicBezTo>
                    <a:cubicBezTo>
                      <a:pt x="327" y="345"/>
                      <a:pt x="215" y="238"/>
                      <a:pt x="215" y="107"/>
                    </a:cubicBezTo>
                    <a:cubicBezTo>
                      <a:pt x="215" y="68"/>
                      <a:pt x="225" y="32"/>
                      <a:pt x="241" y="0"/>
                    </a:cubicBezTo>
                    <a:cubicBezTo>
                      <a:pt x="135" y="0"/>
                      <a:pt x="135" y="0"/>
                      <a:pt x="135" y="0"/>
                    </a:cubicBezTo>
                    <a:cubicBezTo>
                      <a:pt x="133" y="7"/>
                      <a:pt x="130" y="15"/>
                      <a:pt x="128" y="22"/>
                    </a:cubicBezTo>
                    <a:cubicBezTo>
                      <a:pt x="0" y="26"/>
                      <a:pt x="0" y="26"/>
                      <a:pt x="0" y="26"/>
                    </a:cubicBezTo>
                    <a:cubicBezTo>
                      <a:pt x="5" y="204"/>
                      <a:pt x="5" y="204"/>
                      <a:pt x="5" y="204"/>
                    </a:cubicBezTo>
                    <a:cubicBezTo>
                      <a:pt x="131" y="201"/>
                      <a:pt x="131" y="201"/>
                      <a:pt x="131" y="201"/>
                    </a:cubicBezTo>
                    <a:cubicBezTo>
                      <a:pt x="138" y="222"/>
                      <a:pt x="146" y="242"/>
                      <a:pt x="157" y="262"/>
                    </a:cubicBezTo>
                    <a:cubicBezTo>
                      <a:pt x="68" y="345"/>
                      <a:pt x="68" y="345"/>
                      <a:pt x="68" y="345"/>
                    </a:cubicBezTo>
                    <a:cubicBezTo>
                      <a:pt x="198" y="473"/>
                      <a:pt x="198" y="473"/>
                      <a:pt x="198" y="473"/>
                    </a:cubicBezTo>
                    <a:cubicBezTo>
                      <a:pt x="285" y="392"/>
                      <a:pt x="285" y="392"/>
                      <a:pt x="285" y="392"/>
                    </a:cubicBezTo>
                    <a:cubicBezTo>
                      <a:pt x="312" y="407"/>
                      <a:pt x="340" y="419"/>
                      <a:pt x="369" y="427"/>
                    </a:cubicBezTo>
                    <a:cubicBezTo>
                      <a:pt x="369" y="542"/>
                      <a:pt x="369" y="542"/>
                      <a:pt x="369" y="542"/>
                    </a:cubicBezTo>
                    <a:cubicBezTo>
                      <a:pt x="555" y="542"/>
                      <a:pt x="555" y="542"/>
                      <a:pt x="555" y="542"/>
                    </a:cubicBezTo>
                    <a:cubicBezTo>
                      <a:pt x="555" y="428"/>
                      <a:pt x="555" y="428"/>
                      <a:pt x="555" y="428"/>
                    </a:cubicBezTo>
                    <a:cubicBezTo>
                      <a:pt x="586" y="420"/>
                      <a:pt x="615" y="408"/>
                      <a:pt x="642" y="392"/>
                    </a:cubicBezTo>
                    <a:cubicBezTo>
                      <a:pt x="728" y="472"/>
                      <a:pt x="728" y="472"/>
                      <a:pt x="728" y="472"/>
                    </a:cubicBezTo>
                    <a:cubicBezTo>
                      <a:pt x="858" y="343"/>
                      <a:pt x="858" y="343"/>
                      <a:pt x="858" y="343"/>
                    </a:cubicBezTo>
                    <a:cubicBezTo>
                      <a:pt x="771" y="263"/>
                      <a:pt x="771" y="263"/>
                      <a:pt x="771" y="263"/>
                    </a:cubicBezTo>
                    <a:cubicBezTo>
                      <a:pt x="786" y="238"/>
                      <a:pt x="797" y="210"/>
                      <a:pt x="803" y="182"/>
                    </a:cubicBezTo>
                    <a:cubicBezTo>
                      <a:pt x="925" y="179"/>
                      <a:pt x="925" y="179"/>
                      <a:pt x="925" y="179"/>
                    </a:cubicBezTo>
                    <a:cubicBezTo>
                      <a:pt x="919" y="0"/>
                      <a:pt x="919" y="0"/>
                      <a:pt x="919" y="0"/>
                    </a:cubicBezTo>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50" name="Google Shape;750;p25"/>
              <p:cNvSpPr/>
              <p:nvPr/>
            </p:nvSpPr>
            <p:spPr>
              <a:xfrm>
                <a:off x="7770813" y="5119687"/>
                <a:ext cx="1182688" cy="111125"/>
              </a:xfrm>
              <a:custGeom>
                <a:avLst/>
                <a:gdLst/>
                <a:ahLst/>
                <a:cxnLst/>
                <a:rect l="l" t="t" r="r" b="b"/>
                <a:pathLst>
                  <a:path w="784" h="74" extrusionOk="0">
                    <a:moveTo>
                      <a:pt x="784" y="74"/>
                    </a:moveTo>
                    <a:cubicBezTo>
                      <a:pt x="781" y="74"/>
                      <a:pt x="781" y="74"/>
                      <a:pt x="781" y="74"/>
                    </a:cubicBezTo>
                    <a:cubicBezTo>
                      <a:pt x="784" y="74"/>
                      <a:pt x="784" y="74"/>
                      <a:pt x="784" y="74"/>
                    </a:cubicBezTo>
                    <a:cubicBezTo>
                      <a:pt x="784" y="74"/>
                      <a:pt x="784" y="74"/>
                      <a:pt x="784" y="74"/>
                    </a:cubicBezTo>
                    <a:moveTo>
                      <a:pt x="166" y="0"/>
                    </a:moveTo>
                    <a:cubicBezTo>
                      <a:pt x="2" y="0"/>
                      <a:pt x="2" y="0"/>
                      <a:pt x="2" y="0"/>
                    </a:cubicBezTo>
                    <a:cubicBezTo>
                      <a:pt x="25" y="21"/>
                      <a:pt x="25" y="21"/>
                      <a:pt x="25" y="21"/>
                    </a:cubicBezTo>
                    <a:cubicBezTo>
                      <a:pt x="15" y="38"/>
                      <a:pt x="7" y="56"/>
                      <a:pt x="0" y="74"/>
                    </a:cubicBezTo>
                    <a:cubicBezTo>
                      <a:pt x="106" y="74"/>
                      <a:pt x="106" y="74"/>
                      <a:pt x="106" y="74"/>
                    </a:cubicBezTo>
                    <a:cubicBezTo>
                      <a:pt x="121" y="46"/>
                      <a:pt x="141" y="21"/>
                      <a:pt x="166" y="0"/>
                    </a:cubicBezTo>
                    <a:moveTo>
                      <a:pt x="650" y="0"/>
                    </a:moveTo>
                    <a:cubicBezTo>
                      <a:pt x="493" y="0"/>
                      <a:pt x="493" y="0"/>
                      <a:pt x="493" y="0"/>
                    </a:cubicBezTo>
                    <a:cubicBezTo>
                      <a:pt x="518" y="21"/>
                      <a:pt x="538" y="46"/>
                      <a:pt x="553" y="74"/>
                    </a:cubicBezTo>
                    <a:cubicBezTo>
                      <a:pt x="659" y="74"/>
                      <a:pt x="659" y="74"/>
                      <a:pt x="659" y="74"/>
                    </a:cubicBezTo>
                    <a:cubicBezTo>
                      <a:pt x="652" y="54"/>
                      <a:pt x="643" y="35"/>
                      <a:pt x="632" y="17"/>
                    </a:cubicBezTo>
                    <a:cubicBezTo>
                      <a:pt x="650" y="0"/>
                      <a:pt x="650" y="0"/>
                      <a:pt x="650" y="0"/>
                    </a:cubicBezTo>
                  </a:path>
                </a:pathLst>
              </a:custGeom>
              <a:solidFill>
                <a:srgbClr val="716D9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51" name="Google Shape;751;p25"/>
              <p:cNvSpPr/>
              <p:nvPr/>
            </p:nvSpPr>
            <p:spPr>
              <a:xfrm>
                <a:off x="7497763" y="4722812"/>
                <a:ext cx="1395413" cy="1327150"/>
              </a:xfrm>
              <a:custGeom>
                <a:avLst/>
                <a:gdLst/>
                <a:ahLst/>
                <a:cxnLst/>
                <a:rect l="l" t="t" r="r" b="b"/>
                <a:pathLst>
                  <a:path w="925" h="879" extrusionOk="0">
                    <a:moveTo>
                      <a:pt x="556" y="879"/>
                    </a:moveTo>
                    <a:cubicBezTo>
                      <a:pt x="369" y="879"/>
                      <a:pt x="369" y="879"/>
                      <a:pt x="369" y="879"/>
                    </a:cubicBezTo>
                    <a:cubicBezTo>
                      <a:pt x="369" y="764"/>
                      <a:pt x="369" y="764"/>
                      <a:pt x="369" y="764"/>
                    </a:cubicBezTo>
                    <a:cubicBezTo>
                      <a:pt x="340" y="756"/>
                      <a:pt x="312" y="744"/>
                      <a:pt x="286" y="729"/>
                    </a:cubicBezTo>
                    <a:cubicBezTo>
                      <a:pt x="199" y="810"/>
                      <a:pt x="199" y="810"/>
                      <a:pt x="199" y="810"/>
                    </a:cubicBezTo>
                    <a:cubicBezTo>
                      <a:pt x="68" y="682"/>
                      <a:pt x="68" y="682"/>
                      <a:pt x="68" y="682"/>
                    </a:cubicBezTo>
                    <a:cubicBezTo>
                      <a:pt x="157" y="599"/>
                      <a:pt x="157" y="599"/>
                      <a:pt x="157" y="599"/>
                    </a:cubicBezTo>
                    <a:cubicBezTo>
                      <a:pt x="147" y="579"/>
                      <a:pt x="138" y="559"/>
                      <a:pt x="131" y="538"/>
                    </a:cubicBezTo>
                    <a:cubicBezTo>
                      <a:pt x="6" y="541"/>
                      <a:pt x="6" y="541"/>
                      <a:pt x="6" y="541"/>
                    </a:cubicBezTo>
                    <a:cubicBezTo>
                      <a:pt x="0" y="363"/>
                      <a:pt x="0" y="363"/>
                      <a:pt x="0" y="363"/>
                    </a:cubicBezTo>
                    <a:cubicBezTo>
                      <a:pt x="129" y="359"/>
                      <a:pt x="129" y="359"/>
                      <a:pt x="129" y="359"/>
                    </a:cubicBezTo>
                    <a:cubicBezTo>
                      <a:pt x="136" y="333"/>
                      <a:pt x="146" y="308"/>
                      <a:pt x="160" y="284"/>
                    </a:cubicBezTo>
                    <a:cubicBezTo>
                      <a:pt x="67" y="198"/>
                      <a:pt x="67" y="198"/>
                      <a:pt x="67" y="198"/>
                    </a:cubicBezTo>
                    <a:cubicBezTo>
                      <a:pt x="197" y="70"/>
                      <a:pt x="197" y="70"/>
                      <a:pt x="197" y="70"/>
                    </a:cubicBezTo>
                    <a:cubicBezTo>
                      <a:pt x="290" y="156"/>
                      <a:pt x="290" y="156"/>
                      <a:pt x="290" y="156"/>
                    </a:cubicBezTo>
                    <a:cubicBezTo>
                      <a:pt x="315" y="142"/>
                      <a:pt x="342" y="131"/>
                      <a:pt x="369" y="124"/>
                    </a:cubicBezTo>
                    <a:cubicBezTo>
                      <a:pt x="369" y="0"/>
                      <a:pt x="369" y="0"/>
                      <a:pt x="369" y="0"/>
                    </a:cubicBezTo>
                    <a:cubicBezTo>
                      <a:pt x="556" y="0"/>
                      <a:pt x="556" y="0"/>
                      <a:pt x="556" y="0"/>
                    </a:cubicBezTo>
                    <a:cubicBezTo>
                      <a:pt x="556" y="122"/>
                      <a:pt x="556" y="122"/>
                      <a:pt x="556" y="122"/>
                    </a:cubicBezTo>
                    <a:cubicBezTo>
                      <a:pt x="584" y="130"/>
                      <a:pt x="610" y="140"/>
                      <a:pt x="635" y="154"/>
                    </a:cubicBezTo>
                    <a:cubicBezTo>
                      <a:pt x="727" y="69"/>
                      <a:pt x="727" y="69"/>
                      <a:pt x="727" y="69"/>
                    </a:cubicBezTo>
                    <a:cubicBezTo>
                      <a:pt x="857" y="196"/>
                      <a:pt x="857" y="196"/>
                      <a:pt x="857" y="196"/>
                    </a:cubicBezTo>
                    <a:cubicBezTo>
                      <a:pt x="768" y="280"/>
                      <a:pt x="768" y="280"/>
                      <a:pt x="768" y="280"/>
                    </a:cubicBezTo>
                    <a:cubicBezTo>
                      <a:pt x="779" y="299"/>
                      <a:pt x="789" y="319"/>
                      <a:pt x="796" y="340"/>
                    </a:cubicBezTo>
                    <a:cubicBezTo>
                      <a:pt x="920" y="337"/>
                      <a:pt x="920" y="337"/>
                      <a:pt x="920" y="337"/>
                    </a:cubicBezTo>
                    <a:cubicBezTo>
                      <a:pt x="925" y="516"/>
                      <a:pt x="925" y="516"/>
                      <a:pt x="925" y="516"/>
                    </a:cubicBezTo>
                    <a:cubicBezTo>
                      <a:pt x="804" y="519"/>
                      <a:pt x="804" y="519"/>
                      <a:pt x="804" y="519"/>
                    </a:cubicBezTo>
                    <a:cubicBezTo>
                      <a:pt x="797" y="547"/>
                      <a:pt x="786" y="575"/>
                      <a:pt x="772" y="600"/>
                    </a:cubicBezTo>
                    <a:cubicBezTo>
                      <a:pt x="858" y="680"/>
                      <a:pt x="858" y="680"/>
                      <a:pt x="858" y="680"/>
                    </a:cubicBezTo>
                    <a:cubicBezTo>
                      <a:pt x="728" y="809"/>
                      <a:pt x="728" y="809"/>
                      <a:pt x="728" y="809"/>
                    </a:cubicBezTo>
                    <a:cubicBezTo>
                      <a:pt x="643" y="730"/>
                      <a:pt x="643" y="730"/>
                      <a:pt x="643" y="730"/>
                    </a:cubicBezTo>
                    <a:cubicBezTo>
                      <a:pt x="615" y="745"/>
                      <a:pt x="586" y="757"/>
                      <a:pt x="556" y="765"/>
                    </a:cubicBezTo>
                    <a:lnTo>
                      <a:pt x="556" y="879"/>
                    </a:lnTo>
                    <a:close/>
                    <a:moveTo>
                      <a:pt x="390" y="858"/>
                    </a:moveTo>
                    <a:cubicBezTo>
                      <a:pt x="535" y="858"/>
                      <a:pt x="535" y="858"/>
                      <a:pt x="535" y="858"/>
                    </a:cubicBezTo>
                    <a:cubicBezTo>
                      <a:pt x="535" y="748"/>
                      <a:pt x="535" y="748"/>
                      <a:pt x="535" y="748"/>
                    </a:cubicBezTo>
                    <a:cubicBezTo>
                      <a:pt x="543" y="746"/>
                      <a:pt x="543" y="746"/>
                      <a:pt x="543" y="746"/>
                    </a:cubicBezTo>
                    <a:cubicBezTo>
                      <a:pt x="577" y="739"/>
                      <a:pt x="609" y="726"/>
                      <a:pt x="639" y="708"/>
                    </a:cubicBezTo>
                    <a:cubicBezTo>
                      <a:pt x="645" y="704"/>
                      <a:pt x="645" y="704"/>
                      <a:pt x="645" y="704"/>
                    </a:cubicBezTo>
                    <a:cubicBezTo>
                      <a:pt x="728" y="780"/>
                      <a:pt x="728" y="780"/>
                      <a:pt x="728" y="780"/>
                    </a:cubicBezTo>
                    <a:cubicBezTo>
                      <a:pt x="828" y="681"/>
                      <a:pt x="828" y="681"/>
                      <a:pt x="828" y="681"/>
                    </a:cubicBezTo>
                    <a:cubicBezTo>
                      <a:pt x="745" y="604"/>
                      <a:pt x="745" y="604"/>
                      <a:pt x="745" y="604"/>
                    </a:cubicBezTo>
                    <a:cubicBezTo>
                      <a:pt x="750" y="597"/>
                      <a:pt x="750" y="597"/>
                      <a:pt x="750" y="597"/>
                    </a:cubicBezTo>
                    <a:cubicBezTo>
                      <a:pt x="767" y="569"/>
                      <a:pt x="779" y="538"/>
                      <a:pt x="785" y="507"/>
                    </a:cubicBezTo>
                    <a:cubicBezTo>
                      <a:pt x="787" y="499"/>
                      <a:pt x="787" y="499"/>
                      <a:pt x="787" y="499"/>
                    </a:cubicBezTo>
                    <a:cubicBezTo>
                      <a:pt x="904" y="496"/>
                      <a:pt x="904" y="496"/>
                      <a:pt x="904" y="496"/>
                    </a:cubicBezTo>
                    <a:cubicBezTo>
                      <a:pt x="899" y="358"/>
                      <a:pt x="899" y="358"/>
                      <a:pt x="899" y="358"/>
                    </a:cubicBezTo>
                    <a:cubicBezTo>
                      <a:pt x="781" y="362"/>
                      <a:pt x="781" y="362"/>
                      <a:pt x="781" y="362"/>
                    </a:cubicBezTo>
                    <a:cubicBezTo>
                      <a:pt x="778" y="354"/>
                      <a:pt x="778" y="354"/>
                      <a:pt x="778" y="354"/>
                    </a:cubicBezTo>
                    <a:cubicBezTo>
                      <a:pt x="771" y="329"/>
                      <a:pt x="760" y="305"/>
                      <a:pt x="746" y="283"/>
                    </a:cubicBezTo>
                    <a:cubicBezTo>
                      <a:pt x="741" y="276"/>
                      <a:pt x="741" y="276"/>
                      <a:pt x="741" y="276"/>
                    </a:cubicBezTo>
                    <a:cubicBezTo>
                      <a:pt x="827" y="196"/>
                      <a:pt x="827" y="196"/>
                      <a:pt x="827" y="196"/>
                    </a:cubicBezTo>
                    <a:cubicBezTo>
                      <a:pt x="726" y="97"/>
                      <a:pt x="726" y="97"/>
                      <a:pt x="726" y="97"/>
                    </a:cubicBezTo>
                    <a:cubicBezTo>
                      <a:pt x="639" y="179"/>
                      <a:pt x="639" y="179"/>
                      <a:pt x="639" y="179"/>
                    </a:cubicBezTo>
                    <a:cubicBezTo>
                      <a:pt x="632" y="175"/>
                      <a:pt x="632" y="175"/>
                      <a:pt x="632" y="175"/>
                    </a:cubicBezTo>
                    <a:cubicBezTo>
                      <a:pt x="604" y="160"/>
                      <a:pt x="574" y="148"/>
                      <a:pt x="543" y="141"/>
                    </a:cubicBezTo>
                    <a:cubicBezTo>
                      <a:pt x="535" y="139"/>
                      <a:pt x="535" y="139"/>
                      <a:pt x="535" y="139"/>
                    </a:cubicBezTo>
                    <a:cubicBezTo>
                      <a:pt x="535" y="20"/>
                      <a:pt x="535" y="20"/>
                      <a:pt x="535" y="20"/>
                    </a:cubicBezTo>
                    <a:cubicBezTo>
                      <a:pt x="390" y="20"/>
                      <a:pt x="390" y="20"/>
                      <a:pt x="390" y="20"/>
                    </a:cubicBezTo>
                    <a:cubicBezTo>
                      <a:pt x="390" y="140"/>
                      <a:pt x="390" y="140"/>
                      <a:pt x="390" y="140"/>
                    </a:cubicBezTo>
                    <a:cubicBezTo>
                      <a:pt x="382" y="142"/>
                      <a:pt x="382" y="142"/>
                      <a:pt x="382" y="142"/>
                    </a:cubicBezTo>
                    <a:cubicBezTo>
                      <a:pt x="351" y="149"/>
                      <a:pt x="322" y="162"/>
                      <a:pt x="294" y="178"/>
                    </a:cubicBezTo>
                    <a:cubicBezTo>
                      <a:pt x="287" y="182"/>
                      <a:pt x="287" y="182"/>
                      <a:pt x="287" y="182"/>
                    </a:cubicBezTo>
                    <a:cubicBezTo>
                      <a:pt x="197" y="98"/>
                      <a:pt x="197" y="98"/>
                      <a:pt x="197" y="98"/>
                    </a:cubicBezTo>
                    <a:cubicBezTo>
                      <a:pt x="97" y="197"/>
                      <a:pt x="97" y="197"/>
                      <a:pt x="97" y="197"/>
                    </a:cubicBezTo>
                    <a:cubicBezTo>
                      <a:pt x="186" y="280"/>
                      <a:pt x="186" y="280"/>
                      <a:pt x="186" y="280"/>
                    </a:cubicBezTo>
                    <a:cubicBezTo>
                      <a:pt x="182" y="287"/>
                      <a:pt x="182" y="287"/>
                      <a:pt x="182" y="287"/>
                    </a:cubicBezTo>
                    <a:cubicBezTo>
                      <a:pt x="166" y="314"/>
                      <a:pt x="154" y="342"/>
                      <a:pt x="147" y="372"/>
                    </a:cubicBezTo>
                    <a:cubicBezTo>
                      <a:pt x="145" y="379"/>
                      <a:pt x="145" y="379"/>
                      <a:pt x="145" y="379"/>
                    </a:cubicBezTo>
                    <a:cubicBezTo>
                      <a:pt x="22" y="383"/>
                      <a:pt x="22" y="383"/>
                      <a:pt x="22" y="383"/>
                    </a:cubicBezTo>
                    <a:cubicBezTo>
                      <a:pt x="26" y="520"/>
                      <a:pt x="26" y="520"/>
                      <a:pt x="26" y="520"/>
                    </a:cubicBezTo>
                    <a:cubicBezTo>
                      <a:pt x="147" y="517"/>
                      <a:pt x="147" y="517"/>
                      <a:pt x="147" y="517"/>
                    </a:cubicBezTo>
                    <a:cubicBezTo>
                      <a:pt x="149" y="525"/>
                      <a:pt x="149" y="525"/>
                      <a:pt x="149" y="525"/>
                    </a:cubicBezTo>
                    <a:cubicBezTo>
                      <a:pt x="156" y="549"/>
                      <a:pt x="166" y="573"/>
                      <a:pt x="179" y="596"/>
                    </a:cubicBezTo>
                    <a:cubicBezTo>
                      <a:pt x="184" y="603"/>
                      <a:pt x="184" y="603"/>
                      <a:pt x="184" y="603"/>
                    </a:cubicBezTo>
                    <a:cubicBezTo>
                      <a:pt x="98" y="683"/>
                      <a:pt x="98" y="683"/>
                      <a:pt x="98" y="683"/>
                    </a:cubicBezTo>
                    <a:cubicBezTo>
                      <a:pt x="199" y="781"/>
                      <a:pt x="199" y="781"/>
                      <a:pt x="199" y="781"/>
                    </a:cubicBezTo>
                    <a:cubicBezTo>
                      <a:pt x="283" y="703"/>
                      <a:pt x="283" y="703"/>
                      <a:pt x="283" y="703"/>
                    </a:cubicBezTo>
                    <a:cubicBezTo>
                      <a:pt x="290" y="707"/>
                      <a:pt x="290" y="707"/>
                      <a:pt x="290" y="707"/>
                    </a:cubicBezTo>
                    <a:cubicBezTo>
                      <a:pt x="319" y="724"/>
                      <a:pt x="350" y="737"/>
                      <a:pt x="382" y="745"/>
                    </a:cubicBezTo>
                    <a:cubicBezTo>
                      <a:pt x="390" y="747"/>
                      <a:pt x="390" y="747"/>
                      <a:pt x="390" y="747"/>
                    </a:cubicBezTo>
                    <a:lnTo>
                      <a:pt x="390" y="858"/>
                    </a:lnTo>
                    <a:close/>
                    <a:moveTo>
                      <a:pt x="465" y="682"/>
                    </a:moveTo>
                    <a:cubicBezTo>
                      <a:pt x="327" y="682"/>
                      <a:pt x="215" y="575"/>
                      <a:pt x="215" y="444"/>
                    </a:cubicBezTo>
                    <a:cubicBezTo>
                      <a:pt x="215" y="312"/>
                      <a:pt x="327" y="205"/>
                      <a:pt x="465" y="205"/>
                    </a:cubicBezTo>
                    <a:cubicBezTo>
                      <a:pt x="603" y="205"/>
                      <a:pt x="715" y="312"/>
                      <a:pt x="715" y="444"/>
                    </a:cubicBezTo>
                    <a:cubicBezTo>
                      <a:pt x="715" y="575"/>
                      <a:pt x="603" y="682"/>
                      <a:pt x="465" y="682"/>
                    </a:cubicBezTo>
                    <a:close/>
                    <a:moveTo>
                      <a:pt x="465" y="226"/>
                    </a:moveTo>
                    <a:cubicBezTo>
                      <a:pt x="339" y="226"/>
                      <a:pt x="236" y="323"/>
                      <a:pt x="236" y="444"/>
                    </a:cubicBezTo>
                    <a:cubicBezTo>
                      <a:pt x="236" y="564"/>
                      <a:pt x="339" y="662"/>
                      <a:pt x="465" y="662"/>
                    </a:cubicBezTo>
                    <a:cubicBezTo>
                      <a:pt x="591" y="662"/>
                      <a:pt x="694" y="564"/>
                      <a:pt x="694" y="444"/>
                    </a:cubicBezTo>
                    <a:cubicBezTo>
                      <a:pt x="694" y="323"/>
                      <a:pt x="591" y="226"/>
                      <a:pt x="465" y="226"/>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752" name="Google Shape;752;p25"/>
            <p:cNvGrpSpPr/>
            <p:nvPr/>
          </p:nvGrpSpPr>
          <p:grpSpPr>
            <a:xfrm>
              <a:off x="1935161" y="3152426"/>
              <a:ext cx="3089699" cy="2116444"/>
              <a:chOff x="5915025" y="2185987"/>
              <a:chExt cx="4445000" cy="3044826"/>
            </a:xfrm>
          </p:grpSpPr>
          <p:sp>
            <p:nvSpPr>
              <p:cNvPr id="753" name="Google Shape;753;p25"/>
              <p:cNvSpPr/>
              <p:nvPr/>
            </p:nvSpPr>
            <p:spPr>
              <a:xfrm>
                <a:off x="5915025" y="2314575"/>
                <a:ext cx="4314825" cy="2916238"/>
              </a:xfrm>
              <a:custGeom>
                <a:avLst/>
                <a:gdLst/>
                <a:ahLst/>
                <a:cxnLst/>
                <a:rect l="l" t="t" r="r" b="b"/>
                <a:pathLst>
                  <a:path w="2860" h="1933" extrusionOk="0">
                    <a:moveTo>
                      <a:pt x="2801" y="0"/>
                    </a:moveTo>
                    <a:cubicBezTo>
                      <a:pt x="59" y="0"/>
                      <a:pt x="59" y="0"/>
                      <a:pt x="59" y="0"/>
                    </a:cubicBezTo>
                    <a:cubicBezTo>
                      <a:pt x="26" y="0"/>
                      <a:pt x="0" y="27"/>
                      <a:pt x="0" y="60"/>
                    </a:cubicBezTo>
                    <a:cubicBezTo>
                      <a:pt x="0" y="1874"/>
                      <a:pt x="0" y="1874"/>
                      <a:pt x="0" y="1874"/>
                    </a:cubicBezTo>
                    <a:cubicBezTo>
                      <a:pt x="0" y="1907"/>
                      <a:pt x="26" y="1933"/>
                      <a:pt x="59" y="1933"/>
                    </a:cubicBezTo>
                    <a:cubicBezTo>
                      <a:pt x="2801" y="1933"/>
                      <a:pt x="2801" y="1933"/>
                      <a:pt x="2801" y="1933"/>
                    </a:cubicBezTo>
                    <a:cubicBezTo>
                      <a:pt x="2834" y="1933"/>
                      <a:pt x="2860" y="1907"/>
                      <a:pt x="2860" y="1874"/>
                    </a:cubicBezTo>
                    <a:cubicBezTo>
                      <a:pt x="2860" y="60"/>
                      <a:pt x="2860" y="60"/>
                      <a:pt x="2860" y="60"/>
                    </a:cubicBezTo>
                    <a:cubicBezTo>
                      <a:pt x="2860" y="27"/>
                      <a:pt x="2834" y="0"/>
                      <a:pt x="2801" y="0"/>
                    </a:cubicBezTo>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54" name="Google Shape;754;p25"/>
              <p:cNvSpPr/>
              <p:nvPr/>
            </p:nvSpPr>
            <p:spPr>
              <a:xfrm>
                <a:off x="6034088" y="2195513"/>
                <a:ext cx="4316413" cy="2914650"/>
              </a:xfrm>
              <a:custGeom>
                <a:avLst/>
                <a:gdLst/>
                <a:ahLst/>
                <a:cxnLst/>
                <a:rect l="l" t="t" r="r" b="b"/>
                <a:pathLst>
                  <a:path w="2861" h="1932" extrusionOk="0">
                    <a:moveTo>
                      <a:pt x="2802" y="1932"/>
                    </a:moveTo>
                    <a:cubicBezTo>
                      <a:pt x="60" y="1932"/>
                      <a:pt x="60" y="1932"/>
                      <a:pt x="60" y="1932"/>
                    </a:cubicBezTo>
                    <a:cubicBezTo>
                      <a:pt x="27" y="1932"/>
                      <a:pt x="0" y="1906"/>
                      <a:pt x="0" y="1873"/>
                    </a:cubicBezTo>
                    <a:cubicBezTo>
                      <a:pt x="0" y="59"/>
                      <a:pt x="0" y="59"/>
                      <a:pt x="0" y="59"/>
                    </a:cubicBezTo>
                    <a:cubicBezTo>
                      <a:pt x="0" y="26"/>
                      <a:pt x="27" y="0"/>
                      <a:pt x="60" y="0"/>
                    </a:cubicBezTo>
                    <a:cubicBezTo>
                      <a:pt x="2802" y="0"/>
                      <a:pt x="2802" y="0"/>
                      <a:pt x="2802" y="0"/>
                    </a:cubicBezTo>
                    <a:cubicBezTo>
                      <a:pt x="2834" y="0"/>
                      <a:pt x="2861" y="26"/>
                      <a:pt x="2861" y="59"/>
                    </a:cubicBezTo>
                    <a:cubicBezTo>
                      <a:pt x="2861" y="1873"/>
                      <a:pt x="2861" y="1873"/>
                      <a:pt x="2861" y="1873"/>
                    </a:cubicBezTo>
                    <a:cubicBezTo>
                      <a:pt x="2861" y="1906"/>
                      <a:pt x="2834" y="1932"/>
                      <a:pt x="2802" y="1932"/>
                    </a:cubicBezTo>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55" name="Google Shape;755;p25"/>
              <p:cNvSpPr/>
              <p:nvPr/>
            </p:nvSpPr>
            <p:spPr>
              <a:xfrm>
                <a:off x="6026150" y="2185987"/>
                <a:ext cx="4333875" cy="2933700"/>
              </a:xfrm>
              <a:custGeom>
                <a:avLst/>
                <a:gdLst/>
                <a:ahLst/>
                <a:cxnLst/>
                <a:rect l="l" t="t" r="r" b="b"/>
                <a:pathLst>
                  <a:path w="2873" h="1944" extrusionOk="0">
                    <a:moveTo>
                      <a:pt x="2808" y="1944"/>
                    </a:moveTo>
                    <a:cubicBezTo>
                      <a:pt x="66" y="1944"/>
                      <a:pt x="66" y="1944"/>
                      <a:pt x="66" y="1944"/>
                    </a:cubicBezTo>
                    <a:cubicBezTo>
                      <a:pt x="30" y="1944"/>
                      <a:pt x="0" y="1915"/>
                      <a:pt x="0" y="1879"/>
                    </a:cubicBezTo>
                    <a:cubicBezTo>
                      <a:pt x="0" y="65"/>
                      <a:pt x="0" y="65"/>
                      <a:pt x="0" y="65"/>
                    </a:cubicBezTo>
                    <a:cubicBezTo>
                      <a:pt x="0" y="29"/>
                      <a:pt x="30" y="0"/>
                      <a:pt x="66" y="0"/>
                    </a:cubicBezTo>
                    <a:cubicBezTo>
                      <a:pt x="2808" y="0"/>
                      <a:pt x="2808" y="0"/>
                      <a:pt x="2808" y="0"/>
                    </a:cubicBezTo>
                    <a:cubicBezTo>
                      <a:pt x="2844" y="0"/>
                      <a:pt x="2873" y="29"/>
                      <a:pt x="2873" y="65"/>
                    </a:cubicBezTo>
                    <a:cubicBezTo>
                      <a:pt x="2873" y="1879"/>
                      <a:pt x="2873" y="1879"/>
                      <a:pt x="2873" y="1879"/>
                    </a:cubicBezTo>
                    <a:cubicBezTo>
                      <a:pt x="2873" y="1915"/>
                      <a:pt x="2844" y="1944"/>
                      <a:pt x="2808" y="1944"/>
                    </a:cubicBezTo>
                    <a:moveTo>
                      <a:pt x="66" y="12"/>
                    </a:moveTo>
                    <a:cubicBezTo>
                      <a:pt x="36" y="12"/>
                      <a:pt x="12" y="36"/>
                      <a:pt x="12" y="65"/>
                    </a:cubicBezTo>
                    <a:cubicBezTo>
                      <a:pt x="12" y="1879"/>
                      <a:pt x="12" y="1879"/>
                      <a:pt x="12" y="1879"/>
                    </a:cubicBezTo>
                    <a:cubicBezTo>
                      <a:pt x="12" y="1909"/>
                      <a:pt x="36" y="1932"/>
                      <a:pt x="66" y="1932"/>
                    </a:cubicBezTo>
                    <a:cubicBezTo>
                      <a:pt x="2808" y="1932"/>
                      <a:pt x="2808" y="1932"/>
                      <a:pt x="2808" y="1932"/>
                    </a:cubicBezTo>
                    <a:cubicBezTo>
                      <a:pt x="2837" y="1932"/>
                      <a:pt x="2861" y="1909"/>
                      <a:pt x="2861" y="1879"/>
                    </a:cubicBezTo>
                    <a:cubicBezTo>
                      <a:pt x="2861" y="65"/>
                      <a:pt x="2861" y="65"/>
                      <a:pt x="2861" y="65"/>
                    </a:cubicBezTo>
                    <a:cubicBezTo>
                      <a:pt x="2861" y="36"/>
                      <a:pt x="2837" y="12"/>
                      <a:pt x="2808" y="12"/>
                    </a:cubicBezTo>
                    <a:cubicBezTo>
                      <a:pt x="66" y="12"/>
                      <a:pt x="66" y="12"/>
                      <a:pt x="66" y="12"/>
                    </a:cubicBezTo>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56" name="Google Shape;756;p25"/>
              <p:cNvSpPr/>
              <p:nvPr/>
            </p:nvSpPr>
            <p:spPr>
              <a:xfrm>
                <a:off x="6040438" y="2484437"/>
                <a:ext cx="4305300" cy="22225"/>
              </a:xfrm>
              <a:custGeom>
                <a:avLst/>
                <a:gdLst/>
                <a:ahLst/>
                <a:cxnLst/>
                <a:rect l="l" t="t" r="r" b="b"/>
                <a:pathLst>
                  <a:path w="2854" h="15" extrusionOk="0">
                    <a:moveTo>
                      <a:pt x="9" y="15"/>
                    </a:moveTo>
                    <a:cubicBezTo>
                      <a:pt x="378" y="15"/>
                      <a:pt x="747" y="15"/>
                      <a:pt x="1115" y="15"/>
                    </a:cubicBezTo>
                    <a:cubicBezTo>
                      <a:pt x="1484" y="15"/>
                      <a:pt x="1853" y="15"/>
                      <a:pt x="2221" y="15"/>
                    </a:cubicBezTo>
                    <a:cubicBezTo>
                      <a:pt x="2429" y="15"/>
                      <a:pt x="2637" y="15"/>
                      <a:pt x="2844" y="15"/>
                    </a:cubicBezTo>
                    <a:cubicBezTo>
                      <a:pt x="2854" y="15"/>
                      <a:pt x="2854" y="0"/>
                      <a:pt x="2844" y="0"/>
                    </a:cubicBezTo>
                    <a:cubicBezTo>
                      <a:pt x="2475" y="0"/>
                      <a:pt x="2107" y="0"/>
                      <a:pt x="1738" y="0"/>
                    </a:cubicBezTo>
                    <a:cubicBezTo>
                      <a:pt x="1369" y="0"/>
                      <a:pt x="1001" y="0"/>
                      <a:pt x="632" y="0"/>
                    </a:cubicBezTo>
                    <a:cubicBezTo>
                      <a:pt x="425" y="0"/>
                      <a:pt x="217" y="0"/>
                      <a:pt x="9" y="0"/>
                    </a:cubicBezTo>
                    <a:cubicBezTo>
                      <a:pt x="0" y="0"/>
                      <a:pt x="0" y="15"/>
                      <a:pt x="9" y="1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757" name="Google Shape;757;p25"/>
            <p:cNvGrpSpPr/>
            <p:nvPr/>
          </p:nvGrpSpPr>
          <p:grpSpPr>
            <a:xfrm>
              <a:off x="2375444" y="4329822"/>
              <a:ext cx="893806" cy="809942"/>
              <a:chOff x="6548438" y="3879850"/>
              <a:chExt cx="1285875" cy="1165225"/>
            </a:xfrm>
          </p:grpSpPr>
          <p:sp>
            <p:nvSpPr>
              <p:cNvPr id="758" name="Google Shape;758;p25"/>
              <p:cNvSpPr/>
              <p:nvPr/>
            </p:nvSpPr>
            <p:spPr>
              <a:xfrm>
                <a:off x="6610350" y="3879850"/>
                <a:ext cx="1223963" cy="1165225"/>
              </a:xfrm>
              <a:custGeom>
                <a:avLst/>
                <a:gdLst/>
                <a:ahLst/>
                <a:cxnLst/>
                <a:rect l="l" t="t" r="r" b="b"/>
                <a:pathLst>
                  <a:path w="812" h="773" extrusionOk="0">
                    <a:moveTo>
                      <a:pt x="408" y="600"/>
                    </a:moveTo>
                    <a:cubicBezTo>
                      <a:pt x="287" y="600"/>
                      <a:pt x="189" y="506"/>
                      <a:pt x="189" y="390"/>
                    </a:cubicBezTo>
                    <a:cubicBezTo>
                      <a:pt x="189" y="274"/>
                      <a:pt x="287" y="180"/>
                      <a:pt x="408" y="180"/>
                    </a:cubicBezTo>
                    <a:cubicBezTo>
                      <a:pt x="529" y="180"/>
                      <a:pt x="627" y="274"/>
                      <a:pt x="627" y="390"/>
                    </a:cubicBezTo>
                    <a:cubicBezTo>
                      <a:pt x="627" y="506"/>
                      <a:pt x="529" y="600"/>
                      <a:pt x="408" y="600"/>
                    </a:cubicBezTo>
                    <a:moveTo>
                      <a:pt x="488" y="0"/>
                    </a:moveTo>
                    <a:cubicBezTo>
                      <a:pt x="324" y="0"/>
                      <a:pt x="324" y="0"/>
                      <a:pt x="324" y="0"/>
                    </a:cubicBezTo>
                    <a:cubicBezTo>
                      <a:pt x="324" y="109"/>
                      <a:pt x="324" y="109"/>
                      <a:pt x="324" y="109"/>
                    </a:cubicBezTo>
                    <a:cubicBezTo>
                      <a:pt x="300" y="116"/>
                      <a:pt x="276" y="125"/>
                      <a:pt x="254" y="137"/>
                    </a:cubicBezTo>
                    <a:cubicBezTo>
                      <a:pt x="172" y="62"/>
                      <a:pt x="172" y="62"/>
                      <a:pt x="172" y="62"/>
                    </a:cubicBezTo>
                    <a:cubicBezTo>
                      <a:pt x="58" y="174"/>
                      <a:pt x="58" y="174"/>
                      <a:pt x="58" y="174"/>
                    </a:cubicBezTo>
                    <a:cubicBezTo>
                      <a:pt x="140" y="250"/>
                      <a:pt x="140" y="250"/>
                      <a:pt x="140" y="250"/>
                    </a:cubicBezTo>
                    <a:cubicBezTo>
                      <a:pt x="128" y="271"/>
                      <a:pt x="119" y="293"/>
                      <a:pt x="112" y="316"/>
                    </a:cubicBezTo>
                    <a:cubicBezTo>
                      <a:pt x="0" y="319"/>
                      <a:pt x="0" y="319"/>
                      <a:pt x="0" y="319"/>
                    </a:cubicBezTo>
                    <a:cubicBezTo>
                      <a:pt x="4" y="476"/>
                      <a:pt x="4" y="476"/>
                      <a:pt x="4" y="476"/>
                    </a:cubicBezTo>
                    <a:cubicBezTo>
                      <a:pt x="115" y="473"/>
                      <a:pt x="115" y="473"/>
                      <a:pt x="115" y="473"/>
                    </a:cubicBezTo>
                    <a:cubicBezTo>
                      <a:pt x="120" y="492"/>
                      <a:pt x="128" y="510"/>
                      <a:pt x="138" y="527"/>
                    </a:cubicBezTo>
                    <a:cubicBezTo>
                      <a:pt x="59" y="600"/>
                      <a:pt x="59" y="600"/>
                      <a:pt x="59" y="600"/>
                    </a:cubicBezTo>
                    <a:cubicBezTo>
                      <a:pt x="174" y="712"/>
                      <a:pt x="174" y="712"/>
                      <a:pt x="174" y="712"/>
                    </a:cubicBezTo>
                    <a:cubicBezTo>
                      <a:pt x="250" y="641"/>
                      <a:pt x="250" y="641"/>
                      <a:pt x="250" y="641"/>
                    </a:cubicBezTo>
                    <a:cubicBezTo>
                      <a:pt x="274" y="654"/>
                      <a:pt x="298" y="664"/>
                      <a:pt x="324" y="671"/>
                    </a:cubicBezTo>
                    <a:cubicBezTo>
                      <a:pt x="324" y="773"/>
                      <a:pt x="324" y="773"/>
                      <a:pt x="324" y="773"/>
                    </a:cubicBezTo>
                    <a:cubicBezTo>
                      <a:pt x="488" y="773"/>
                      <a:pt x="488" y="773"/>
                      <a:pt x="488" y="773"/>
                    </a:cubicBezTo>
                    <a:cubicBezTo>
                      <a:pt x="488" y="672"/>
                      <a:pt x="488" y="672"/>
                      <a:pt x="488" y="672"/>
                    </a:cubicBezTo>
                    <a:cubicBezTo>
                      <a:pt x="514" y="665"/>
                      <a:pt x="540" y="655"/>
                      <a:pt x="564" y="641"/>
                    </a:cubicBezTo>
                    <a:cubicBezTo>
                      <a:pt x="639" y="711"/>
                      <a:pt x="639" y="711"/>
                      <a:pt x="639" y="711"/>
                    </a:cubicBezTo>
                    <a:cubicBezTo>
                      <a:pt x="753" y="598"/>
                      <a:pt x="753" y="598"/>
                      <a:pt x="753" y="598"/>
                    </a:cubicBezTo>
                    <a:cubicBezTo>
                      <a:pt x="677" y="528"/>
                      <a:pt x="677" y="528"/>
                      <a:pt x="677" y="528"/>
                    </a:cubicBezTo>
                    <a:cubicBezTo>
                      <a:pt x="690" y="505"/>
                      <a:pt x="699" y="481"/>
                      <a:pt x="705" y="457"/>
                    </a:cubicBezTo>
                    <a:cubicBezTo>
                      <a:pt x="812" y="454"/>
                      <a:pt x="812" y="454"/>
                      <a:pt x="812" y="454"/>
                    </a:cubicBezTo>
                    <a:cubicBezTo>
                      <a:pt x="807" y="296"/>
                      <a:pt x="807" y="296"/>
                      <a:pt x="807" y="296"/>
                    </a:cubicBezTo>
                    <a:cubicBezTo>
                      <a:pt x="698" y="300"/>
                      <a:pt x="698" y="300"/>
                      <a:pt x="698" y="300"/>
                    </a:cubicBezTo>
                    <a:cubicBezTo>
                      <a:pt x="692" y="281"/>
                      <a:pt x="684" y="263"/>
                      <a:pt x="674" y="246"/>
                    </a:cubicBezTo>
                    <a:cubicBezTo>
                      <a:pt x="752" y="173"/>
                      <a:pt x="752" y="173"/>
                      <a:pt x="752" y="173"/>
                    </a:cubicBezTo>
                    <a:cubicBezTo>
                      <a:pt x="638" y="61"/>
                      <a:pt x="638" y="61"/>
                      <a:pt x="638" y="61"/>
                    </a:cubicBezTo>
                    <a:cubicBezTo>
                      <a:pt x="558" y="135"/>
                      <a:pt x="558" y="135"/>
                      <a:pt x="558" y="135"/>
                    </a:cubicBezTo>
                    <a:cubicBezTo>
                      <a:pt x="535" y="123"/>
                      <a:pt x="512" y="114"/>
                      <a:pt x="488" y="108"/>
                    </a:cubicBezTo>
                    <a:cubicBezTo>
                      <a:pt x="488" y="0"/>
                      <a:pt x="488" y="0"/>
                      <a:pt x="488" y="0"/>
                    </a:cubicBezTo>
                  </a:path>
                </a:pathLst>
              </a:custGeom>
              <a:solidFill>
                <a:srgbClr val="FFDCD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59" name="Google Shape;759;p25"/>
              <p:cNvSpPr/>
              <p:nvPr/>
            </p:nvSpPr>
            <p:spPr>
              <a:xfrm>
                <a:off x="6548438" y="3879850"/>
                <a:ext cx="1225550" cy="1165225"/>
              </a:xfrm>
              <a:custGeom>
                <a:avLst/>
                <a:gdLst/>
                <a:ahLst/>
                <a:cxnLst/>
                <a:rect l="l" t="t" r="r" b="b"/>
                <a:pathLst>
                  <a:path w="813" h="773" extrusionOk="0">
                    <a:moveTo>
                      <a:pt x="488" y="773"/>
                    </a:moveTo>
                    <a:cubicBezTo>
                      <a:pt x="325" y="773"/>
                      <a:pt x="325" y="773"/>
                      <a:pt x="325" y="773"/>
                    </a:cubicBezTo>
                    <a:cubicBezTo>
                      <a:pt x="325" y="671"/>
                      <a:pt x="325" y="671"/>
                      <a:pt x="325" y="671"/>
                    </a:cubicBezTo>
                    <a:cubicBezTo>
                      <a:pt x="299" y="664"/>
                      <a:pt x="274" y="654"/>
                      <a:pt x="251" y="641"/>
                    </a:cubicBezTo>
                    <a:cubicBezTo>
                      <a:pt x="175" y="712"/>
                      <a:pt x="175" y="712"/>
                      <a:pt x="175" y="712"/>
                    </a:cubicBezTo>
                    <a:cubicBezTo>
                      <a:pt x="60" y="600"/>
                      <a:pt x="60" y="600"/>
                      <a:pt x="60" y="600"/>
                    </a:cubicBezTo>
                    <a:cubicBezTo>
                      <a:pt x="138" y="527"/>
                      <a:pt x="138" y="527"/>
                      <a:pt x="138" y="527"/>
                    </a:cubicBezTo>
                    <a:cubicBezTo>
                      <a:pt x="129" y="510"/>
                      <a:pt x="121" y="492"/>
                      <a:pt x="116" y="473"/>
                    </a:cubicBezTo>
                    <a:cubicBezTo>
                      <a:pt x="5" y="476"/>
                      <a:pt x="5" y="476"/>
                      <a:pt x="5" y="476"/>
                    </a:cubicBezTo>
                    <a:cubicBezTo>
                      <a:pt x="0" y="319"/>
                      <a:pt x="0" y="319"/>
                      <a:pt x="0" y="319"/>
                    </a:cubicBezTo>
                    <a:cubicBezTo>
                      <a:pt x="113" y="316"/>
                      <a:pt x="113" y="316"/>
                      <a:pt x="113" y="316"/>
                    </a:cubicBezTo>
                    <a:cubicBezTo>
                      <a:pt x="119" y="293"/>
                      <a:pt x="129" y="271"/>
                      <a:pt x="141" y="250"/>
                    </a:cubicBezTo>
                    <a:cubicBezTo>
                      <a:pt x="59" y="174"/>
                      <a:pt x="59" y="174"/>
                      <a:pt x="59" y="174"/>
                    </a:cubicBezTo>
                    <a:cubicBezTo>
                      <a:pt x="173" y="62"/>
                      <a:pt x="173" y="62"/>
                      <a:pt x="173" y="62"/>
                    </a:cubicBezTo>
                    <a:cubicBezTo>
                      <a:pt x="255" y="137"/>
                      <a:pt x="255" y="137"/>
                      <a:pt x="255" y="137"/>
                    </a:cubicBezTo>
                    <a:cubicBezTo>
                      <a:pt x="277" y="125"/>
                      <a:pt x="300" y="116"/>
                      <a:pt x="325" y="109"/>
                    </a:cubicBezTo>
                    <a:cubicBezTo>
                      <a:pt x="325" y="0"/>
                      <a:pt x="325" y="0"/>
                      <a:pt x="325" y="0"/>
                    </a:cubicBezTo>
                    <a:cubicBezTo>
                      <a:pt x="488" y="0"/>
                      <a:pt x="488" y="0"/>
                      <a:pt x="488" y="0"/>
                    </a:cubicBezTo>
                    <a:cubicBezTo>
                      <a:pt x="488" y="108"/>
                      <a:pt x="488" y="108"/>
                      <a:pt x="488" y="108"/>
                    </a:cubicBezTo>
                    <a:cubicBezTo>
                      <a:pt x="513" y="114"/>
                      <a:pt x="536" y="124"/>
                      <a:pt x="558" y="135"/>
                    </a:cubicBezTo>
                    <a:cubicBezTo>
                      <a:pt x="639" y="61"/>
                      <a:pt x="639" y="61"/>
                      <a:pt x="639" y="61"/>
                    </a:cubicBezTo>
                    <a:cubicBezTo>
                      <a:pt x="753" y="173"/>
                      <a:pt x="753" y="173"/>
                      <a:pt x="753" y="173"/>
                    </a:cubicBezTo>
                    <a:cubicBezTo>
                      <a:pt x="675" y="246"/>
                      <a:pt x="675" y="246"/>
                      <a:pt x="675" y="246"/>
                    </a:cubicBezTo>
                    <a:cubicBezTo>
                      <a:pt x="685" y="263"/>
                      <a:pt x="693" y="281"/>
                      <a:pt x="699" y="300"/>
                    </a:cubicBezTo>
                    <a:cubicBezTo>
                      <a:pt x="808" y="296"/>
                      <a:pt x="808" y="296"/>
                      <a:pt x="808" y="296"/>
                    </a:cubicBezTo>
                    <a:cubicBezTo>
                      <a:pt x="813" y="454"/>
                      <a:pt x="813" y="454"/>
                      <a:pt x="813" y="454"/>
                    </a:cubicBezTo>
                    <a:cubicBezTo>
                      <a:pt x="706" y="457"/>
                      <a:pt x="706" y="457"/>
                      <a:pt x="706" y="457"/>
                    </a:cubicBezTo>
                    <a:cubicBezTo>
                      <a:pt x="700" y="481"/>
                      <a:pt x="691" y="505"/>
                      <a:pt x="678" y="528"/>
                    </a:cubicBezTo>
                    <a:cubicBezTo>
                      <a:pt x="754" y="598"/>
                      <a:pt x="754" y="598"/>
                      <a:pt x="754" y="598"/>
                    </a:cubicBezTo>
                    <a:cubicBezTo>
                      <a:pt x="640" y="711"/>
                      <a:pt x="640" y="711"/>
                      <a:pt x="640" y="711"/>
                    </a:cubicBezTo>
                    <a:cubicBezTo>
                      <a:pt x="565" y="641"/>
                      <a:pt x="565" y="641"/>
                      <a:pt x="565" y="641"/>
                    </a:cubicBezTo>
                    <a:cubicBezTo>
                      <a:pt x="541" y="655"/>
                      <a:pt x="515" y="665"/>
                      <a:pt x="488" y="672"/>
                    </a:cubicBezTo>
                    <a:lnTo>
                      <a:pt x="488" y="773"/>
                    </a:lnTo>
                    <a:close/>
                    <a:moveTo>
                      <a:pt x="343" y="754"/>
                    </a:moveTo>
                    <a:cubicBezTo>
                      <a:pt x="470" y="754"/>
                      <a:pt x="470" y="754"/>
                      <a:pt x="470" y="754"/>
                    </a:cubicBezTo>
                    <a:cubicBezTo>
                      <a:pt x="470" y="658"/>
                      <a:pt x="470" y="658"/>
                      <a:pt x="470" y="658"/>
                    </a:cubicBezTo>
                    <a:cubicBezTo>
                      <a:pt x="477" y="656"/>
                      <a:pt x="477" y="656"/>
                      <a:pt x="477" y="656"/>
                    </a:cubicBezTo>
                    <a:cubicBezTo>
                      <a:pt x="507" y="649"/>
                      <a:pt x="535" y="638"/>
                      <a:pt x="561" y="622"/>
                    </a:cubicBezTo>
                    <a:cubicBezTo>
                      <a:pt x="567" y="619"/>
                      <a:pt x="567" y="619"/>
                      <a:pt x="567" y="619"/>
                    </a:cubicBezTo>
                    <a:cubicBezTo>
                      <a:pt x="640" y="686"/>
                      <a:pt x="640" y="686"/>
                      <a:pt x="640" y="686"/>
                    </a:cubicBezTo>
                    <a:cubicBezTo>
                      <a:pt x="728" y="599"/>
                      <a:pt x="728" y="599"/>
                      <a:pt x="728" y="599"/>
                    </a:cubicBezTo>
                    <a:cubicBezTo>
                      <a:pt x="655" y="531"/>
                      <a:pt x="655" y="531"/>
                      <a:pt x="655" y="531"/>
                    </a:cubicBezTo>
                    <a:cubicBezTo>
                      <a:pt x="659" y="525"/>
                      <a:pt x="659" y="525"/>
                      <a:pt x="659" y="525"/>
                    </a:cubicBezTo>
                    <a:cubicBezTo>
                      <a:pt x="674" y="500"/>
                      <a:pt x="684" y="473"/>
                      <a:pt x="690" y="446"/>
                    </a:cubicBezTo>
                    <a:cubicBezTo>
                      <a:pt x="692" y="439"/>
                      <a:pt x="692" y="439"/>
                      <a:pt x="692" y="439"/>
                    </a:cubicBezTo>
                    <a:cubicBezTo>
                      <a:pt x="794" y="436"/>
                      <a:pt x="794" y="436"/>
                      <a:pt x="794" y="436"/>
                    </a:cubicBezTo>
                    <a:cubicBezTo>
                      <a:pt x="790" y="315"/>
                      <a:pt x="790" y="315"/>
                      <a:pt x="790" y="315"/>
                    </a:cubicBezTo>
                    <a:cubicBezTo>
                      <a:pt x="686" y="318"/>
                      <a:pt x="686" y="318"/>
                      <a:pt x="686" y="318"/>
                    </a:cubicBezTo>
                    <a:cubicBezTo>
                      <a:pt x="684" y="312"/>
                      <a:pt x="684" y="312"/>
                      <a:pt x="684" y="312"/>
                    </a:cubicBezTo>
                    <a:cubicBezTo>
                      <a:pt x="677" y="290"/>
                      <a:pt x="667" y="269"/>
                      <a:pt x="655" y="249"/>
                    </a:cubicBezTo>
                    <a:cubicBezTo>
                      <a:pt x="651" y="243"/>
                      <a:pt x="651" y="243"/>
                      <a:pt x="651" y="243"/>
                    </a:cubicBezTo>
                    <a:cubicBezTo>
                      <a:pt x="727" y="173"/>
                      <a:pt x="727" y="173"/>
                      <a:pt x="727" y="173"/>
                    </a:cubicBezTo>
                    <a:cubicBezTo>
                      <a:pt x="638" y="86"/>
                      <a:pt x="638" y="86"/>
                      <a:pt x="638" y="86"/>
                    </a:cubicBezTo>
                    <a:cubicBezTo>
                      <a:pt x="561" y="158"/>
                      <a:pt x="561" y="158"/>
                      <a:pt x="561" y="158"/>
                    </a:cubicBezTo>
                    <a:cubicBezTo>
                      <a:pt x="555" y="154"/>
                      <a:pt x="555" y="154"/>
                      <a:pt x="555" y="154"/>
                    </a:cubicBezTo>
                    <a:cubicBezTo>
                      <a:pt x="531" y="141"/>
                      <a:pt x="505" y="130"/>
                      <a:pt x="477" y="124"/>
                    </a:cubicBezTo>
                    <a:cubicBezTo>
                      <a:pt x="470" y="122"/>
                      <a:pt x="470" y="122"/>
                      <a:pt x="470" y="122"/>
                    </a:cubicBezTo>
                    <a:cubicBezTo>
                      <a:pt x="470" y="18"/>
                      <a:pt x="470" y="18"/>
                      <a:pt x="470" y="18"/>
                    </a:cubicBezTo>
                    <a:cubicBezTo>
                      <a:pt x="343" y="18"/>
                      <a:pt x="343" y="18"/>
                      <a:pt x="343" y="18"/>
                    </a:cubicBezTo>
                    <a:cubicBezTo>
                      <a:pt x="343" y="123"/>
                      <a:pt x="343" y="123"/>
                      <a:pt x="343" y="123"/>
                    </a:cubicBezTo>
                    <a:cubicBezTo>
                      <a:pt x="336" y="125"/>
                      <a:pt x="336" y="125"/>
                      <a:pt x="336" y="125"/>
                    </a:cubicBezTo>
                    <a:cubicBezTo>
                      <a:pt x="309" y="132"/>
                      <a:pt x="283" y="142"/>
                      <a:pt x="258" y="157"/>
                    </a:cubicBezTo>
                    <a:cubicBezTo>
                      <a:pt x="253" y="160"/>
                      <a:pt x="253" y="160"/>
                      <a:pt x="253" y="160"/>
                    </a:cubicBezTo>
                    <a:cubicBezTo>
                      <a:pt x="173" y="87"/>
                      <a:pt x="173" y="87"/>
                      <a:pt x="173" y="87"/>
                    </a:cubicBezTo>
                    <a:cubicBezTo>
                      <a:pt x="85" y="174"/>
                      <a:pt x="85" y="174"/>
                      <a:pt x="85" y="174"/>
                    </a:cubicBezTo>
                    <a:cubicBezTo>
                      <a:pt x="164" y="246"/>
                      <a:pt x="164" y="246"/>
                      <a:pt x="164" y="246"/>
                    </a:cubicBezTo>
                    <a:cubicBezTo>
                      <a:pt x="160" y="253"/>
                      <a:pt x="160" y="253"/>
                      <a:pt x="160" y="253"/>
                    </a:cubicBezTo>
                    <a:cubicBezTo>
                      <a:pt x="146" y="276"/>
                      <a:pt x="135" y="301"/>
                      <a:pt x="129" y="327"/>
                    </a:cubicBezTo>
                    <a:cubicBezTo>
                      <a:pt x="127" y="334"/>
                      <a:pt x="127" y="334"/>
                      <a:pt x="127" y="334"/>
                    </a:cubicBezTo>
                    <a:cubicBezTo>
                      <a:pt x="19" y="337"/>
                      <a:pt x="19" y="337"/>
                      <a:pt x="19" y="337"/>
                    </a:cubicBezTo>
                    <a:cubicBezTo>
                      <a:pt x="23" y="457"/>
                      <a:pt x="23" y="457"/>
                      <a:pt x="23" y="457"/>
                    </a:cubicBezTo>
                    <a:cubicBezTo>
                      <a:pt x="129" y="455"/>
                      <a:pt x="129" y="455"/>
                      <a:pt x="129" y="455"/>
                    </a:cubicBezTo>
                    <a:cubicBezTo>
                      <a:pt x="131" y="461"/>
                      <a:pt x="131" y="461"/>
                      <a:pt x="131" y="461"/>
                    </a:cubicBezTo>
                    <a:cubicBezTo>
                      <a:pt x="137" y="483"/>
                      <a:pt x="146" y="504"/>
                      <a:pt x="158" y="524"/>
                    </a:cubicBezTo>
                    <a:cubicBezTo>
                      <a:pt x="161" y="530"/>
                      <a:pt x="161" y="530"/>
                      <a:pt x="161" y="530"/>
                    </a:cubicBezTo>
                    <a:cubicBezTo>
                      <a:pt x="86" y="600"/>
                      <a:pt x="86" y="600"/>
                      <a:pt x="86" y="600"/>
                    </a:cubicBezTo>
                    <a:cubicBezTo>
                      <a:pt x="175" y="687"/>
                      <a:pt x="175" y="687"/>
                      <a:pt x="175" y="687"/>
                    </a:cubicBezTo>
                    <a:cubicBezTo>
                      <a:pt x="249" y="618"/>
                      <a:pt x="249" y="618"/>
                      <a:pt x="249" y="618"/>
                    </a:cubicBezTo>
                    <a:cubicBezTo>
                      <a:pt x="255" y="622"/>
                      <a:pt x="255" y="622"/>
                      <a:pt x="255" y="622"/>
                    </a:cubicBezTo>
                    <a:cubicBezTo>
                      <a:pt x="280" y="637"/>
                      <a:pt x="307" y="648"/>
                      <a:pt x="336" y="655"/>
                    </a:cubicBezTo>
                    <a:cubicBezTo>
                      <a:pt x="343" y="657"/>
                      <a:pt x="343" y="657"/>
                      <a:pt x="343" y="657"/>
                    </a:cubicBezTo>
                    <a:lnTo>
                      <a:pt x="343" y="754"/>
                    </a:lnTo>
                    <a:close/>
                    <a:moveTo>
                      <a:pt x="409" y="600"/>
                    </a:moveTo>
                    <a:cubicBezTo>
                      <a:pt x="288" y="600"/>
                      <a:pt x="189" y="506"/>
                      <a:pt x="189" y="390"/>
                    </a:cubicBezTo>
                    <a:cubicBezTo>
                      <a:pt x="189" y="275"/>
                      <a:pt x="288" y="180"/>
                      <a:pt x="409" y="180"/>
                    </a:cubicBezTo>
                    <a:cubicBezTo>
                      <a:pt x="530" y="180"/>
                      <a:pt x="628" y="275"/>
                      <a:pt x="628" y="390"/>
                    </a:cubicBezTo>
                    <a:cubicBezTo>
                      <a:pt x="628" y="506"/>
                      <a:pt x="530" y="600"/>
                      <a:pt x="409" y="600"/>
                    </a:cubicBezTo>
                    <a:close/>
                    <a:moveTo>
                      <a:pt x="409" y="199"/>
                    </a:moveTo>
                    <a:cubicBezTo>
                      <a:pt x="298" y="199"/>
                      <a:pt x="208" y="285"/>
                      <a:pt x="208" y="390"/>
                    </a:cubicBezTo>
                    <a:cubicBezTo>
                      <a:pt x="208" y="496"/>
                      <a:pt x="298" y="582"/>
                      <a:pt x="409" y="582"/>
                    </a:cubicBezTo>
                    <a:cubicBezTo>
                      <a:pt x="520" y="582"/>
                      <a:pt x="610" y="496"/>
                      <a:pt x="610" y="390"/>
                    </a:cubicBezTo>
                    <a:cubicBezTo>
                      <a:pt x="610" y="285"/>
                      <a:pt x="520" y="199"/>
                      <a:pt x="409" y="199"/>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760" name="Google Shape;760;p25"/>
            <p:cNvGrpSpPr/>
            <p:nvPr/>
          </p:nvGrpSpPr>
          <p:grpSpPr>
            <a:xfrm>
              <a:off x="1281911" y="3607052"/>
              <a:ext cx="1814096" cy="668699"/>
              <a:chOff x="4975225" y="2840037"/>
              <a:chExt cx="2609851" cy="962025"/>
            </a:xfrm>
          </p:grpSpPr>
          <p:sp>
            <p:nvSpPr>
              <p:cNvPr id="761" name="Google Shape;761;p25"/>
              <p:cNvSpPr/>
              <p:nvPr/>
            </p:nvSpPr>
            <p:spPr>
              <a:xfrm>
                <a:off x="4984751" y="2849563"/>
                <a:ext cx="2379663" cy="944563"/>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62" name="Google Shape;762;p25"/>
              <p:cNvSpPr/>
              <p:nvPr/>
            </p:nvSpPr>
            <p:spPr>
              <a:xfrm>
                <a:off x="4975225" y="2840037"/>
                <a:ext cx="2397125" cy="962025"/>
              </a:xfrm>
              <a:custGeom>
                <a:avLst/>
                <a:gdLst/>
                <a:ahLst/>
                <a:cxnLst/>
                <a:rect l="l" t="t" r="r" b="b"/>
                <a:pathLst>
                  <a:path w="1510" h="606" extrusionOk="0">
                    <a:moveTo>
                      <a:pt x="1510" y="606"/>
                    </a:moveTo>
                    <a:lnTo>
                      <a:pt x="0" y="606"/>
                    </a:lnTo>
                    <a:lnTo>
                      <a:pt x="0" y="0"/>
                    </a:lnTo>
                    <a:lnTo>
                      <a:pt x="1510" y="0"/>
                    </a:lnTo>
                    <a:lnTo>
                      <a:pt x="1510" y="606"/>
                    </a:lnTo>
                    <a:close/>
                    <a:moveTo>
                      <a:pt x="12" y="595"/>
                    </a:moveTo>
                    <a:lnTo>
                      <a:pt x="1499" y="595"/>
                    </a:lnTo>
                    <a:lnTo>
                      <a:pt x="1499" y="11"/>
                    </a:lnTo>
                    <a:lnTo>
                      <a:pt x="12" y="11"/>
                    </a:lnTo>
                    <a:lnTo>
                      <a:pt x="12" y="59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63" name="Google Shape;763;p25"/>
              <p:cNvSpPr/>
              <p:nvPr/>
            </p:nvSpPr>
            <p:spPr>
              <a:xfrm>
                <a:off x="5083175" y="2960687"/>
                <a:ext cx="690563" cy="692150"/>
              </a:xfrm>
              <a:prstGeom prst="rect">
                <a:avLst/>
              </a:prstGeom>
              <a:solidFill>
                <a:srgbClr val="FEDC9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64" name="Google Shape;764;p25"/>
              <p:cNvSpPr/>
              <p:nvPr/>
            </p:nvSpPr>
            <p:spPr>
              <a:xfrm>
                <a:off x="5875338" y="3081337"/>
                <a:ext cx="1709738" cy="115888"/>
              </a:xfrm>
              <a:prstGeom prst="rect">
                <a:avLst/>
              </a:prstGeom>
              <a:solidFill>
                <a:srgbClr val="FEDC9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65" name="Google Shape;765;p25"/>
              <p:cNvSpPr/>
              <p:nvPr/>
            </p:nvSpPr>
            <p:spPr>
              <a:xfrm>
                <a:off x="5875338" y="3325812"/>
                <a:ext cx="1709738" cy="115888"/>
              </a:xfrm>
              <a:prstGeom prst="rect">
                <a:avLst/>
              </a:prstGeom>
              <a:solidFill>
                <a:srgbClr val="FEDC9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766" name="Google Shape;766;p25"/>
            <p:cNvGrpSpPr/>
            <p:nvPr/>
          </p:nvGrpSpPr>
          <p:grpSpPr>
            <a:xfrm>
              <a:off x="1179289" y="3977817"/>
              <a:ext cx="1590092" cy="2029269"/>
              <a:chOff x="4827588" y="3373437"/>
              <a:chExt cx="2287587" cy="2919413"/>
            </a:xfrm>
          </p:grpSpPr>
          <p:sp>
            <p:nvSpPr>
              <p:cNvPr id="767" name="Google Shape;767;p25"/>
              <p:cNvSpPr/>
              <p:nvPr/>
            </p:nvSpPr>
            <p:spPr>
              <a:xfrm>
                <a:off x="5162550" y="3770312"/>
                <a:ext cx="61913" cy="111125"/>
              </a:xfrm>
              <a:custGeom>
                <a:avLst/>
                <a:gdLst/>
                <a:ahLst/>
                <a:cxnLst/>
                <a:rect l="l" t="t" r="r" b="b"/>
                <a:pathLst>
                  <a:path w="41" h="73" extrusionOk="0">
                    <a:moveTo>
                      <a:pt x="40" y="9"/>
                    </a:moveTo>
                    <a:cubicBezTo>
                      <a:pt x="41" y="7"/>
                      <a:pt x="41" y="5"/>
                      <a:pt x="40" y="4"/>
                    </a:cubicBezTo>
                    <a:cubicBezTo>
                      <a:pt x="37" y="0"/>
                      <a:pt x="24" y="4"/>
                      <a:pt x="16" y="11"/>
                    </a:cubicBezTo>
                    <a:cubicBezTo>
                      <a:pt x="5" y="19"/>
                      <a:pt x="4" y="32"/>
                      <a:pt x="2" y="41"/>
                    </a:cubicBezTo>
                    <a:cubicBezTo>
                      <a:pt x="0" y="55"/>
                      <a:pt x="5" y="62"/>
                      <a:pt x="6" y="64"/>
                    </a:cubicBezTo>
                    <a:cubicBezTo>
                      <a:pt x="7" y="65"/>
                      <a:pt x="12" y="73"/>
                      <a:pt x="17" y="73"/>
                    </a:cubicBezTo>
                    <a:cubicBezTo>
                      <a:pt x="23" y="73"/>
                      <a:pt x="31" y="61"/>
                      <a:pt x="40" y="9"/>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68" name="Google Shape;768;p25"/>
              <p:cNvSpPr/>
              <p:nvPr/>
            </p:nvSpPr>
            <p:spPr>
              <a:xfrm>
                <a:off x="5670550" y="3951287"/>
                <a:ext cx="809625" cy="407988"/>
              </a:xfrm>
              <a:custGeom>
                <a:avLst/>
                <a:gdLst/>
                <a:ahLst/>
                <a:cxnLst/>
                <a:rect l="l" t="t" r="r" b="b"/>
                <a:pathLst>
                  <a:path w="536" h="270" extrusionOk="0">
                    <a:moveTo>
                      <a:pt x="455" y="77"/>
                    </a:moveTo>
                    <a:cubicBezTo>
                      <a:pt x="335" y="52"/>
                      <a:pt x="215" y="26"/>
                      <a:pt x="95" y="0"/>
                    </a:cubicBezTo>
                    <a:cubicBezTo>
                      <a:pt x="77" y="16"/>
                      <a:pt x="52" y="42"/>
                      <a:pt x="31" y="81"/>
                    </a:cubicBezTo>
                    <a:cubicBezTo>
                      <a:pt x="12" y="115"/>
                      <a:pt x="4" y="147"/>
                      <a:pt x="0" y="170"/>
                    </a:cubicBezTo>
                    <a:cubicBezTo>
                      <a:pt x="139" y="201"/>
                      <a:pt x="278" y="231"/>
                      <a:pt x="417" y="262"/>
                    </a:cubicBezTo>
                    <a:cubicBezTo>
                      <a:pt x="465" y="270"/>
                      <a:pt x="510" y="241"/>
                      <a:pt x="523" y="197"/>
                    </a:cubicBezTo>
                    <a:cubicBezTo>
                      <a:pt x="536" y="148"/>
                      <a:pt x="507" y="93"/>
                      <a:pt x="455" y="77"/>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69" name="Google Shape;769;p25"/>
              <p:cNvSpPr/>
              <p:nvPr/>
            </p:nvSpPr>
            <p:spPr>
              <a:xfrm>
                <a:off x="4927600" y="3992562"/>
                <a:ext cx="776288" cy="565150"/>
              </a:xfrm>
              <a:custGeom>
                <a:avLst/>
                <a:gdLst/>
                <a:ahLst/>
                <a:cxnLst/>
                <a:rect l="l" t="t" r="r" b="b"/>
                <a:pathLst>
                  <a:path w="515" h="375" extrusionOk="0">
                    <a:moveTo>
                      <a:pt x="54" y="189"/>
                    </a:moveTo>
                    <a:cubicBezTo>
                      <a:pt x="159" y="126"/>
                      <a:pt x="265" y="63"/>
                      <a:pt x="370" y="0"/>
                    </a:cubicBezTo>
                    <a:cubicBezTo>
                      <a:pt x="392" y="9"/>
                      <a:pt x="425" y="26"/>
                      <a:pt x="457" y="56"/>
                    </a:cubicBezTo>
                    <a:cubicBezTo>
                      <a:pt x="485" y="83"/>
                      <a:pt x="503" y="110"/>
                      <a:pt x="515" y="130"/>
                    </a:cubicBezTo>
                    <a:cubicBezTo>
                      <a:pt x="393" y="204"/>
                      <a:pt x="271" y="278"/>
                      <a:pt x="149" y="352"/>
                    </a:cubicBezTo>
                    <a:cubicBezTo>
                      <a:pt x="106" y="375"/>
                      <a:pt x="54" y="362"/>
                      <a:pt x="28" y="324"/>
                    </a:cubicBezTo>
                    <a:cubicBezTo>
                      <a:pt x="0" y="282"/>
                      <a:pt x="10" y="221"/>
                      <a:pt x="54" y="189"/>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0" name="Google Shape;770;p25"/>
              <p:cNvSpPr/>
              <p:nvPr/>
            </p:nvSpPr>
            <p:spPr>
              <a:xfrm>
                <a:off x="5164138" y="3940175"/>
                <a:ext cx="461963" cy="531813"/>
              </a:xfrm>
              <a:custGeom>
                <a:avLst/>
                <a:gdLst/>
                <a:ahLst/>
                <a:cxnLst/>
                <a:rect l="l" t="t" r="r" b="b"/>
                <a:pathLst>
                  <a:path w="306" h="353" extrusionOk="0">
                    <a:moveTo>
                      <a:pt x="86" y="353"/>
                    </a:moveTo>
                    <a:cubicBezTo>
                      <a:pt x="147" y="312"/>
                      <a:pt x="208" y="271"/>
                      <a:pt x="269" y="231"/>
                    </a:cubicBezTo>
                    <a:cubicBezTo>
                      <a:pt x="272" y="224"/>
                      <a:pt x="306" y="145"/>
                      <a:pt x="262" y="72"/>
                    </a:cubicBezTo>
                    <a:cubicBezTo>
                      <a:pt x="232" y="22"/>
                      <a:pt x="184" y="5"/>
                      <a:pt x="170" y="0"/>
                    </a:cubicBezTo>
                    <a:cubicBezTo>
                      <a:pt x="118" y="35"/>
                      <a:pt x="66" y="70"/>
                      <a:pt x="15" y="105"/>
                    </a:cubicBezTo>
                    <a:cubicBezTo>
                      <a:pt x="7" y="127"/>
                      <a:pt x="0" y="158"/>
                      <a:pt x="11" y="189"/>
                    </a:cubicBezTo>
                    <a:cubicBezTo>
                      <a:pt x="16" y="205"/>
                      <a:pt x="24" y="215"/>
                      <a:pt x="27" y="220"/>
                    </a:cubicBezTo>
                    <a:cubicBezTo>
                      <a:pt x="45" y="243"/>
                      <a:pt x="66" y="283"/>
                      <a:pt x="86" y="35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1" name="Google Shape;771;p25"/>
              <p:cNvSpPr/>
              <p:nvPr/>
            </p:nvSpPr>
            <p:spPr>
              <a:xfrm>
                <a:off x="5210175" y="4060825"/>
                <a:ext cx="157163" cy="379413"/>
              </a:xfrm>
              <a:custGeom>
                <a:avLst/>
                <a:gdLst/>
                <a:ahLst/>
                <a:cxnLst/>
                <a:rect l="l" t="t" r="r" b="b"/>
                <a:pathLst>
                  <a:path w="104" h="252" extrusionOk="0">
                    <a:moveTo>
                      <a:pt x="21" y="10"/>
                    </a:moveTo>
                    <a:cubicBezTo>
                      <a:pt x="0" y="42"/>
                      <a:pt x="1" y="87"/>
                      <a:pt x="28" y="116"/>
                    </a:cubicBezTo>
                    <a:cubicBezTo>
                      <a:pt x="43" y="132"/>
                      <a:pt x="66" y="140"/>
                      <a:pt x="77" y="160"/>
                    </a:cubicBezTo>
                    <a:cubicBezTo>
                      <a:pt x="90" y="184"/>
                      <a:pt x="89" y="220"/>
                      <a:pt x="89" y="247"/>
                    </a:cubicBezTo>
                    <a:cubicBezTo>
                      <a:pt x="89" y="252"/>
                      <a:pt x="104" y="245"/>
                      <a:pt x="104" y="240"/>
                    </a:cubicBezTo>
                    <a:cubicBezTo>
                      <a:pt x="104" y="216"/>
                      <a:pt x="103" y="190"/>
                      <a:pt x="97" y="166"/>
                    </a:cubicBezTo>
                    <a:cubicBezTo>
                      <a:pt x="91" y="145"/>
                      <a:pt x="78" y="134"/>
                      <a:pt x="61" y="122"/>
                    </a:cubicBezTo>
                    <a:cubicBezTo>
                      <a:pt x="24" y="96"/>
                      <a:pt x="8" y="48"/>
                      <a:pt x="34" y="8"/>
                    </a:cubicBezTo>
                    <a:cubicBezTo>
                      <a:pt x="39" y="0"/>
                      <a:pt x="23" y="6"/>
                      <a:pt x="21" y="10"/>
                    </a:cubicBezTo>
                    <a:close/>
                  </a:path>
                </a:pathLst>
              </a:custGeom>
              <a:solidFill>
                <a:srgbClr val="97A6F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2" name="Google Shape;772;p25"/>
              <p:cNvSpPr/>
              <p:nvPr/>
            </p:nvSpPr>
            <p:spPr>
              <a:xfrm>
                <a:off x="5324475" y="3767137"/>
                <a:ext cx="674688" cy="636588"/>
              </a:xfrm>
              <a:custGeom>
                <a:avLst/>
                <a:gdLst/>
                <a:ahLst/>
                <a:cxnLst/>
                <a:rect l="l" t="t" r="r" b="b"/>
                <a:pathLst>
                  <a:path w="447" h="421" extrusionOk="0">
                    <a:moveTo>
                      <a:pt x="40" y="152"/>
                    </a:moveTo>
                    <a:cubicBezTo>
                      <a:pt x="0" y="253"/>
                      <a:pt x="51" y="368"/>
                      <a:pt x="152" y="407"/>
                    </a:cubicBezTo>
                    <a:cubicBezTo>
                      <a:pt x="175" y="416"/>
                      <a:pt x="199" y="420"/>
                      <a:pt x="222" y="420"/>
                    </a:cubicBezTo>
                    <a:cubicBezTo>
                      <a:pt x="259" y="421"/>
                      <a:pt x="295" y="411"/>
                      <a:pt x="326" y="392"/>
                    </a:cubicBezTo>
                    <a:cubicBezTo>
                      <a:pt x="362" y="370"/>
                      <a:pt x="391" y="337"/>
                      <a:pt x="407" y="295"/>
                    </a:cubicBezTo>
                    <a:cubicBezTo>
                      <a:pt x="447" y="193"/>
                      <a:pt x="397" y="79"/>
                      <a:pt x="295" y="40"/>
                    </a:cubicBezTo>
                    <a:cubicBezTo>
                      <a:pt x="194" y="0"/>
                      <a:pt x="79" y="50"/>
                      <a:pt x="40" y="1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3" name="Google Shape;773;p25"/>
              <p:cNvSpPr/>
              <p:nvPr/>
            </p:nvSpPr>
            <p:spPr>
              <a:xfrm>
                <a:off x="5529263" y="3436937"/>
                <a:ext cx="274638" cy="274638"/>
              </a:xfrm>
              <a:custGeom>
                <a:avLst/>
                <a:gdLst/>
                <a:ahLst/>
                <a:cxnLst/>
                <a:rect l="l" t="t" r="r" b="b"/>
                <a:pathLst>
                  <a:path w="182" h="182" extrusionOk="0">
                    <a:moveTo>
                      <a:pt x="28" y="39"/>
                    </a:moveTo>
                    <a:cubicBezTo>
                      <a:pt x="0" y="74"/>
                      <a:pt x="5" y="125"/>
                      <a:pt x="39" y="154"/>
                    </a:cubicBezTo>
                    <a:cubicBezTo>
                      <a:pt x="74" y="182"/>
                      <a:pt x="125" y="177"/>
                      <a:pt x="153" y="143"/>
                    </a:cubicBezTo>
                    <a:cubicBezTo>
                      <a:pt x="182" y="108"/>
                      <a:pt x="177" y="57"/>
                      <a:pt x="143" y="28"/>
                    </a:cubicBezTo>
                    <a:cubicBezTo>
                      <a:pt x="108" y="0"/>
                      <a:pt x="57" y="5"/>
                      <a:pt x="28" y="39"/>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4" name="Google Shape;774;p25"/>
              <p:cNvSpPr/>
              <p:nvPr/>
            </p:nvSpPr>
            <p:spPr>
              <a:xfrm>
                <a:off x="5449888" y="3373437"/>
                <a:ext cx="341313" cy="300038"/>
              </a:xfrm>
              <a:custGeom>
                <a:avLst/>
                <a:gdLst/>
                <a:ahLst/>
                <a:cxnLst/>
                <a:rect l="l" t="t" r="r" b="b"/>
                <a:pathLst>
                  <a:path w="227" h="199" extrusionOk="0">
                    <a:moveTo>
                      <a:pt x="30" y="48"/>
                    </a:moveTo>
                    <a:cubicBezTo>
                      <a:pt x="0" y="90"/>
                      <a:pt x="11" y="162"/>
                      <a:pt x="52" y="188"/>
                    </a:cubicBezTo>
                    <a:cubicBezTo>
                      <a:pt x="68" y="198"/>
                      <a:pt x="84" y="199"/>
                      <a:pt x="95" y="199"/>
                    </a:cubicBezTo>
                    <a:cubicBezTo>
                      <a:pt x="126" y="184"/>
                      <a:pt x="138" y="167"/>
                      <a:pt x="143" y="154"/>
                    </a:cubicBezTo>
                    <a:cubicBezTo>
                      <a:pt x="148" y="142"/>
                      <a:pt x="152" y="121"/>
                      <a:pt x="169" y="103"/>
                    </a:cubicBezTo>
                    <a:cubicBezTo>
                      <a:pt x="170" y="102"/>
                      <a:pt x="172" y="101"/>
                      <a:pt x="174" y="99"/>
                    </a:cubicBezTo>
                    <a:cubicBezTo>
                      <a:pt x="194" y="86"/>
                      <a:pt x="204" y="87"/>
                      <a:pt x="212" y="80"/>
                    </a:cubicBezTo>
                    <a:cubicBezTo>
                      <a:pt x="224" y="69"/>
                      <a:pt x="227" y="43"/>
                      <a:pt x="215" y="26"/>
                    </a:cubicBezTo>
                    <a:cubicBezTo>
                      <a:pt x="200" y="3"/>
                      <a:pt x="165" y="0"/>
                      <a:pt x="153" y="11"/>
                    </a:cubicBezTo>
                    <a:cubicBezTo>
                      <a:pt x="146" y="18"/>
                      <a:pt x="146" y="31"/>
                      <a:pt x="141" y="31"/>
                    </a:cubicBezTo>
                    <a:cubicBezTo>
                      <a:pt x="137" y="31"/>
                      <a:pt x="136" y="25"/>
                      <a:pt x="131" y="20"/>
                    </a:cubicBezTo>
                    <a:cubicBezTo>
                      <a:pt x="123" y="11"/>
                      <a:pt x="109" y="11"/>
                      <a:pt x="100" y="11"/>
                    </a:cubicBezTo>
                    <a:cubicBezTo>
                      <a:pt x="79" y="10"/>
                      <a:pt x="48" y="23"/>
                      <a:pt x="30" y="48"/>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5" name="Google Shape;775;p25"/>
              <p:cNvSpPr/>
              <p:nvPr/>
            </p:nvSpPr>
            <p:spPr>
              <a:xfrm>
                <a:off x="5646738" y="3514725"/>
                <a:ext cx="44450" cy="65088"/>
              </a:xfrm>
              <a:custGeom>
                <a:avLst/>
                <a:gdLst/>
                <a:ahLst/>
                <a:cxnLst/>
                <a:rect l="l" t="t" r="r" b="b"/>
                <a:pathLst>
                  <a:path w="29" h="43" extrusionOk="0">
                    <a:moveTo>
                      <a:pt x="0" y="22"/>
                    </a:moveTo>
                    <a:cubicBezTo>
                      <a:pt x="0" y="33"/>
                      <a:pt x="7" y="43"/>
                      <a:pt x="15" y="43"/>
                    </a:cubicBezTo>
                    <a:cubicBezTo>
                      <a:pt x="23" y="43"/>
                      <a:pt x="29" y="33"/>
                      <a:pt x="29" y="21"/>
                    </a:cubicBezTo>
                    <a:cubicBezTo>
                      <a:pt x="29" y="9"/>
                      <a:pt x="22" y="0"/>
                      <a:pt x="14" y="0"/>
                    </a:cubicBezTo>
                    <a:cubicBezTo>
                      <a:pt x="7" y="0"/>
                      <a:pt x="0" y="10"/>
                      <a:pt x="0" y="22"/>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6" name="Google Shape;776;p25"/>
              <p:cNvSpPr/>
              <p:nvPr/>
            </p:nvSpPr>
            <p:spPr>
              <a:xfrm>
                <a:off x="6335713" y="5926137"/>
                <a:ext cx="111125" cy="150813"/>
              </a:xfrm>
              <a:custGeom>
                <a:avLst/>
                <a:gdLst/>
                <a:ahLst/>
                <a:cxnLst/>
                <a:rect l="l" t="t" r="r" b="b"/>
                <a:pathLst>
                  <a:path w="74" h="100" extrusionOk="0">
                    <a:moveTo>
                      <a:pt x="68" y="100"/>
                    </a:moveTo>
                    <a:cubicBezTo>
                      <a:pt x="47" y="100"/>
                      <a:pt x="28" y="92"/>
                      <a:pt x="15" y="78"/>
                    </a:cubicBezTo>
                    <a:cubicBezTo>
                      <a:pt x="5" y="68"/>
                      <a:pt x="0" y="56"/>
                      <a:pt x="0" y="44"/>
                    </a:cubicBezTo>
                    <a:cubicBezTo>
                      <a:pt x="1" y="23"/>
                      <a:pt x="20" y="0"/>
                      <a:pt x="36" y="2"/>
                    </a:cubicBezTo>
                    <a:cubicBezTo>
                      <a:pt x="54" y="5"/>
                      <a:pt x="66" y="36"/>
                      <a:pt x="73" y="96"/>
                    </a:cubicBezTo>
                    <a:cubicBezTo>
                      <a:pt x="74" y="100"/>
                      <a:pt x="74" y="100"/>
                      <a:pt x="74" y="100"/>
                    </a:cubicBezTo>
                    <a:cubicBezTo>
                      <a:pt x="70" y="100"/>
                      <a:pt x="70" y="100"/>
                      <a:pt x="70" y="100"/>
                    </a:cubicBezTo>
                    <a:cubicBezTo>
                      <a:pt x="69" y="100"/>
                      <a:pt x="69" y="100"/>
                      <a:pt x="68" y="100"/>
                    </a:cubicBezTo>
                    <a:close/>
                    <a:moveTo>
                      <a:pt x="34" y="9"/>
                    </a:moveTo>
                    <a:cubicBezTo>
                      <a:pt x="23" y="9"/>
                      <a:pt x="8" y="26"/>
                      <a:pt x="7" y="44"/>
                    </a:cubicBezTo>
                    <a:cubicBezTo>
                      <a:pt x="7" y="54"/>
                      <a:pt x="11" y="65"/>
                      <a:pt x="19" y="74"/>
                    </a:cubicBezTo>
                    <a:cubicBezTo>
                      <a:pt x="31" y="86"/>
                      <a:pt x="48" y="93"/>
                      <a:pt x="66" y="93"/>
                    </a:cubicBezTo>
                    <a:cubicBezTo>
                      <a:pt x="60" y="41"/>
                      <a:pt x="48" y="11"/>
                      <a:pt x="35" y="9"/>
                    </a:cubicBezTo>
                    <a:cubicBezTo>
                      <a:pt x="35" y="9"/>
                      <a:pt x="34" y="9"/>
                      <a:pt x="34" y="9"/>
                    </a:cubicBezTo>
                    <a:close/>
                  </a:path>
                </a:pathLst>
              </a:custGeom>
              <a:solidFill>
                <a:srgbClr val="5C3F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7" name="Google Shape;777;p25"/>
              <p:cNvSpPr/>
              <p:nvPr/>
            </p:nvSpPr>
            <p:spPr>
              <a:xfrm>
                <a:off x="6443663" y="5945187"/>
                <a:ext cx="130175" cy="138113"/>
              </a:xfrm>
              <a:custGeom>
                <a:avLst/>
                <a:gdLst/>
                <a:ahLst/>
                <a:cxnLst/>
                <a:rect l="l" t="t" r="r" b="b"/>
                <a:pathLst>
                  <a:path w="86" h="92" extrusionOk="0">
                    <a:moveTo>
                      <a:pt x="7" y="92"/>
                    </a:moveTo>
                    <a:cubicBezTo>
                      <a:pt x="6" y="87"/>
                      <a:pt x="6" y="87"/>
                      <a:pt x="6" y="87"/>
                    </a:cubicBezTo>
                    <a:cubicBezTo>
                      <a:pt x="0" y="54"/>
                      <a:pt x="9" y="24"/>
                      <a:pt x="30" y="10"/>
                    </a:cubicBezTo>
                    <a:cubicBezTo>
                      <a:pt x="39" y="4"/>
                      <a:pt x="51" y="0"/>
                      <a:pt x="61" y="0"/>
                    </a:cubicBezTo>
                    <a:cubicBezTo>
                      <a:pt x="68" y="0"/>
                      <a:pt x="73" y="2"/>
                      <a:pt x="75" y="6"/>
                    </a:cubicBezTo>
                    <a:cubicBezTo>
                      <a:pt x="86" y="21"/>
                      <a:pt x="40" y="66"/>
                      <a:pt x="40" y="67"/>
                    </a:cubicBezTo>
                    <a:cubicBezTo>
                      <a:pt x="37" y="69"/>
                      <a:pt x="29" y="76"/>
                      <a:pt x="23" y="81"/>
                    </a:cubicBezTo>
                    <a:cubicBezTo>
                      <a:pt x="22" y="82"/>
                      <a:pt x="20" y="83"/>
                      <a:pt x="20" y="83"/>
                    </a:cubicBezTo>
                    <a:cubicBezTo>
                      <a:pt x="17" y="85"/>
                      <a:pt x="14" y="87"/>
                      <a:pt x="11" y="89"/>
                    </a:cubicBezTo>
                    <a:lnTo>
                      <a:pt x="7" y="92"/>
                    </a:lnTo>
                    <a:close/>
                    <a:moveTo>
                      <a:pt x="61" y="7"/>
                    </a:moveTo>
                    <a:cubicBezTo>
                      <a:pt x="53" y="7"/>
                      <a:pt x="42" y="10"/>
                      <a:pt x="34" y="16"/>
                    </a:cubicBezTo>
                    <a:cubicBezTo>
                      <a:pt x="16" y="28"/>
                      <a:pt x="8" y="53"/>
                      <a:pt x="12" y="81"/>
                    </a:cubicBezTo>
                    <a:cubicBezTo>
                      <a:pt x="14" y="80"/>
                      <a:pt x="15" y="79"/>
                      <a:pt x="16" y="78"/>
                    </a:cubicBezTo>
                    <a:cubicBezTo>
                      <a:pt x="16" y="78"/>
                      <a:pt x="18" y="77"/>
                      <a:pt x="19" y="76"/>
                    </a:cubicBezTo>
                    <a:cubicBezTo>
                      <a:pt x="24" y="71"/>
                      <a:pt x="33" y="64"/>
                      <a:pt x="35" y="62"/>
                    </a:cubicBezTo>
                    <a:cubicBezTo>
                      <a:pt x="50" y="47"/>
                      <a:pt x="75" y="17"/>
                      <a:pt x="70" y="9"/>
                    </a:cubicBezTo>
                    <a:cubicBezTo>
                      <a:pt x="69" y="8"/>
                      <a:pt x="66" y="7"/>
                      <a:pt x="61" y="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8" name="Google Shape;778;p25"/>
              <p:cNvSpPr/>
              <p:nvPr/>
            </p:nvSpPr>
            <p:spPr>
              <a:xfrm>
                <a:off x="6456363" y="6059487"/>
                <a:ext cx="150813" cy="112713"/>
              </a:xfrm>
              <a:custGeom>
                <a:avLst/>
                <a:gdLst/>
                <a:ahLst/>
                <a:cxnLst/>
                <a:rect l="l" t="t" r="r" b="b"/>
                <a:pathLst>
                  <a:path w="100" h="75" extrusionOk="0">
                    <a:moveTo>
                      <a:pt x="83" y="75"/>
                    </a:moveTo>
                    <a:cubicBezTo>
                      <a:pt x="77" y="75"/>
                      <a:pt x="68" y="68"/>
                      <a:pt x="66" y="60"/>
                    </a:cubicBezTo>
                    <a:cubicBezTo>
                      <a:pt x="64" y="54"/>
                      <a:pt x="66" y="50"/>
                      <a:pt x="67" y="46"/>
                    </a:cubicBezTo>
                    <a:cubicBezTo>
                      <a:pt x="68" y="43"/>
                      <a:pt x="69" y="41"/>
                      <a:pt x="69" y="38"/>
                    </a:cubicBezTo>
                    <a:cubicBezTo>
                      <a:pt x="67" y="23"/>
                      <a:pt x="42" y="14"/>
                      <a:pt x="42" y="14"/>
                    </a:cubicBezTo>
                    <a:cubicBezTo>
                      <a:pt x="25" y="8"/>
                      <a:pt x="9" y="13"/>
                      <a:pt x="2" y="16"/>
                    </a:cubicBezTo>
                    <a:cubicBezTo>
                      <a:pt x="0" y="10"/>
                      <a:pt x="0" y="10"/>
                      <a:pt x="0" y="10"/>
                    </a:cubicBezTo>
                    <a:cubicBezTo>
                      <a:pt x="6" y="7"/>
                      <a:pt x="25" y="0"/>
                      <a:pt x="44" y="7"/>
                    </a:cubicBezTo>
                    <a:cubicBezTo>
                      <a:pt x="47" y="8"/>
                      <a:pt x="74" y="18"/>
                      <a:pt x="75" y="37"/>
                    </a:cubicBezTo>
                    <a:cubicBezTo>
                      <a:pt x="76" y="42"/>
                      <a:pt x="75" y="45"/>
                      <a:pt x="73" y="48"/>
                    </a:cubicBezTo>
                    <a:cubicBezTo>
                      <a:pt x="72" y="52"/>
                      <a:pt x="71" y="54"/>
                      <a:pt x="72" y="58"/>
                    </a:cubicBezTo>
                    <a:cubicBezTo>
                      <a:pt x="74" y="64"/>
                      <a:pt x="81" y="69"/>
                      <a:pt x="84" y="68"/>
                    </a:cubicBezTo>
                    <a:cubicBezTo>
                      <a:pt x="85" y="68"/>
                      <a:pt x="86" y="67"/>
                      <a:pt x="87" y="65"/>
                    </a:cubicBezTo>
                    <a:cubicBezTo>
                      <a:pt x="89" y="62"/>
                      <a:pt x="92" y="59"/>
                      <a:pt x="97" y="57"/>
                    </a:cubicBezTo>
                    <a:cubicBezTo>
                      <a:pt x="98" y="57"/>
                      <a:pt x="99" y="56"/>
                      <a:pt x="99" y="56"/>
                    </a:cubicBezTo>
                    <a:cubicBezTo>
                      <a:pt x="100" y="63"/>
                      <a:pt x="100" y="63"/>
                      <a:pt x="100" y="63"/>
                    </a:cubicBezTo>
                    <a:cubicBezTo>
                      <a:pt x="100" y="63"/>
                      <a:pt x="100" y="63"/>
                      <a:pt x="99" y="63"/>
                    </a:cubicBezTo>
                    <a:cubicBezTo>
                      <a:pt x="96" y="64"/>
                      <a:pt x="94" y="67"/>
                      <a:pt x="92" y="69"/>
                    </a:cubicBezTo>
                    <a:cubicBezTo>
                      <a:pt x="91" y="71"/>
                      <a:pt x="89" y="74"/>
                      <a:pt x="86" y="75"/>
                    </a:cubicBezTo>
                    <a:cubicBezTo>
                      <a:pt x="85" y="75"/>
                      <a:pt x="84" y="75"/>
                      <a:pt x="83" y="7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79" name="Google Shape;779;p25"/>
              <p:cNvSpPr/>
              <p:nvPr/>
            </p:nvSpPr>
            <p:spPr>
              <a:xfrm>
                <a:off x="5073650" y="5926137"/>
                <a:ext cx="112713" cy="150813"/>
              </a:xfrm>
              <a:custGeom>
                <a:avLst/>
                <a:gdLst/>
                <a:ahLst/>
                <a:cxnLst/>
                <a:rect l="l" t="t" r="r" b="b"/>
                <a:pathLst>
                  <a:path w="74" h="100" extrusionOk="0">
                    <a:moveTo>
                      <a:pt x="6" y="100"/>
                    </a:moveTo>
                    <a:cubicBezTo>
                      <a:pt x="27" y="100"/>
                      <a:pt x="46" y="92"/>
                      <a:pt x="59" y="78"/>
                    </a:cubicBezTo>
                    <a:cubicBezTo>
                      <a:pt x="69" y="68"/>
                      <a:pt x="74" y="56"/>
                      <a:pt x="74" y="44"/>
                    </a:cubicBezTo>
                    <a:cubicBezTo>
                      <a:pt x="73" y="23"/>
                      <a:pt x="54" y="0"/>
                      <a:pt x="38" y="2"/>
                    </a:cubicBezTo>
                    <a:cubicBezTo>
                      <a:pt x="20" y="5"/>
                      <a:pt x="8" y="36"/>
                      <a:pt x="1" y="96"/>
                    </a:cubicBezTo>
                    <a:cubicBezTo>
                      <a:pt x="0" y="100"/>
                      <a:pt x="0" y="100"/>
                      <a:pt x="0" y="100"/>
                    </a:cubicBezTo>
                    <a:cubicBezTo>
                      <a:pt x="4" y="100"/>
                      <a:pt x="4" y="100"/>
                      <a:pt x="4" y="100"/>
                    </a:cubicBezTo>
                    <a:cubicBezTo>
                      <a:pt x="5" y="100"/>
                      <a:pt x="5" y="100"/>
                      <a:pt x="6" y="100"/>
                    </a:cubicBezTo>
                    <a:close/>
                    <a:moveTo>
                      <a:pt x="40" y="9"/>
                    </a:moveTo>
                    <a:cubicBezTo>
                      <a:pt x="51" y="9"/>
                      <a:pt x="66" y="26"/>
                      <a:pt x="67" y="44"/>
                    </a:cubicBezTo>
                    <a:cubicBezTo>
                      <a:pt x="67" y="54"/>
                      <a:pt x="63" y="65"/>
                      <a:pt x="54" y="74"/>
                    </a:cubicBezTo>
                    <a:cubicBezTo>
                      <a:pt x="43" y="86"/>
                      <a:pt x="26" y="93"/>
                      <a:pt x="8" y="93"/>
                    </a:cubicBezTo>
                    <a:cubicBezTo>
                      <a:pt x="14" y="41"/>
                      <a:pt x="25" y="11"/>
                      <a:pt x="39" y="9"/>
                    </a:cubicBezTo>
                    <a:cubicBezTo>
                      <a:pt x="39" y="9"/>
                      <a:pt x="39" y="9"/>
                      <a:pt x="40" y="9"/>
                    </a:cubicBezTo>
                    <a:close/>
                  </a:path>
                </a:pathLst>
              </a:custGeom>
              <a:solidFill>
                <a:srgbClr val="5C3F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0" name="Google Shape;780;p25"/>
              <p:cNvSpPr/>
              <p:nvPr/>
            </p:nvSpPr>
            <p:spPr>
              <a:xfrm>
                <a:off x="4946650" y="5945187"/>
                <a:ext cx="130175" cy="138113"/>
              </a:xfrm>
              <a:custGeom>
                <a:avLst/>
                <a:gdLst/>
                <a:ahLst/>
                <a:cxnLst/>
                <a:rect l="l" t="t" r="r" b="b"/>
                <a:pathLst>
                  <a:path w="86" h="92" extrusionOk="0">
                    <a:moveTo>
                      <a:pt x="79" y="92"/>
                    </a:moveTo>
                    <a:cubicBezTo>
                      <a:pt x="80" y="87"/>
                      <a:pt x="80" y="87"/>
                      <a:pt x="80" y="87"/>
                    </a:cubicBezTo>
                    <a:cubicBezTo>
                      <a:pt x="86" y="54"/>
                      <a:pt x="77" y="24"/>
                      <a:pt x="56" y="10"/>
                    </a:cubicBezTo>
                    <a:cubicBezTo>
                      <a:pt x="47" y="4"/>
                      <a:pt x="35" y="0"/>
                      <a:pt x="25" y="0"/>
                    </a:cubicBezTo>
                    <a:cubicBezTo>
                      <a:pt x="18" y="0"/>
                      <a:pt x="13" y="2"/>
                      <a:pt x="10" y="6"/>
                    </a:cubicBezTo>
                    <a:cubicBezTo>
                      <a:pt x="0" y="21"/>
                      <a:pt x="46" y="66"/>
                      <a:pt x="46" y="67"/>
                    </a:cubicBezTo>
                    <a:cubicBezTo>
                      <a:pt x="49" y="69"/>
                      <a:pt x="57" y="76"/>
                      <a:pt x="63" y="81"/>
                    </a:cubicBezTo>
                    <a:cubicBezTo>
                      <a:pt x="64" y="82"/>
                      <a:pt x="65" y="83"/>
                      <a:pt x="65" y="83"/>
                    </a:cubicBezTo>
                    <a:cubicBezTo>
                      <a:pt x="68" y="85"/>
                      <a:pt x="71" y="87"/>
                      <a:pt x="74" y="89"/>
                    </a:cubicBezTo>
                    <a:lnTo>
                      <a:pt x="79" y="92"/>
                    </a:lnTo>
                    <a:close/>
                    <a:moveTo>
                      <a:pt x="25" y="7"/>
                    </a:moveTo>
                    <a:cubicBezTo>
                      <a:pt x="33" y="7"/>
                      <a:pt x="44" y="10"/>
                      <a:pt x="52" y="16"/>
                    </a:cubicBezTo>
                    <a:cubicBezTo>
                      <a:pt x="70" y="28"/>
                      <a:pt x="78" y="53"/>
                      <a:pt x="74" y="81"/>
                    </a:cubicBezTo>
                    <a:cubicBezTo>
                      <a:pt x="72" y="80"/>
                      <a:pt x="71" y="79"/>
                      <a:pt x="70" y="78"/>
                    </a:cubicBezTo>
                    <a:cubicBezTo>
                      <a:pt x="69" y="78"/>
                      <a:pt x="68" y="77"/>
                      <a:pt x="67" y="76"/>
                    </a:cubicBezTo>
                    <a:cubicBezTo>
                      <a:pt x="61" y="71"/>
                      <a:pt x="53" y="64"/>
                      <a:pt x="51" y="62"/>
                    </a:cubicBezTo>
                    <a:cubicBezTo>
                      <a:pt x="36" y="47"/>
                      <a:pt x="11" y="17"/>
                      <a:pt x="16" y="9"/>
                    </a:cubicBezTo>
                    <a:cubicBezTo>
                      <a:pt x="17" y="8"/>
                      <a:pt x="20" y="7"/>
                      <a:pt x="25" y="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1" name="Google Shape;781;p25"/>
              <p:cNvSpPr/>
              <p:nvPr/>
            </p:nvSpPr>
            <p:spPr>
              <a:xfrm>
                <a:off x="4913313" y="6059487"/>
                <a:ext cx="150813" cy="112713"/>
              </a:xfrm>
              <a:custGeom>
                <a:avLst/>
                <a:gdLst/>
                <a:ahLst/>
                <a:cxnLst/>
                <a:rect l="l" t="t" r="r" b="b"/>
                <a:pathLst>
                  <a:path w="101" h="75" extrusionOk="0">
                    <a:moveTo>
                      <a:pt x="17" y="75"/>
                    </a:moveTo>
                    <a:cubicBezTo>
                      <a:pt x="24" y="75"/>
                      <a:pt x="33" y="68"/>
                      <a:pt x="35" y="60"/>
                    </a:cubicBezTo>
                    <a:cubicBezTo>
                      <a:pt x="37" y="54"/>
                      <a:pt x="35" y="50"/>
                      <a:pt x="34" y="46"/>
                    </a:cubicBezTo>
                    <a:cubicBezTo>
                      <a:pt x="33" y="43"/>
                      <a:pt x="32" y="41"/>
                      <a:pt x="32" y="38"/>
                    </a:cubicBezTo>
                    <a:cubicBezTo>
                      <a:pt x="33" y="23"/>
                      <a:pt x="58" y="14"/>
                      <a:pt x="59" y="14"/>
                    </a:cubicBezTo>
                    <a:cubicBezTo>
                      <a:pt x="76" y="8"/>
                      <a:pt x="92" y="13"/>
                      <a:pt x="99" y="16"/>
                    </a:cubicBezTo>
                    <a:cubicBezTo>
                      <a:pt x="101" y="10"/>
                      <a:pt x="101" y="10"/>
                      <a:pt x="101" y="10"/>
                    </a:cubicBezTo>
                    <a:cubicBezTo>
                      <a:pt x="94" y="7"/>
                      <a:pt x="76" y="0"/>
                      <a:pt x="56" y="7"/>
                    </a:cubicBezTo>
                    <a:cubicBezTo>
                      <a:pt x="53" y="8"/>
                      <a:pt x="27" y="18"/>
                      <a:pt x="25" y="37"/>
                    </a:cubicBezTo>
                    <a:cubicBezTo>
                      <a:pt x="25" y="42"/>
                      <a:pt x="26" y="45"/>
                      <a:pt x="28" y="48"/>
                    </a:cubicBezTo>
                    <a:cubicBezTo>
                      <a:pt x="29" y="52"/>
                      <a:pt x="30" y="54"/>
                      <a:pt x="29" y="58"/>
                    </a:cubicBezTo>
                    <a:cubicBezTo>
                      <a:pt x="27" y="64"/>
                      <a:pt x="20" y="69"/>
                      <a:pt x="17" y="68"/>
                    </a:cubicBezTo>
                    <a:cubicBezTo>
                      <a:pt x="16" y="68"/>
                      <a:pt x="15" y="67"/>
                      <a:pt x="14" y="65"/>
                    </a:cubicBezTo>
                    <a:cubicBezTo>
                      <a:pt x="12" y="62"/>
                      <a:pt x="9" y="59"/>
                      <a:pt x="4" y="57"/>
                    </a:cubicBezTo>
                    <a:cubicBezTo>
                      <a:pt x="3" y="57"/>
                      <a:pt x="2" y="56"/>
                      <a:pt x="1" y="56"/>
                    </a:cubicBezTo>
                    <a:cubicBezTo>
                      <a:pt x="0" y="63"/>
                      <a:pt x="0" y="63"/>
                      <a:pt x="0" y="63"/>
                    </a:cubicBezTo>
                    <a:cubicBezTo>
                      <a:pt x="1" y="63"/>
                      <a:pt x="1" y="63"/>
                      <a:pt x="2" y="63"/>
                    </a:cubicBezTo>
                    <a:cubicBezTo>
                      <a:pt x="5" y="64"/>
                      <a:pt x="7" y="67"/>
                      <a:pt x="9" y="69"/>
                    </a:cubicBezTo>
                    <a:cubicBezTo>
                      <a:pt x="10" y="71"/>
                      <a:pt x="12" y="74"/>
                      <a:pt x="15" y="75"/>
                    </a:cubicBezTo>
                    <a:cubicBezTo>
                      <a:pt x="16" y="75"/>
                      <a:pt x="17" y="75"/>
                      <a:pt x="17" y="7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2" name="Google Shape;782;p25"/>
              <p:cNvSpPr/>
              <p:nvPr/>
            </p:nvSpPr>
            <p:spPr>
              <a:xfrm>
                <a:off x="5021263" y="4627562"/>
                <a:ext cx="823913" cy="1503363"/>
              </a:xfrm>
              <a:custGeom>
                <a:avLst/>
                <a:gdLst/>
                <a:ahLst/>
                <a:cxnLst/>
                <a:rect l="l" t="t" r="r" b="b"/>
                <a:pathLst>
                  <a:path w="546" h="996" extrusionOk="0">
                    <a:moveTo>
                      <a:pt x="0" y="996"/>
                    </a:moveTo>
                    <a:cubicBezTo>
                      <a:pt x="368" y="996"/>
                      <a:pt x="368" y="996"/>
                      <a:pt x="368" y="996"/>
                    </a:cubicBezTo>
                    <a:cubicBezTo>
                      <a:pt x="401" y="800"/>
                      <a:pt x="434" y="603"/>
                      <a:pt x="467" y="407"/>
                    </a:cubicBezTo>
                    <a:cubicBezTo>
                      <a:pt x="478" y="343"/>
                      <a:pt x="488" y="278"/>
                      <a:pt x="499" y="214"/>
                    </a:cubicBezTo>
                    <a:cubicBezTo>
                      <a:pt x="509" y="213"/>
                      <a:pt x="515" y="209"/>
                      <a:pt x="519" y="205"/>
                    </a:cubicBezTo>
                    <a:cubicBezTo>
                      <a:pt x="546" y="174"/>
                      <a:pt x="512" y="58"/>
                      <a:pt x="439" y="19"/>
                    </a:cubicBezTo>
                    <a:cubicBezTo>
                      <a:pt x="428" y="13"/>
                      <a:pt x="415" y="8"/>
                      <a:pt x="402" y="7"/>
                    </a:cubicBezTo>
                    <a:cubicBezTo>
                      <a:pt x="352" y="0"/>
                      <a:pt x="299" y="31"/>
                      <a:pt x="264" y="79"/>
                    </a:cubicBezTo>
                    <a:cubicBezTo>
                      <a:pt x="176" y="385"/>
                      <a:pt x="88" y="690"/>
                      <a:pt x="0" y="99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3" name="Google Shape;783;p25"/>
              <p:cNvSpPr/>
              <p:nvPr/>
            </p:nvSpPr>
            <p:spPr>
              <a:xfrm>
                <a:off x="5562600" y="5121275"/>
                <a:ext cx="190500" cy="1009650"/>
              </a:xfrm>
              <a:custGeom>
                <a:avLst/>
                <a:gdLst/>
                <a:ahLst/>
                <a:cxnLst/>
                <a:rect l="l" t="t" r="r" b="b"/>
                <a:pathLst>
                  <a:path w="120" h="636" extrusionOk="0">
                    <a:moveTo>
                      <a:pt x="12" y="636"/>
                    </a:moveTo>
                    <a:lnTo>
                      <a:pt x="120" y="2"/>
                    </a:lnTo>
                    <a:lnTo>
                      <a:pt x="107" y="0"/>
                    </a:lnTo>
                    <a:lnTo>
                      <a:pt x="0" y="634"/>
                    </a:lnTo>
                    <a:lnTo>
                      <a:pt x="12" y="63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4" name="Google Shape;784;p25"/>
              <p:cNvSpPr/>
              <p:nvPr/>
            </p:nvSpPr>
            <p:spPr>
              <a:xfrm>
                <a:off x="5468938" y="4992687"/>
                <a:ext cx="219075" cy="1106488"/>
              </a:xfrm>
              <a:custGeom>
                <a:avLst/>
                <a:gdLst/>
                <a:ahLst/>
                <a:cxnLst/>
                <a:rect l="l" t="t" r="r" b="b"/>
                <a:pathLst>
                  <a:path w="138" h="697" extrusionOk="0">
                    <a:moveTo>
                      <a:pt x="12" y="697"/>
                    </a:moveTo>
                    <a:lnTo>
                      <a:pt x="138" y="2"/>
                    </a:lnTo>
                    <a:lnTo>
                      <a:pt x="126" y="0"/>
                    </a:lnTo>
                    <a:lnTo>
                      <a:pt x="0" y="694"/>
                    </a:lnTo>
                    <a:lnTo>
                      <a:pt x="12" y="69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5" name="Google Shape;785;p25"/>
              <p:cNvSpPr/>
              <p:nvPr/>
            </p:nvSpPr>
            <p:spPr>
              <a:xfrm>
                <a:off x="5397500" y="4573587"/>
                <a:ext cx="660400" cy="534988"/>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6" name="Google Shape;786;p25"/>
              <p:cNvSpPr/>
              <p:nvPr/>
            </p:nvSpPr>
            <p:spPr>
              <a:xfrm>
                <a:off x="5614988" y="4579937"/>
                <a:ext cx="850900" cy="1550988"/>
              </a:xfrm>
              <a:custGeom>
                <a:avLst/>
                <a:gdLst/>
                <a:ahLst/>
                <a:cxnLst/>
                <a:rect l="l" t="t" r="r" b="b"/>
                <a:pathLst>
                  <a:path w="564" h="1028" extrusionOk="0">
                    <a:moveTo>
                      <a:pt x="5" y="174"/>
                    </a:moveTo>
                    <a:cubicBezTo>
                      <a:pt x="28" y="263"/>
                      <a:pt x="50" y="351"/>
                      <a:pt x="73" y="439"/>
                    </a:cubicBezTo>
                    <a:cubicBezTo>
                      <a:pt x="123" y="635"/>
                      <a:pt x="172" y="832"/>
                      <a:pt x="222" y="1028"/>
                    </a:cubicBezTo>
                    <a:cubicBezTo>
                      <a:pt x="564" y="1028"/>
                      <a:pt x="564" y="1028"/>
                      <a:pt x="564" y="1028"/>
                    </a:cubicBezTo>
                    <a:cubicBezTo>
                      <a:pt x="471" y="722"/>
                      <a:pt x="378" y="417"/>
                      <a:pt x="285" y="111"/>
                    </a:cubicBezTo>
                    <a:cubicBezTo>
                      <a:pt x="263" y="43"/>
                      <a:pt x="200" y="0"/>
                      <a:pt x="137" y="4"/>
                    </a:cubicBezTo>
                    <a:cubicBezTo>
                      <a:pt x="102" y="7"/>
                      <a:pt x="69" y="24"/>
                      <a:pt x="45" y="51"/>
                    </a:cubicBezTo>
                    <a:cubicBezTo>
                      <a:pt x="17" y="82"/>
                      <a:pt x="0" y="126"/>
                      <a:pt x="5" y="1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7" name="Google Shape;787;p25"/>
              <p:cNvSpPr/>
              <p:nvPr/>
            </p:nvSpPr>
            <p:spPr>
              <a:xfrm>
                <a:off x="5875338" y="4613275"/>
                <a:ext cx="484188" cy="1490663"/>
              </a:xfrm>
              <a:custGeom>
                <a:avLst/>
                <a:gdLst/>
                <a:ahLst/>
                <a:cxnLst/>
                <a:rect l="l" t="t" r="r" b="b"/>
                <a:pathLst>
                  <a:path w="305" h="939" extrusionOk="0">
                    <a:moveTo>
                      <a:pt x="292" y="939"/>
                    </a:moveTo>
                    <a:lnTo>
                      <a:pt x="305" y="935"/>
                    </a:lnTo>
                    <a:lnTo>
                      <a:pt x="12" y="0"/>
                    </a:lnTo>
                    <a:lnTo>
                      <a:pt x="0" y="3"/>
                    </a:lnTo>
                    <a:lnTo>
                      <a:pt x="292" y="939"/>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8" name="Google Shape;788;p25"/>
              <p:cNvSpPr/>
              <p:nvPr/>
            </p:nvSpPr>
            <p:spPr>
              <a:xfrm>
                <a:off x="5978525" y="4764087"/>
                <a:ext cx="101600" cy="136525"/>
              </a:xfrm>
              <a:custGeom>
                <a:avLst/>
                <a:gdLst/>
                <a:ahLst/>
                <a:cxnLst/>
                <a:rect l="l" t="t" r="r" b="b"/>
                <a:pathLst>
                  <a:path w="67" h="91" extrusionOk="0">
                    <a:moveTo>
                      <a:pt x="0" y="91"/>
                    </a:moveTo>
                    <a:cubicBezTo>
                      <a:pt x="8" y="91"/>
                      <a:pt x="29" y="88"/>
                      <a:pt x="45" y="71"/>
                    </a:cubicBezTo>
                    <a:cubicBezTo>
                      <a:pt x="62" y="53"/>
                      <a:pt x="67" y="25"/>
                      <a:pt x="58" y="0"/>
                    </a:cubicBezTo>
                    <a:cubicBezTo>
                      <a:pt x="45" y="5"/>
                      <a:pt x="45" y="5"/>
                      <a:pt x="45" y="5"/>
                    </a:cubicBezTo>
                    <a:cubicBezTo>
                      <a:pt x="53" y="25"/>
                      <a:pt x="49" y="48"/>
                      <a:pt x="35" y="62"/>
                    </a:cubicBezTo>
                    <a:cubicBezTo>
                      <a:pt x="23" y="75"/>
                      <a:pt x="6" y="77"/>
                      <a:pt x="0" y="78"/>
                    </a:cubicBezTo>
                    <a:lnTo>
                      <a:pt x="0" y="91"/>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89" name="Google Shape;789;p25"/>
              <p:cNvSpPr/>
              <p:nvPr/>
            </p:nvSpPr>
            <p:spPr>
              <a:xfrm>
                <a:off x="6022975" y="4868862"/>
                <a:ext cx="422275" cy="1257300"/>
              </a:xfrm>
              <a:custGeom>
                <a:avLst/>
                <a:gdLst/>
                <a:ahLst/>
                <a:cxnLst/>
                <a:rect l="l" t="t" r="r" b="b"/>
                <a:pathLst>
                  <a:path w="266" h="792" extrusionOk="0">
                    <a:moveTo>
                      <a:pt x="255" y="792"/>
                    </a:moveTo>
                    <a:lnTo>
                      <a:pt x="266" y="788"/>
                    </a:lnTo>
                    <a:lnTo>
                      <a:pt x="12" y="0"/>
                    </a:lnTo>
                    <a:lnTo>
                      <a:pt x="0" y="4"/>
                    </a:lnTo>
                    <a:lnTo>
                      <a:pt x="255" y="792"/>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0" name="Google Shape;790;p25"/>
              <p:cNvSpPr/>
              <p:nvPr/>
            </p:nvSpPr>
            <p:spPr>
              <a:xfrm>
                <a:off x="4827588" y="5938837"/>
                <a:ext cx="760413" cy="354013"/>
              </a:xfrm>
              <a:custGeom>
                <a:avLst/>
                <a:gdLst/>
                <a:ahLst/>
                <a:cxnLst/>
                <a:rect l="l" t="t" r="r" b="b"/>
                <a:pathLst>
                  <a:path w="504" h="234" extrusionOk="0">
                    <a:moveTo>
                      <a:pt x="0" y="234"/>
                    </a:moveTo>
                    <a:cubicBezTo>
                      <a:pt x="504" y="234"/>
                      <a:pt x="504" y="234"/>
                      <a:pt x="504" y="234"/>
                    </a:cubicBezTo>
                    <a:cubicBezTo>
                      <a:pt x="504" y="107"/>
                      <a:pt x="504" y="107"/>
                      <a:pt x="504" y="107"/>
                    </a:cubicBezTo>
                    <a:cubicBezTo>
                      <a:pt x="477" y="92"/>
                      <a:pt x="295" y="0"/>
                      <a:pt x="125" y="107"/>
                    </a:cubicBezTo>
                    <a:cubicBezTo>
                      <a:pt x="65" y="144"/>
                      <a:pt x="25" y="195"/>
                      <a:pt x="0" y="234"/>
                    </a:cubicBezTo>
                    <a:close/>
                  </a:path>
                </a:pathLst>
              </a:custGeom>
              <a:solidFill>
                <a:srgbClr val="97A6F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1" name="Google Shape;791;p25"/>
              <p:cNvSpPr/>
              <p:nvPr/>
            </p:nvSpPr>
            <p:spPr>
              <a:xfrm>
                <a:off x="5940425" y="5938837"/>
                <a:ext cx="758825" cy="354013"/>
              </a:xfrm>
              <a:custGeom>
                <a:avLst/>
                <a:gdLst/>
                <a:ahLst/>
                <a:cxnLst/>
                <a:rect l="l" t="t" r="r" b="b"/>
                <a:pathLst>
                  <a:path w="503" h="234" extrusionOk="0">
                    <a:moveTo>
                      <a:pt x="503" y="234"/>
                    </a:moveTo>
                    <a:cubicBezTo>
                      <a:pt x="0" y="234"/>
                      <a:pt x="0" y="234"/>
                      <a:pt x="0" y="234"/>
                    </a:cubicBezTo>
                    <a:cubicBezTo>
                      <a:pt x="0" y="107"/>
                      <a:pt x="0" y="107"/>
                      <a:pt x="0" y="107"/>
                    </a:cubicBezTo>
                    <a:cubicBezTo>
                      <a:pt x="27" y="92"/>
                      <a:pt x="209" y="0"/>
                      <a:pt x="379" y="107"/>
                    </a:cubicBezTo>
                    <a:cubicBezTo>
                      <a:pt x="439" y="144"/>
                      <a:pt x="479" y="195"/>
                      <a:pt x="503" y="234"/>
                    </a:cubicBezTo>
                    <a:close/>
                  </a:path>
                </a:pathLst>
              </a:custGeom>
              <a:solidFill>
                <a:srgbClr val="97A6F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2" name="Google Shape;792;p25"/>
              <p:cNvSpPr/>
              <p:nvPr/>
            </p:nvSpPr>
            <p:spPr>
              <a:xfrm>
                <a:off x="5827713" y="4135437"/>
                <a:ext cx="95250" cy="209550"/>
              </a:xfrm>
              <a:custGeom>
                <a:avLst/>
                <a:gdLst/>
                <a:ahLst/>
                <a:cxnLst/>
                <a:rect l="l" t="t" r="r" b="b"/>
                <a:pathLst>
                  <a:path w="63" h="139" extrusionOk="0">
                    <a:moveTo>
                      <a:pt x="63" y="76"/>
                    </a:moveTo>
                    <a:cubicBezTo>
                      <a:pt x="43" y="72"/>
                      <a:pt x="33" y="63"/>
                      <a:pt x="28" y="57"/>
                    </a:cubicBezTo>
                    <a:cubicBezTo>
                      <a:pt x="24" y="53"/>
                      <a:pt x="22" y="49"/>
                      <a:pt x="13" y="29"/>
                    </a:cubicBezTo>
                    <a:cubicBezTo>
                      <a:pt x="10" y="22"/>
                      <a:pt x="6" y="13"/>
                      <a:pt x="0" y="0"/>
                    </a:cubicBezTo>
                    <a:cubicBezTo>
                      <a:pt x="2" y="46"/>
                      <a:pt x="3" y="93"/>
                      <a:pt x="5" y="139"/>
                    </a:cubicBezTo>
                    <a:cubicBezTo>
                      <a:pt x="14" y="133"/>
                      <a:pt x="25" y="125"/>
                      <a:pt x="36" y="113"/>
                    </a:cubicBezTo>
                    <a:cubicBezTo>
                      <a:pt x="49" y="100"/>
                      <a:pt x="57" y="86"/>
                      <a:pt x="63" y="76"/>
                    </a:cubicBezTo>
                    <a:close/>
                  </a:path>
                </a:pathLst>
              </a:custGeom>
              <a:solidFill>
                <a:srgbClr val="0127F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3" name="Google Shape;793;p25"/>
              <p:cNvSpPr/>
              <p:nvPr/>
            </p:nvSpPr>
            <p:spPr>
              <a:xfrm>
                <a:off x="5734050" y="3881437"/>
                <a:ext cx="444500" cy="461963"/>
              </a:xfrm>
              <a:custGeom>
                <a:avLst/>
                <a:gdLst/>
                <a:ahLst/>
                <a:cxnLst/>
                <a:rect l="l" t="t" r="r" b="b"/>
                <a:pathLst>
                  <a:path w="294" h="307" extrusionOk="0">
                    <a:moveTo>
                      <a:pt x="275" y="307"/>
                    </a:moveTo>
                    <a:cubicBezTo>
                      <a:pt x="204" y="288"/>
                      <a:pt x="134" y="269"/>
                      <a:pt x="63" y="250"/>
                    </a:cubicBezTo>
                    <a:cubicBezTo>
                      <a:pt x="58" y="244"/>
                      <a:pt x="0" y="181"/>
                      <a:pt x="19" y="97"/>
                    </a:cubicBezTo>
                    <a:cubicBezTo>
                      <a:pt x="31" y="41"/>
                      <a:pt x="71" y="9"/>
                      <a:pt x="83" y="0"/>
                    </a:cubicBezTo>
                    <a:cubicBezTo>
                      <a:pt x="143" y="17"/>
                      <a:pt x="203" y="33"/>
                      <a:pt x="263" y="50"/>
                    </a:cubicBezTo>
                    <a:cubicBezTo>
                      <a:pt x="277" y="68"/>
                      <a:pt x="294" y="95"/>
                      <a:pt x="294" y="128"/>
                    </a:cubicBezTo>
                    <a:cubicBezTo>
                      <a:pt x="294" y="145"/>
                      <a:pt x="290" y="157"/>
                      <a:pt x="288" y="163"/>
                    </a:cubicBezTo>
                    <a:cubicBezTo>
                      <a:pt x="279" y="190"/>
                      <a:pt x="271" y="235"/>
                      <a:pt x="275" y="30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4" name="Google Shape;794;p25"/>
              <p:cNvSpPr/>
              <p:nvPr/>
            </p:nvSpPr>
            <p:spPr>
              <a:xfrm>
                <a:off x="6037263" y="3946525"/>
                <a:ext cx="100013" cy="384175"/>
              </a:xfrm>
              <a:custGeom>
                <a:avLst/>
                <a:gdLst/>
                <a:ahLst/>
                <a:cxnLst/>
                <a:rect l="l" t="t" r="r" b="b"/>
                <a:pathLst>
                  <a:path w="66" h="255" extrusionOk="0">
                    <a:moveTo>
                      <a:pt x="23" y="4"/>
                    </a:moveTo>
                    <a:cubicBezTo>
                      <a:pt x="53" y="28"/>
                      <a:pt x="66" y="71"/>
                      <a:pt x="51" y="107"/>
                    </a:cubicBezTo>
                    <a:cubicBezTo>
                      <a:pt x="42" y="127"/>
                      <a:pt x="22" y="142"/>
                      <a:pt x="18" y="164"/>
                    </a:cubicBezTo>
                    <a:cubicBezTo>
                      <a:pt x="13" y="191"/>
                      <a:pt x="26" y="225"/>
                      <a:pt x="35" y="250"/>
                    </a:cubicBezTo>
                    <a:cubicBezTo>
                      <a:pt x="37" y="255"/>
                      <a:pt x="20" y="253"/>
                      <a:pt x="19" y="248"/>
                    </a:cubicBezTo>
                    <a:cubicBezTo>
                      <a:pt x="11" y="225"/>
                      <a:pt x="3" y="201"/>
                      <a:pt x="1" y="176"/>
                    </a:cubicBezTo>
                    <a:cubicBezTo>
                      <a:pt x="0" y="154"/>
                      <a:pt x="9" y="140"/>
                      <a:pt x="22" y="123"/>
                    </a:cubicBezTo>
                    <a:cubicBezTo>
                      <a:pt x="48" y="87"/>
                      <a:pt x="47" y="36"/>
                      <a:pt x="10" y="6"/>
                    </a:cubicBezTo>
                    <a:cubicBezTo>
                      <a:pt x="3" y="0"/>
                      <a:pt x="20" y="1"/>
                      <a:pt x="23" y="4"/>
                    </a:cubicBezTo>
                    <a:close/>
                  </a:path>
                </a:pathLst>
              </a:custGeom>
              <a:solidFill>
                <a:srgbClr val="97A6F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5" name="Google Shape;795;p25"/>
              <p:cNvSpPr/>
              <p:nvPr/>
            </p:nvSpPr>
            <p:spPr>
              <a:xfrm>
                <a:off x="6219825" y="3829050"/>
                <a:ext cx="642938" cy="541338"/>
              </a:xfrm>
              <a:custGeom>
                <a:avLst/>
                <a:gdLst/>
                <a:ahLst/>
                <a:cxnLst/>
                <a:rect l="l" t="t" r="r" b="b"/>
                <a:pathLst>
                  <a:path w="426" h="358" extrusionOk="0">
                    <a:moveTo>
                      <a:pt x="426" y="49"/>
                    </a:moveTo>
                    <a:cubicBezTo>
                      <a:pt x="343" y="138"/>
                      <a:pt x="260" y="227"/>
                      <a:pt x="177" y="317"/>
                    </a:cubicBezTo>
                    <a:cubicBezTo>
                      <a:pt x="137" y="358"/>
                      <a:pt x="71" y="357"/>
                      <a:pt x="34" y="319"/>
                    </a:cubicBezTo>
                    <a:cubicBezTo>
                      <a:pt x="2" y="285"/>
                      <a:pt x="0" y="229"/>
                      <a:pt x="32" y="189"/>
                    </a:cubicBezTo>
                    <a:cubicBezTo>
                      <a:pt x="130" y="126"/>
                      <a:pt x="228" y="63"/>
                      <a:pt x="326" y="0"/>
                    </a:cubicBezTo>
                    <a:cubicBezTo>
                      <a:pt x="359" y="16"/>
                      <a:pt x="392" y="33"/>
                      <a:pt x="426" y="49"/>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6" name="Google Shape;796;p25"/>
              <p:cNvSpPr/>
              <p:nvPr/>
            </p:nvSpPr>
            <p:spPr>
              <a:xfrm>
                <a:off x="6705600" y="3771900"/>
                <a:ext cx="409575" cy="163513"/>
              </a:xfrm>
              <a:custGeom>
                <a:avLst/>
                <a:gdLst/>
                <a:ahLst/>
                <a:cxnLst/>
                <a:rect l="l" t="t" r="r" b="b"/>
                <a:pathLst>
                  <a:path w="271" h="108" extrusionOk="0">
                    <a:moveTo>
                      <a:pt x="175" y="84"/>
                    </a:moveTo>
                    <a:cubicBezTo>
                      <a:pt x="157" y="90"/>
                      <a:pt x="105" y="108"/>
                      <a:pt x="53" y="87"/>
                    </a:cubicBezTo>
                    <a:cubicBezTo>
                      <a:pt x="43" y="83"/>
                      <a:pt x="10" y="69"/>
                      <a:pt x="3" y="42"/>
                    </a:cubicBezTo>
                    <a:cubicBezTo>
                      <a:pt x="2" y="38"/>
                      <a:pt x="0" y="28"/>
                      <a:pt x="5" y="19"/>
                    </a:cubicBezTo>
                    <a:cubicBezTo>
                      <a:pt x="13" y="5"/>
                      <a:pt x="35" y="0"/>
                      <a:pt x="45" y="7"/>
                    </a:cubicBezTo>
                    <a:cubicBezTo>
                      <a:pt x="49" y="11"/>
                      <a:pt x="48" y="15"/>
                      <a:pt x="53" y="19"/>
                    </a:cubicBezTo>
                    <a:cubicBezTo>
                      <a:pt x="59" y="24"/>
                      <a:pt x="69" y="22"/>
                      <a:pt x="75" y="20"/>
                    </a:cubicBezTo>
                    <a:cubicBezTo>
                      <a:pt x="140" y="20"/>
                      <a:pt x="206" y="20"/>
                      <a:pt x="271" y="20"/>
                    </a:cubicBezTo>
                    <a:cubicBezTo>
                      <a:pt x="254" y="39"/>
                      <a:pt x="222" y="68"/>
                      <a:pt x="175" y="84"/>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7" name="Google Shape;797;p25"/>
              <p:cNvSpPr/>
              <p:nvPr/>
            </p:nvSpPr>
            <p:spPr>
              <a:xfrm>
                <a:off x="6707188" y="3713162"/>
                <a:ext cx="82550" cy="98425"/>
              </a:xfrm>
              <a:custGeom>
                <a:avLst/>
                <a:gdLst/>
                <a:ahLst/>
                <a:cxnLst/>
                <a:rect l="l" t="t" r="r" b="b"/>
                <a:pathLst>
                  <a:path w="54" h="65" extrusionOk="0">
                    <a:moveTo>
                      <a:pt x="40" y="3"/>
                    </a:moveTo>
                    <a:cubicBezTo>
                      <a:pt x="41" y="2"/>
                      <a:pt x="42" y="0"/>
                      <a:pt x="44" y="0"/>
                    </a:cubicBezTo>
                    <a:cubicBezTo>
                      <a:pt x="49" y="0"/>
                      <a:pt x="54" y="13"/>
                      <a:pt x="54" y="24"/>
                    </a:cubicBezTo>
                    <a:cubicBezTo>
                      <a:pt x="53" y="37"/>
                      <a:pt x="44" y="46"/>
                      <a:pt x="38" y="52"/>
                    </a:cubicBezTo>
                    <a:cubicBezTo>
                      <a:pt x="28" y="63"/>
                      <a:pt x="20" y="64"/>
                      <a:pt x="18" y="64"/>
                    </a:cubicBezTo>
                    <a:cubicBezTo>
                      <a:pt x="17" y="64"/>
                      <a:pt x="7" y="65"/>
                      <a:pt x="4" y="61"/>
                    </a:cubicBezTo>
                    <a:cubicBezTo>
                      <a:pt x="0" y="57"/>
                      <a:pt x="4" y="43"/>
                      <a:pt x="40" y="3"/>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8" name="Google Shape;798;p25"/>
              <p:cNvSpPr/>
              <p:nvPr/>
            </p:nvSpPr>
            <p:spPr>
              <a:xfrm>
                <a:off x="4922838" y="3824287"/>
                <a:ext cx="298450" cy="722313"/>
              </a:xfrm>
              <a:custGeom>
                <a:avLst/>
                <a:gdLst/>
                <a:ahLst/>
                <a:cxnLst/>
                <a:rect l="l" t="t" r="r" b="b"/>
                <a:pathLst>
                  <a:path w="198" h="478" extrusionOk="0">
                    <a:moveTo>
                      <a:pt x="64" y="0"/>
                    </a:moveTo>
                    <a:cubicBezTo>
                      <a:pt x="45" y="120"/>
                      <a:pt x="27" y="240"/>
                      <a:pt x="8" y="361"/>
                    </a:cubicBezTo>
                    <a:cubicBezTo>
                      <a:pt x="0" y="418"/>
                      <a:pt x="42" y="469"/>
                      <a:pt x="94" y="474"/>
                    </a:cubicBezTo>
                    <a:cubicBezTo>
                      <a:pt x="141" y="478"/>
                      <a:pt x="187" y="445"/>
                      <a:pt x="198" y="395"/>
                    </a:cubicBezTo>
                    <a:cubicBezTo>
                      <a:pt x="186" y="279"/>
                      <a:pt x="175" y="164"/>
                      <a:pt x="164" y="48"/>
                    </a:cubicBezTo>
                    <a:cubicBezTo>
                      <a:pt x="131" y="32"/>
                      <a:pt x="97" y="16"/>
                      <a:pt x="64" y="0"/>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799" name="Google Shape;799;p25"/>
              <p:cNvSpPr/>
              <p:nvPr/>
            </p:nvSpPr>
            <p:spPr>
              <a:xfrm>
                <a:off x="4989513" y="3660775"/>
                <a:ext cx="212725" cy="273050"/>
              </a:xfrm>
              <a:custGeom>
                <a:avLst/>
                <a:gdLst/>
                <a:ahLst/>
                <a:cxnLst/>
                <a:rect l="l" t="t" r="r" b="b"/>
                <a:pathLst>
                  <a:path w="141" h="181" extrusionOk="0">
                    <a:moveTo>
                      <a:pt x="130" y="36"/>
                    </a:moveTo>
                    <a:cubicBezTo>
                      <a:pt x="132" y="30"/>
                      <a:pt x="123" y="19"/>
                      <a:pt x="114" y="14"/>
                    </a:cubicBezTo>
                    <a:cubicBezTo>
                      <a:pt x="91" y="0"/>
                      <a:pt x="49" y="15"/>
                      <a:pt x="28" y="43"/>
                    </a:cubicBezTo>
                    <a:cubicBezTo>
                      <a:pt x="5" y="72"/>
                      <a:pt x="0" y="125"/>
                      <a:pt x="32" y="152"/>
                    </a:cubicBezTo>
                    <a:cubicBezTo>
                      <a:pt x="66" y="181"/>
                      <a:pt x="126" y="167"/>
                      <a:pt x="135" y="143"/>
                    </a:cubicBezTo>
                    <a:cubicBezTo>
                      <a:pt x="141" y="130"/>
                      <a:pt x="131" y="106"/>
                      <a:pt x="119" y="103"/>
                    </a:cubicBezTo>
                    <a:cubicBezTo>
                      <a:pt x="114" y="102"/>
                      <a:pt x="111" y="106"/>
                      <a:pt x="104" y="104"/>
                    </a:cubicBezTo>
                    <a:cubicBezTo>
                      <a:pt x="95" y="102"/>
                      <a:pt x="87" y="90"/>
                      <a:pt x="86" y="79"/>
                    </a:cubicBezTo>
                    <a:cubicBezTo>
                      <a:pt x="85" y="64"/>
                      <a:pt x="96" y="53"/>
                      <a:pt x="99" y="51"/>
                    </a:cubicBezTo>
                    <a:cubicBezTo>
                      <a:pt x="112" y="40"/>
                      <a:pt x="127" y="44"/>
                      <a:pt x="130" y="36"/>
                    </a:cubicBezTo>
                    <a:close/>
                  </a:path>
                </a:pathLst>
              </a:custGeom>
              <a:solidFill>
                <a:srgbClr val="DCE1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00" name="Google Shape;800;p25"/>
              <p:cNvSpPr/>
              <p:nvPr/>
            </p:nvSpPr>
            <p:spPr>
              <a:xfrm>
                <a:off x="5078413" y="3671887"/>
                <a:ext cx="76200" cy="80963"/>
              </a:xfrm>
              <a:custGeom>
                <a:avLst/>
                <a:gdLst/>
                <a:ahLst/>
                <a:cxnLst/>
                <a:rect l="l" t="t" r="r" b="b"/>
                <a:pathLst>
                  <a:path w="50" h="53" extrusionOk="0">
                    <a:moveTo>
                      <a:pt x="1" y="53"/>
                    </a:moveTo>
                    <a:cubicBezTo>
                      <a:pt x="0" y="33"/>
                      <a:pt x="8" y="16"/>
                      <a:pt x="23" y="6"/>
                    </a:cubicBezTo>
                    <a:cubicBezTo>
                      <a:pt x="33" y="0"/>
                      <a:pt x="43" y="0"/>
                      <a:pt x="50" y="0"/>
                    </a:cubicBezTo>
                    <a:cubicBezTo>
                      <a:pt x="49" y="7"/>
                      <a:pt x="49" y="7"/>
                      <a:pt x="49" y="7"/>
                    </a:cubicBezTo>
                    <a:cubicBezTo>
                      <a:pt x="43" y="7"/>
                      <a:pt x="35" y="7"/>
                      <a:pt x="26" y="12"/>
                    </a:cubicBezTo>
                    <a:cubicBezTo>
                      <a:pt x="14" y="20"/>
                      <a:pt x="7" y="35"/>
                      <a:pt x="8" y="52"/>
                    </a:cubicBezTo>
                    <a:lnTo>
                      <a:pt x="1" y="53"/>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01" name="Google Shape;801;p25"/>
              <p:cNvSpPr/>
              <p:nvPr/>
            </p:nvSpPr>
            <p:spPr>
              <a:xfrm>
                <a:off x="5033963" y="3679825"/>
                <a:ext cx="49213" cy="74613"/>
              </a:xfrm>
              <a:custGeom>
                <a:avLst/>
                <a:gdLst/>
                <a:ahLst/>
                <a:cxnLst/>
                <a:rect l="l" t="t" r="r" b="b"/>
                <a:pathLst>
                  <a:path w="33" h="49" extrusionOk="0">
                    <a:moveTo>
                      <a:pt x="1" y="49"/>
                    </a:moveTo>
                    <a:cubicBezTo>
                      <a:pt x="0" y="44"/>
                      <a:pt x="0" y="39"/>
                      <a:pt x="1" y="34"/>
                    </a:cubicBezTo>
                    <a:cubicBezTo>
                      <a:pt x="5" y="13"/>
                      <a:pt x="24" y="2"/>
                      <a:pt x="30" y="0"/>
                    </a:cubicBezTo>
                    <a:cubicBezTo>
                      <a:pt x="33" y="6"/>
                      <a:pt x="33" y="6"/>
                      <a:pt x="33" y="6"/>
                    </a:cubicBezTo>
                    <a:cubicBezTo>
                      <a:pt x="28" y="8"/>
                      <a:pt x="11" y="17"/>
                      <a:pt x="7" y="35"/>
                    </a:cubicBezTo>
                    <a:cubicBezTo>
                      <a:pt x="7" y="39"/>
                      <a:pt x="7" y="44"/>
                      <a:pt x="7" y="48"/>
                    </a:cubicBezTo>
                    <a:lnTo>
                      <a:pt x="1" y="49"/>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02" name="Google Shape;802;p25"/>
              <p:cNvSpPr/>
              <p:nvPr/>
            </p:nvSpPr>
            <p:spPr>
              <a:xfrm>
                <a:off x="6951663" y="3825875"/>
                <a:ext cx="134938" cy="11113"/>
              </a:xfrm>
              <a:custGeom>
                <a:avLst/>
                <a:gdLst/>
                <a:ahLst/>
                <a:cxnLst/>
                <a:rect l="l" t="t" r="r" b="b"/>
                <a:pathLst>
                  <a:path w="89" h="7" extrusionOk="0">
                    <a:moveTo>
                      <a:pt x="5" y="7"/>
                    </a:moveTo>
                    <a:cubicBezTo>
                      <a:pt x="31" y="7"/>
                      <a:pt x="58" y="7"/>
                      <a:pt x="84" y="7"/>
                    </a:cubicBezTo>
                    <a:cubicBezTo>
                      <a:pt x="89" y="7"/>
                      <a:pt x="89" y="0"/>
                      <a:pt x="84" y="0"/>
                    </a:cubicBezTo>
                    <a:cubicBezTo>
                      <a:pt x="58" y="0"/>
                      <a:pt x="31" y="0"/>
                      <a:pt x="5" y="0"/>
                    </a:cubicBezTo>
                    <a:cubicBezTo>
                      <a:pt x="0" y="0"/>
                      <a:pt x="0" y="7"/>
                      <a:pt x="5" y="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03" name="Google Shape;803;p25"/>
              <p:cNvSpPr/>
              <p:nvPr/>
            </p:nvSpPr>
            <p:spPr>
              <a:xfrm>
                <a:off x="6945313" y="3865562"/>
                <a:ext cx="76200" cy="11113"/>
              </a:xfrm>
              <a:custGeom>
                <a:avLst/>
                <a:gdLst/>
                <a:ahLst/>
                <a:cxnLst/>
                <a:rect l="l" t="t" r="r" b="b"/>
                <a:pathLst>
                  <a:path w="50" h="7" extrusionOk="0">
                    <a:moveTo>
                      <a:pt x="4" y="7"/>
                    </a:moveTo>
                    <a:cubicBezTo>
                      <a:pt x="18" y="7"/>
                      <a:pt x="32" y="7"/>
                      <a:pt x="46" y="7"/>
                    </a:cubicBezTo>
                    <a:cubicBezTo>
                      <a:pt x="50" y="7"/>
                      <a:pt x="50" y="0"/>
                      <a:pt x="46" y="0"/>
                    </a:cubicBezTo>
                    <a:cubicBezTo>
                      <a:pt x="32" y="0"/>
                      <a:pt x="18" y="0"/>
                      <a:pt x="4" y="0"/>
                    </a:cubicBezTo>
                    <a:cubicBezTo>
                      <a:pt x="0" y="0"/>
                      <a:pt x="0" y="7"/>
                      <a:pt x="4" y="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804" name="Google Shape;804;p25"/>
            <p:cNvGrpSpPr/>
            <p:nvPr/>
          </p:nvGrpSpPr>
          <p:grpSpPr>
            <a:xfrm>
              <a:off x="3092696" y="1627439"/>
              <a:ext cx="1363882" cy="1550367"/>
              <a:chOff x="7580313" y="-7938"/>
              <a:chExt cx="1962150" cy="2230438"/>
            </a:xfrm>
          </p:grpSpPr>
          <p:sp>
            <p:nvSpPr>
              <p:cNvPr id="805" name="Google Shape;805;p25"/>
              <p:cNvSpPr/>
              <p:nvPr/>
            </p:nvSpPr>
            <p:spPr>
              <a:xfrm>
                <a:off x="7623175" y="1363662"/>
                <a:ext cx="93663" cy="149225"/>
              </a:xfrm>
              <a:custGeom>
                <a:avLst/>
                <a:gdLst/>
                <a:ahLst/>
                <a:cxnLst/>
                <a:rect l="l" t="t" r="r" b="b"/>
                <a:pathLst>
                  <a:path w="62" h="99" extrusionOk="0">
                    <a:moveTo>
                      <a:pt x="59" y="5"/>
                    </a:moveTo>
                    <a:cubicBezTo>
                      <a:pt x="62" y="8"/>
                      <a:pt x="62" y="14"/>
                      <a:pt x="61" y="18"/>
                    </a:cubicBezTo>
                    <a:cubicBezTo>
                      <a:pt x="57" y="30"/>
                      <a:pt x="43" y="28"/>
                      <a:pt x="37" y="38"/>
                    </a:cubicBezTo>
                    <a:cubicBezTo>
                      <a:pt x="25" y="55"/>
                      <a:pt x="51" y="84"/>
                      <a:pt x="40" y="94"/>
                    </a:cubicBezTo>
                    <a:cubicBezTo>
                      <a:pt x="35" y="99"/>
                      <a:pt x="25" y="96"/>
                      <a:pt x="24" y="96"/>
                    </a:cubicBezTo>
                    <a:cubicBezTo>
                      <a:pt x="13" y="92"/>
                      <a:pt x="8" y="78"/>
                      <a:pt x="7" y="74"/>
                    </a:cubicBezTo>
                    <a:cubicBezTo>
                      <a:pt x="0" y="53"/>
                      <a:pt x="9" y="28"/>
                      <a:pt x="27" y="14"/>
                    </a:cubicBezTo>
                    <a:cubicBezTo>
                      <a:pt x="37" y="7"/>
                      <a:pt x="53" y="0"/>
                      <a:pt x="59" y="5"/>
                    </a:cubicBez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06" name="Google Shape;806;p25"/>
              <p:cNvSpPr/>
              <p:nvPr/>
            </p:nvSpPr>
            <p:spPr>
              <a:xfrm>
                <a:off x="7580313" y="1301750"/>
                <a:ext cx="265113" cy="211138"/>
              </a:xfrm>
              <a:custGeom>
                <a:avLst/>
                <a:gdLst/>
                <a:ahLst/>
                <a:cxnLst/>
                <a:rect l="l" t="t" r="r" b="b"/>
                <a:pathLst>
                  <a:path w="176" h="140" extrusionOk="0">
                    <a:moveTo>
                      <a:pt x="41" y="135"/>
                    </a:moveTo>
                    <a:cubicBezTo>
                      <a:pt x="45" y="140"/>
                      <a:pt x="55" y="134"/>
                      <a:pt x="73" y="128"/>
                    </a:cubicBezTo>
                    <a:cubicBezTo>
                      <a:pt x="95" y="121"/>
                      <a:pt x="101" y="122"/>
                      <a:pt x="113" y="119"/>
                    </a:cubicBezTo>
                    <a:cubicBezTo>
                      <a:pt x="113" y="119"/>
                      <a:pt x="118" y="118"/>
                      <a:pt x="123" y="116"/>
                    </a:cubicBezTo>
                    <a:cubicBezTo>
                      <a:pt x="134" y="112"/>
                      <a:pt x="154" y="98"/>
                      <a:pt x="176" y="75"/>
                    </a:cubicBezTo>
                    <a:cubicBezTo>
                      <a:pt x="169" y="52"/>
                      <a:pt x="162" y="29"/>
                      <a:pt x="155" y="5"/>
                    </a:cubicBezTo>
                    <a:cubicBezTo>
                      <a:pt x="140" y="2"/>
                      <a:pt x="114" y="0"/>
                      <a:pt x="85" y="10"/>
                    </a:cubicBezTo>
                    <a:cubicBezTo>
                      <a:pt x="68" y="15"/>
                      <a:pt x="60" y="21"/>
                      <a:pt x="58" y="23"/>
                    </a:cubicBezTo>
                    <a:cubicBezTo>
                      <a:pt x="47" y="31"/>
                      <a:pt x="40" y="41"/>
                      <a:pt x="33" y="51"/>
                    </a:cubicBezTo>
                    <a:cubicBezTo>
                      <a:pt x="30" y="56"/>
                      <a:pt x="27" y="61"/>
                      <a:pt x="25" y="64"/>
                    </a:cubicBezTo>
                    <a:cubicBezTo>
                      <a:pt x="24" y="66"/>
                      <a:pt x="22" y="69"/>
                      <a:pt x="20" y="73"/>
                    </a:cubicBezTo>
                    <a:cubicBezTo>
                      <a:pt x="7" y="95"/>
                      <a:pt x="0" y="108"/>
                      <a:pt x="5" y="114"/>
                    </a:cubicBezTo>
                    <a:cubicBezTo>
                      <a:pt x="7" y="117"/>
                      <a:pt x="11" y="117"/>
                      <a:pt x="12" y="118"/>
                    </a:cubicBezTo>
                    <a:cubicBezTo>
                      <a:pt x="23" y="119"/>
                      <a:pt x="36" y="103"/>
                      <a:pt x="45" y="80"/>
                    </a:cubicBezTo>
                    <a:cubicBezTo>
                      <a:pt x="48" y="77"/>
                      <a:pt x="53" y="72"/>
                      <a:pt x="59" y="67"/>
                    </a:cubicBezTo>
                    <a:cubicBezTo>
                      <a:pt x="68" y="61"/>
                      <a:pt x="73" y="57"/>
                      <a:pt x="78" y="57"/>
                    </a:cubicBezTo>
                    <a:cubicBezTo>
                      <a:pt x="88" y="58"/>
                      <a:pt x="99" y="69"/>
                      <a:pt x="98" y="79"/>
                    </a:cubicBezTo>
                    <a:cubicBezTo>
                      <a:pt x="95" y="97"/>
                      <a:pt x="47" y="95"/>
                      <a:pt x="39" y="122"/>
                    </a:cubicBezTo>
                    <a:cubicBezTo>
                      <a:pt x="39" y="124"/>
                      <a:pt x="37" y="132"/>
                      <a:pt x="41" y="135"/>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807" name="Google Shape;807;p25"/>
              <p:cNvGrpSpPr/>
              <p:nvPr/>
            </p:nvGrpSpPr>
            <p:grpSpPr>
              <a:xfrm>
                <a:off x="7720013" y="-7938"/>
                <a:ext cx="1822450" cy="2230438"/>
                <a:chOff x="7720013" y="-7938"/>
                <a:chExt cx="1822450" cy="2230438"/>
              </a:xfrm>
            </p:grpSpPr>
            <p:sp>
              <p:nvSpPr>
                <p:cNvPr id="808" name="Google Shape;808;p25"/>
                <p:cNvSpPr/>
                <p:nvPr/>
              </p:nvSpPr>
              <p:spPr>
                <a:xfrm>
                  <a:off x="7802563" y="965200"/>
                  <a:ext cx="514350" cy="468313"/>
                </a:xfrm>
                <a:custGeom>
                  <a:avLst/>
                  <a:gdLst/>
                  <a:ahLst/>
                  <a:cxnLst/>
                  <a:rect l="l" t="t" r="r" b="b"/>
                  <a:pathLst>
                    <a:path w="341" h="310" extrusionOk="0">
                      <a:moveTo>
                        <a:pt x="5" y="310"/>
                      </a:moveTo>
                      <a:cubicBezTo>
                        <a:pt x="30" y="301"/>
                        <a:pt x="66" y="288"/>
                        <a:pt x="109" y="271"/>
                      </a:cubicBezTo>
                      <a:cubicBezTo>
                        <a:pt x="245" y="216"/>
                        <a:pt x="268" y="194"/>
                        <a:pt x="283" y="174"/>
                      </a:cubicBezTo>
                      <a:cubicBezTo>
                        <a:pt x="290" y="165"/>
                        <a:pt x="341" y="96"/>
                        <a:pt x="309" y="51"/>
                      </a:cubicBezTo>
                      <a:cubicBezTo>
                        <a:pt x="283" y="15"/>
                        <a:pt x="232" y="0"/>
                        <a:pt x="191" y="19"/>
                      </a:cubicBezTo>
                      <a:cubicBezTo>
                        <a:pt x="127" y="88"/>
                        <a:pt x="64" y="158"/>
                        <a:pt x="0" y="227"/>
                      </a:cubicBezTo>
                      <a:cubicBezTo>
                        <a:pt x="2" y="255"/>
                        <a:pt x="3" y="282"/>
                        <a:pt x="5" y="310"/>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09" name="Google Shape;809;p25"/>
                <p:cNvSpPr/>
                <p:nvPr/>
              </p:nvSpPr>
              <p:spPr>
                <a:xfrm>
                  <a:off x="7889875" y="717550"/>
                  <a:ext cx="671513" cy="663575"/>
                </a:xfrm>
                <a:custGeom>
                  <a:avLst/>
                  <a:gdLst/>
                  <a:ahLst/>
                  <a:cxnLst/>
                  <a:rect l="l" t="t" r="r" b="b"/>
                  <a:pathLst>
                    <a:path w="445" h="439" extrusionOk="0">
                      <a:moveTo>
                        <a:pt x="0" y="282"/>
                      </a:moveTo>
                      <a:cubicBezTo>
                        <a:pt x="43" y="334"/>
                        <a:pt x="87" y="387"/>
                        <a:pt x="130" y="439"/>
                      </a:cubicBezTo>
                      <a:cubicBezTo>
                        <a:pt x="176" y="404"/>
                        <a:pt x="222" y="369"/>
                        <a:pt x="269" y="334"/>
                      </a:cubicBezTo>
                      <a:cubicBezTo>
                        <a:pt x="383" y="274"/>
                        <a:pt x="445" y="176"/>
                        <a:pt x="426" y="102"/>
                      </a:cubicBezTo>
                      <a:cubicBezTo>
                        <a:pt x="417" y="69"/>
                        <a:pt x="386" y="17"/>
                        <a:pt x="336" y="7"/>
                      </a:cubicBezTo>
                      <a:cubicBezTo>
                        <a:pt x="298" y="0"/>
                        <a:pt x="265" y="19"/>
                        <a:pt x="257" y="24"/>
                      </a:cubicBezTo>
                      <a:cubicBezTo>
                        <a:pt x="235" y="37"/>
                        <a:pt x="226" y="52"/>
                        <a:pt x="199" y="90"/>
                      </a:cubicBezTo>
                      <a:cubicBezTo>
                        <a:pt x="184" y="110"/>
                        <a:pt x="162" y="140"/>
                        <a:pt x="133" y="176"/>
                      </a:cubicBezTo>
                      <a:cubicBezTo>
                        <a:pt x="89" y="211"/>
                        <a:pt x="45" y="247"/>
                        <a:pt x="0" y="28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0" name="Google Shape;810;p25"/>
                <p:cNvSpPr/>
                <p:nvPr/>
              </p:nvSpPr>
              <p:spPr>
                <a:xfrm>
                  <a:off x="8328025" y="798512"/>
                  <a:ext cx="192088" cy="303213"/>
                </a:xfrm>
                <a:custGeom>
                  <a:avLst/>
                  <a:gdLst/>
                  <a:ahLst/>
                  <a:cxnLst/>
                  <a:rect l="l" t="t" r="r" b="b"/>
                  <a:pathLst>
                    <a:path w="128" h="201" extrusionOk="0">
                      <a:moveTo>
                        <a:pt x="84" y="201"/>
                      </a:moveTo>
                      <a:cubicBezTo>
                        <a:pt x="92" y="193"/>
                        <a:pt x="103" y="181"/>
                        <a:pt x="112" y="166"/>
                      </a:cubicBezTo>
                      <a:cubicBezTo>
                        <a:pt x="120" y="153"/>
                        <a:pt x="125" y="141"/>
                        <a:pt x="128" y="131"/>
                      </a:cubicBezTo>
                      <a:cubicBezTo>
                        <a:pt x="88" y="68"/>
                        <a:pt x="38" y="0"/>
                        <a:pt x="15" y="9"/>
                      </a:cubicBezTo>
                      <a:cubicBezTo>
                        <a:pt x="4" y="14"/>
                        <a:pt x="3" y="36"/>
                        <a:pt x="3" y="49"/>
                      </a:cubicBezTo>
                      <a:cubicBezTo>
                        <a:pt x="0" y="126"/>
                        <a:pt x="64" y="184"/>
                        <a:pt x="84" y="201"/>
                      </a:cubicBezTo>
                      <a:close/>
                    </a:path>
                  </a:pathLst>
                </a:custGeom>
                <a:solidFill>
                  <a:srgbClr val="9551C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1" name="Google Shape;811;p25"/>
                <p:cNvSpPr/>
                <p:nvPr/>
              </p:nvSpPr>
              <p:spPr>
                <a:xfrm>
                  <a:off x="8312150" y="1019175"/>
                  <a:ext cx="55563" cy="147638"/>
                </a:xfrm>
                <a:custGeom>
                  <a:avLst/>
                  <a:gdLst/>
                  <a:ahLst/>
                  <a:cxnLst/>
                  <a:rect l="l" t="t" r="r" b="b"/>
                  <a:pathLst>
                    <a:path w="36" h="98" extrusionOk="0">
                      <a:moveTo>
                        <a:pt x="35" y="11"/>
                      </a:moveTo>
                      <a:cubicBezTo>
                        <a:pt x="35" y="12"/>
                        <a:pt x="35" y="12"/>
                        <a:pt x="35" y="12"/>
                      </a:cubicBezTo>
                      <a:cubicBezTo>
                        <a:pt x="20" y="89"/>
                        <a:pt x="20" y="89"/>
                        <a:pt x="20" y="89"/>
                      </a:cubicBezTo>
                      <a:cubicBezTo>
                        <a:pt x="19" y="95"/>
                        <a:pt x="14" y="98"/>
                        <a:pt x="8" y="97"/>
                      </a:cubicBezTo>
                      <a:cubicBezTo>
                        <a:pt x="3" y="96"/>
                        <a:pt x="0" y="91"/>
                        <a:pt x="1" y="85"/>
                      </a:cubicBezTo>
                      <a:cubicBezTo>
                        <a:pt x="16" y="9"/>
                        <a:pt x="16" y="9"/>
                        <a:pt x="16" y="9"/>
                      </a:cubicBezTo>
                      <a:cubicBezTo>
                        <a:pt x="17" y="3"/>
                        <a:pt x="22" y="0"/>
                        <a:pt x="27" y="1"/>
                      </a:cubicBezTo>
                      <a:cubicBezTo>
                        <a:pt x="32" y="2"/>
                        <a:pt x="36" y="6"/>
                        <a:pt x="35" y="11"/>
                      </a:cubicBezTo>
                      <a:close/>
                    </a:path>
                  </a:pathLst>
                </a:custGeom>
                <a:solidFill>
                  <a:srgbClr val="CD9B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2" name="Google Shape;812;p25"/>
                <p:cNvSpPr/>
                <p:nvPr/>
              </p:nvSpPr>
              <p:spPr>
                <a:xfrm>
                  <a:off x="8169275" y="908050"/>
                  <a:ext cx="107950" cy="80963"/>
                </a:xfrm>
                <a:custGeom>
                  <a:avLst/>
                  <a:gdLst/>
                  <a:ahLst/>
                  <a:cxnLst/>
                  <a:rect l="l" t="t" r="r" b="b"/>
                  <a:pathLst>
                    <a:path w="71" h="53" extrusionOk="0">
                      <a:moveTo>
                        <a:pt x="70" y="42"/>
                      </a:moveTo>
                      <a:cubicBezTo>
                        <a:pt x="70" y="43"/>
                        <a:pt x="70" y="45"/>
                        <a:pt x="69" y="46"/>
                      </a:cubicBezTo>
                      <a:cubicBezTo>
                        <a:pt x="66" y="51"/>
                        <a:pt x="60" y="53"/>
                        <a:pt x="55" y="50"/>
                      </a:cubicBezTo>
                      <a:cubicBezTo>
                        <a:pt x="6" y="20"/>
                        <a:pt x="6" y="20"/>
                        <a:pt x="6" y="20"/>
                      </a:cubicBezTo>
                      <a:cubicBezTo>
                        <a:pt x="1" y="17"/>
                        <a:pt x="0" y="11"/>
                        <a:pt x="3" y="6"/>
                      </a:cubicBezTo>
                      <a:cubicBezTo>
                        <a:pt x="5" y="2"/>
                        <a:pt x="12" y="0"/>
                        <a:pt x="16" y="3"/>
                      </a:cubicBezTo>
                      <a:cubicBezTo>
                        <a:pt x="65" y="33"/>
                        <a:pt x="65" y="33"/>
                        <a:pt x="65" y="33"/>
                      </a:cubicBezTo>
                      <a:cubicBezTo>
                        <a:pt x="69" y="35"/>
                        <a:pt x="71" y="38"/>
                        <a:pt x="70" y="42"/>
                      </a:cubicBezTo>
                      <a:close/>
                    </a:path>
                  </a:pathLst>
                </a:custGeom>
                <a:solidFill>
                  <a:srgbClr val="22277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3" name="Google Shape;813;p25"/>
                <p:cNvSpPr/>
                <p:nvPr/>
              </p:nvSpPr>
              <p:spPr>
                <a:xfrm>
                  <a:off x="8148638" y="1068387"/>
                  <a:ext cx="85725" cy="106363"/>
                </a:xfrm>
                <a:custGeom>
                  <a:avLst/>
                  <a:gdLst/>
                  <a:ahLst/>
                  <a:cxnLst/>
                  <a:rect l="l" t="t" r="r" b="b"/>
                  <a:pathLst>
                    <a:path w="57" h="71" extrusionOk="0">
                      <a:moveTo>
                        <a:pt x="56" y="12"/>
                      </a:moveTo>
                      <a:cubicBezTo>
                        <a:pt x="56" y="14"/>
                        <a:pt x="56" y="15"/>
                        <a:pt x="54" y="17"/>
                      </a:cubicBezTo>
                      <a:cubicBezTo>
                        <a:pt x="20" y="66"/>
                        <a:pt x="20" y="66"/>
                        <a:pt x="20" y="66"/>
                      </a:cubicBezTo>
                      <a:cubicBezTo>
                        <a:pt x="17" y="70"/>
                        <a:pt x="10" y="71"/>
                        <a:pt x="6" y="68"/>
                      </a:cubicBezTo>
                      <a:cubicBezTo>
                        <a:pt x="1" y="65"/>
                        <a:pt x="0" y="59"/>
                        <a:pt x="4" y="54"/>
                      </a:cubicBezTo>
                      <a:cubicBezTo>
                        <a:pt x="38" y="5"/>
                        <a:pt x="38" y="5"/>
                        <a:pt x="38" y="5"/>
                      </a:cubicBezTo>
                      <a:cubicBezTo>
                        <a:pt x="41" y="1"/>
                        <a:pt x="48" y="0"/>
                        <a:pt x="52" y="3"/>
                      </a:cubicBezTo>
                      <a:cubicBezTo>
                        <a:pt x="55" y="5"/>
                        <a:pt x="57" y="8"/>
                        <a:pt x="56" y="12"/>
                      </a:cubicBezTo>
                      <a:close/>
                    </a:path>
                  </a:pathLst>
                </a:custGeom>
                <a:solidFill>
                  <a:srgbClr val="CD9B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4" name="Google Shape;814;p25"/>
                <p:cNvSpPr/>
                <p:nvPr/>
              </p:nvSpPr>
              <p:spPr>
                <a:xfrm>
                  <a:off x="8016875" y="1039812"/>
                  <a:ext cx="120650" cy="61913"/>
                </a:xfrm>
                <a:custGeom>
                  <a:avLst/>
                  <a:gdLst/>
                  <a:ahLst/>
                  <a:cxnLst/>
                  <a:rect l="l" t="t" r="r" b="b"/>
                  <a:pathLst>
                    <a:path w="80" h="41" extrusionOk="0">
                      <a:moveTo>
                        <a:pt x="79" y="30"/>
                      </a:moveTo>
                      <a:cubicBezTo>
                        <a:pt x="79" y="31"/>
                        <a:pt x="79" y="32"/>
                        <a:pt x="79" y="33"/>
                      </a:cubicBezTo>
                      <a:cubicBezTo>
                        <a:pt x="77" y="38"/>
                        <a:pt x="72" y="41"/>
                        <a:pt x="66" y="39"/>
                      </a:cubicBezTo>
                      <a:cubicBezTo>
                        <a:pt x="8" y="21"/>
                        <a:pt x="8" y="21"/>
                        <a:pt x="8" y="21"/>
                      </a:cubicBezTo>
                      <a:cubicBezTo>
                        <a:pt x="3" y="19"/>
                        <a:pt x="0" y="14"/>
                        <a:pt x="1" y="9"/>
                      </a:cubicBezTo>
                      <a:cubicBezTo>
                        <a:pt x="3" y="3"/>
                        <a:pt x="8" y="0"/>
                        <a:pt x="14" y="2"/>
                      </a:cubicBezTo>
                      <a:cubicBezTo>
                        <a:pt x="72" y="20"/>
                        <a:pt x="72" y="20"/>
                        <a:pt x="72" y="20"/>
                      </a:cubicBezTo>
                      <a:cubicBezTo>
                        <a:pt x="77" y="21"/>
                        <a:pt x="80" y="26"/>
                        <a:pt x="79" y="30"/>
                      </a:cubicBezTo>
                      <a:close/>
                    </a:path>
                  </a:pathLst>
                </a:custGeom>
                <a:solidFill>
                  <a:srgbClr val="CD9B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5" name="Google Shape;815;p25"/>
                <p:cNvSpPr/>
                <p:nvPr/>
              </p:nvSpPr>
              <p:spPr>
                <a:xfrm>
                  <a:off x="8077200" y="1228725"/>
                  <a:ext cx="163513" cy="65088"/>
                </a:xfrm>
                <a:custGeom>
                  <a:avLst/>
                  <a:gdLst/>
                  <a:ahLst/>
                  <a:cxnLst/>
                  <a:rect l="l" t="t" r="r" b="b"/>
                  <a:pathLst>
                    <a:path w="108" h="43" extrusionOk="0">
                      <a:moveTo>
                        <a:pt x="107" y="32"/>
                      </a:moveTo>
                      <a:cubicBezTo>
                        <a:pt x="107" y="33"/>
                        <a:pt x="107" y="33"/>
                        <a:pt x="107" y="34"/>
                      </a:cubicBezTo>
                      <a:cubicBezTo>
                        <a:pt x="106" y="39"/>
                        <a:pt x="101" y="43"/>
                        <a:pt x="95" y="41"/>
                      </a:cubicBezTo>
                      <a:cubicBezTo>
                        <a:pt x="9" y="21"/>
                        <a:pt x="9" y="21"/>
                        <a:pt x="9" y="21"/>
                      </a:cubicBezTo>
                      <a:cubicBezTo>
                        <a:pt x="4" y="20"/>
                        <a:pt x="0" y="14"/>
                        <a:pt x="2" y="9"/>
                      </a:cubicBezTo>
                      <a:cubicBezTo>
                        <a:pt x="3" y="4"/>
                        <a:pt x="8" y="0"/>
                        <a:pt x="14" y="2"/>
                      </a:cubicBezTo>
                      <a:cubicBezTo>
                        <a:pt x="100" y="22"/>
                        <a:pt x="100" y="22"/>
                        <a:pt x="100" y="22"/>
                      </a:cubicBezTo>
                      <a:cubicBezTo>
                        <a:pt x="105" y="23"/>
                        <a:pt x="108" y="27"/>
                        <a:pt x="107" y="32"/>
                      </a:cubicBezTo>
                      <a:close/>
                    </a:path>
                  </a:pathLst>
                </a:custGeom>
                <a:solidFill>
                  <a:srgbClr val="CD9B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6" name="Google Shape;816;p25"/>
                <p:cNvSpPr/>
                <p:nvPr/>
              </p:nvSpPr>
              <p:spPr>
                <a:xfrm>
                  <a:off x="8018463" y="1250950"/>
                  <a:ext cx="52388" cy="82550"/>
                </a:xfrm>
                <a:custGeom>
                  <a:avLst/>
                  <a:gdLst/>
                  <a:ahLst/>
                  <a:cxnLst/>
                  <a:rect l="l" t="t" r="r" b="b"/>
                  <a:pathLst>
                    <a:path w="35" h="55" extrusionOk="0">
                      <a:moveTo>
                        <a:pt x="35" y="12"/>
                      </a:moveTo>
                      <a:cubicBezTo>
                        <a:pt x="35" y="13"/>
                        <a:pt x="35" y="14"/>
                        <a:pt x="34" y="15"/>
                      </a:cubicBezTo>
                      <a:cubicBezTo>
                        <a:pt x="21" y="47"/>
                        <a:pt x="21" y="47"/>
                        <a:pt x="21" y="47"/>
                      </a:cubicBezTo>
                      <a:cubicBezTo>
                        <a:pt x="19" y="52"/>
                        <a:pt x="13" y="55"/>
                        <a:pt x="8" y="52"/>
                      </a:cubicBezTo>
                      <a:cubicBezTo>
                        <a:pt x="3" y="50"/>
                        <a:pt x="0" y="44"/>
                        <a:pt x="2" y="39"/>
                      </a:cubicBezTo>
                      <a:cubicBezTo>
                        <a:pt x="16" y="8"/>
                        <a:pt x="16" y="8"/>
                        <a:pt x="16" y="8"/>
                      </a:cubicBezTo>
                      <a:cubicBezTo>
                        <a:pt x="18" y="3"/>
                        <a:pt x="24" y="0"/>
                        <a:pt x="29" y="2"/>
                      </a:cubicBezTo>
                      <a:cubicBezTo>
                        <a:pt x="33" y="4"/>
                        <a:pt x="35" y="8"/>
                        <a:pt x="35" y="12"/>
                      </a:cubicBezTo>
                      <a:close/>
                    </a:path>
                  </a:pathLst>
                </a:custGeom>
                <a:solidFill>
                  <a:srgbClr val="CD9B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7" name="Google Shape;817;p25"/>
                <p:cNvSpPr/>
                <p:nvPr/>
              </p:nvSpPr>
              <p:spPr>
                <a:xfrm>
                  <a:off x="7910513" y="1135062"/>
                  <a:ext cx="139700" cy="33338"/>
                </a:xfrm>
                <a:custGeom>
                  <a:avLst/>
                  <a:gdLst/>
                  <a:ahLst/>
                  <a:cxnLst/>
                  <a:rect l="l" t="t" r="r" b="b"/>
                  <a:pathLst>
                    <a:path w="93" h="22" extrusionOk="0">
                      <a:moveTo>
                        <a:pt x="93" y="11"/>
                      </a:moveTo>
                      <a:cubicBezTo>
                        <a:pt x="93" y="16"/>
                        <a:pt x="89" y="20"/>
                        <a:pt x="84" y="20"/>
                      </a:cubicBezTo>
                      <a:cubicBezTo>
                        <a:pt x="10" y="22"/>
                        <a:pt x="10" y="22"/>
                        <a:pt x="10" y="22"/>
                      </a:cubicBezTo>
                      <a:cubicBezTo>
                        <a:pt x="4" y="22"/>
                        <a:pt x="0" y="18"/>
                        <a:pt x="0" y="12"/>
                      </a:cubicBezTo>
                      <a:cubicBezTo>
                        <a:pt x="0" y="7"/>
                        <a:pt x="4" y="2"/>
                        <a:pt x="10" y="2"/>
                      </a:cubicBezTo>
                      <a:cubicBezTo>
                        <a:pt x="83" y="0"/>
                        <a:pt x="83" y="0"/>
                        <a:pt x="83" y="0"/>
                      </a:cubicBezTo>
                      <a:cubicBezTo>
                        <a:pt x="89" y="0"/>
                        <a:pt x="93" y="5"/>
                        <a:pt x="93" y="10"/>
                      </a:cubicBezTo>
                      <a:lnTo>
                        <a:pt x="93" y="11"/>
                      </a:lnTo>
                      <a:close/>
                    </a:path>
                  </a:pathLst>
                </a:custGeom>
                <a:solidFill>
                  <a:srgbClr val="22277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8" name="Google Shape;818;p25"/>
                <p:cNvSpPr/>
                <p:nvPr/>
              </p:nvSpPr>
              <p:spPr>
                <a:xfrm>
                  <a:off x="8215313" y="809625"/>
                  <a:ext cx="69850" cy="34925"/>
                </a:xfrm>
                <a:custGeom>
                  <a:avLst/>
                  <a:gdLst/>
                  <a:ahLst/>
                  <a:cxnLst/>
                  <a:rect l="l" t="t" r="r" b="b"/>
                  <a:pathLst>
                    <a:path w="46" h="23" extrusionOk="0">
                      <a:moveTo>
                        <a:pt x="46" y="13"/>
                      </a:moveTo>
                      <a:cubicBezTo>
                        <a:pt x="45" y="18"/>
                        <a:pt x="40" y="23"/>
                        <a:pt x="35" y="22"/>
                      </a:cubicBezTo>
                      <a:cubicBezTo>
                        <a:pt x="9" y="21"/>
                        <a:pt x="9" y="21"/>
                        <a:pt x="9" y="21"/>
                      </a:cubicBezTo>
                      <a:cubicBezTo>
                        <a:pt x="4" y="20"/>
                        <a:pt x="0" y="15"/>
                        <a:pt x="0" y="10"/>
                      </a:cubicBezTo>
                      <a:cubicBezTo>
                        <a:pt x="1" y="4"/>
                        <a:pt x="5" y="0"/>
                        <a:pt x="11" y="1"/>
                      </a:cubicBezTo>
                      <a:cubicBezTo>
                        <a:pt x="36" y="2"/>
                        <a:pt x="36" y="2"/>
                        <a:pt x="36" y="2"/>
                      </a:cubicBezTo>
                      <a:cubicBezTo>
                        <a:pt x="42" y="3"/>
                        <a:pt x="46" y="7"/>
                        <a:pt x="46" y="13"/>
                      </a:cubicBezTo>
                      <a:close/>
                    </a:path>
                  </a:pathLst>
                </a:custGeom>
                <a:solidFill>
                  <a:srgbClr val="22277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19" name="Google Shape;819;p25"/>
                <p:cNvSpPr/>
                <p:nvPr/>
              </p:nvSpPr>
              <p:spPr>
                <a:xfrm>
                  <a:off x="7986713" y="1768475"/>
                  <a:ext cx="1117600" cy="417513"/>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0" name="Google Shape;820;p25"/>
                <p:cNvSpPr/>
                <p:nvPr/>
              </p:nvSpPr>
              <p:spPr>
                <a:xfrm>
                  <a:off x="7720013" y="1512887"/>
                  <a:ext cx="1103313" cy="692150"/>
                </a:xfrm>
                <a:custGeom>
                  <a:avLst/>
                  <a:gdLst/>
                  <a:ahLst/>
                  <a:cxnLst/>
                  <a:rect l="l" t="t" r="r" b="b"/>
                  <a:pathLst>
                    <a:path w="732" h="458" extrusionOk="0">
                      <a:moveTo>
                        <a:pt x="230" y="440"/>
                      </a:moveTo>
                      <a:cubicBezTo>
                        <a:pt x="230" y="440"/>
                        <a:pt x="230" y="440"/>
                        <a:pt x="231" y="440"/>
                      </a:cubicBezTo>
                      <a:cubicBezTo>
                        <a:pt x="404" y="394"/>
                        <a:pt x="538" y="402"/>
                        <a:pt x="621" y="334"/>
                      </a:cubicBezTo>
                      <a:cubicBezTo>
                        <a:pt x="681" y="285"/>
                        <a:pt x="732" y="181"/>
                        <a:pt x="692" y="101"/>
                      </a:cubicBezTo>
                      <a:cubicBezTo>
                        <a:pt x="660" y="37"/>
                        <a:pt x="574" y="0"/>
                        <a:pt x="478" y="13"/>
                      </a:cubicBezTo>
                      <a:cubicBezTo>
                        <a:pt x="354" y="62"/>
                        <a:pt x="231" y="111"/>
                        <a:pt x="107" y="160"/>
                      </a:cubicBezTo>
                      <a:cubicBezTo>
                        <a:pt x="33" y="201"/>
                        <a:pt x="0" y="284"/>
                        <a:pt x="23" y="349"/>
                      </a:cubicBezTo>
                      <a:cubicBezTo>
                        <a:pt x="52" y="434"/>
                        <a:pt x="163" y="458"/>
                        <a:pt x="230" y="440"/>
                      </a:cubicBezTo>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1" name="Google Shape;821;p25"/>
                <p:cNvSpPr/>
                <p:nvPr/>
              </p:nvSpPr>
              <p:spPr>
                <a:xfrm>
                  <a:off x="8207375" y="612775"/>
                  <a:ext cx="596900" cy="620713"/>
                </a:xfrm>
                <a:custGeom>
                  <a:avLst/>
                  <a:gdLst/>
                  <a:ahLst/>
                  <a:cxnLst/>
                  <a:rect l="l" t="t" r="r" b="b"/>
                  <a:pathLst>
                    <a:path w="396" h="411" extrusionOk="0">
                      <a:moveTo>
                        <a:pt x="27" y="254"/>
                      </a:moveTo>
                      <a:cubicBezTo>
                        <a:pt x="54" y="353"/>
                        <a:pt x="156" y="411"/>
                        <a:pt x="254" y="384"/>
                      </a:cubicBezTo>
                      <a:cubicBezTo>
                        <a:pt x="277" y="378"/>
                        <a:pt x="297" y="368"/>
                        <a:pt x="315" y="355"/>
                      </a:cubicBezTo>
                      <a:cubicBezTo>
                        <a:pt x="343" y="335"/>
                        <a:pt x="364" y="307"/>
                        <a:pt x="377" y="276"/>
                      </a:cubicBezTo>
                      <a:cubicBezTo>
                        <a:pt x="392" y="239"/>
                        <a:pt x="396" y="198"/>
                        <a:pt x="385" y="157"/>
                      </a:cubicBezTo>
                      <a:cubicBezTo>
                        <a:pt x="358" y="58"/>
                        <a:pt x="256" y="0"/>
                        <a:pt x="157" y="27"/>
                      </a:cubicBezTo>
                      <a:cubicBezTo>
                        <a:pt x="59" y="54"/>
                        <a:pt x="0" y="155"/>
                        <a:pt x="27" y="2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2" name="Google Shape;822;p25"/>
                <p:cNvSpPr/>
                <p:nvPr/>
              </p:nvSpPr>
              <p:spPr>
                <a:xfrm>
                  <a:off x="8250238" y="277812"/>
                  <a:ext cx="309563" cy="309563"/>
                </a:xfrm>
                <a:custGeom>
                  <a:avLst/>
                  <a:gdLst/>
                  <a:ahLst/>
                  <a:cxnLst/>
                  <a:rect l="l" t="t" r="r" b="b"/>
                  <a:pathLst>
                    <a:path w="205" h="205" extrusionOk="0">
                      <a:moveTo>
                        <a:pt x="12" y="80"/>
                      </a:moveTo>
                      <a:cubicBezTo>
                        <a:pt x="0" y="129"/>
                        <a:pt x="30" y="180"/>
                        <a:pt x="80" y="192"/>
                      </a:cubicBezTo>
                      <a:cubicBezTo>
                        <a:pt x="129" y="205"/>
                        <a:pt x="180" y="175"/>
                        <a:pt x="192" y="125"/>
                      </a:cubicBezTo>
                      <a:cubicBezTo>
                        <a:pt x="205" y="75"/>
                        <a:pt x="175" y="25"/>
                        <a:pt x="125" y="13"/>
                      </a:cubicBezTo>
                      <a:cubicBezTo>
                        <a:pt x="75" y="0"/>
                        <a:pt x="25" y="30"/>
                        <a:pt x="12" y="80"/>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3" name="Google Shape;823;p25"/>
                <p:cNvSpPr/>
                <p:nvPr/>
              </p:nvSpPr>
              <p:spPr>
                <a:xfrm>
                  <a:off x="8275638" y="273050"/>
                  <a:ext cx="303213" cy="287338"/>
                </a:xfrm>
                <a:custGeom>
                  <a:avLst/>
                  <a:gdLst/>
                  <a:ahLst/>
                  <a:cxnLst/>
                  <a:rect l="l" t="t" r="r" b="b"/>
                  <a:pathLst>
                    <a:path w="201" h="190" extrusionOk="0">
                      <a:moveTo>
                        <a:pt x="0" y="66"/>
                      </a:moveTo>
                      <a:cubicBezTo>
                        <a:pt x="11" y="73"/>
                        <a:pt x="23" y="82"/>
                        <a:pt x="36" y="92"/>
                      </a:cubicBezTo>
                      <a:cubicBezTo>
                        <a:pt x="53" y="105"/>
                        <a:pt x="67" y="119"/>
                        <a:pt x="78" y="131"/>
                      </a:cubicBezTo>
                      <a:cubicBezTo>
                        <a:pt x="88" y="161"/>
                        <a:pt x="108" y="185"/>
                        <a:pt x="129" y="187"/>
                      </a:cubicBezTo>
                      <a:cubicBezTo>
                        <a:pt x="165" y="190"/>
                        <a:pt x="201" y="135"/>
                        <a:pt x="194" y="89"/>
                      </a:cubicBezTo>
                      <a:cubicBezTo>
                        <a:pt x="187" y="42"/>
                        <a:pt x="135" y="20"/>
                        <a:pt x="119" y="14"/>
                      </a:cubicBezTo>
                      <a:cubicBezTo>
                        <a:pt x="105" y="8"/>
                        <a:pt x="84" y="0"/>
                        <a:pt x="60" y="7"/>
                      </a:cubicBezTo>
                      <a:cubicBezTo>
                        <a:pt x="18" y="17"/>
                        <a:pt x="2" y="60"/>
                        <a:pt x="0" y="66"/>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4" name="Google Shape;824;p25"/>
                <p:cNvSpPr/>
                <p:nvPr/>
              </p:nvSpPr>
              <p:spPr>
                <a:xfrm>
                  <a:off x="8370888" y="427037"/>
                  <a:ext cx="61913" cy="69850"/>
                </a:xfrm>
                <a:custGeom>
                  <a:avLst/>
                  <a:gdLst/>
                  <a:ahLst/>
                  <a:cxnLst/>
                  <a:rect l="l" t="t" r="r" b="b"/>
                  <a:pathLst>
                    <a:path w="41" h="46" extrusionOk="0">
                      <a:moveTo>
                        <a:pt x="3" y="18"/>
                      </a:moveTo>
                      <a:cubicBezTo>
                        <a:pt x="0" y="30"/>
                        <a:pt x="6" y="41"/>
                        <a:pt x="15" y="44"/>
                      </a:cubicBezTo>
                      <a:cubicBezTo>
                        <a:pt x="25" y="46"/>
                        <a:pt x="35" y="39"/>
                        <a:pt x="38" y="27"/>
                      </a:cubicBezTo>
                      <a:cubicBezTo>
                        <a:pt x="41" y="16"/>
                        <a:pt x="35" y="4"/>
                        <a:pt x="26" y="2"/>
                      </a:cubicBezTo>
                      <a:cubicBezTo>
                        <a:pt x="16" y="0"/>
                        <a:pt x="6" y="7"/>
                        <a:pt x="3" y="18"/>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5" name="Google Shape;825;p25"/>
                <p:cNvSpPr/>
                <p:nvPr/>
              </p:nvSpPr>
              <p:spPr>
                <a:xfrm>
                  <a:off x="7972425" y="1135062"/>
                  <a:ext cx="993775" cy="893763"/>
                </a:xfrm>
                <a:custGeom>
                  <a:avLst/>
                  <a:gdLst/>
                  <a:ahLst/>
                  <a:cxnLst/>
                  <a:rect l="l" t="t" r="r" b="b"/>
                  <a:pathLst>
                    <a:path w="659" h="593" extrusionOk="0">
                      <a:moveTo>
                        <a:pt x="89" y="293"/>
                      </a:moveTo>
                      <a:cubicBezTo>
                        <a:pt x="89" y="294"/>
                        <a:pt x="89" y="294"/>
                        <a:pt x="90" y="294"/>
                      </a:cubicBezTo>
                      <a:cubicBezTo>
                        <a:pt x="220" y="416"/>
                        <a:pt x="284" y="534"/>
                        <a:pt x="386" y="569"/>
                      </a:cubicBezTo>
                      <a:cubicBezTo>
                        <a:pt x="460" y="593"/>
                        <a:pt x="575" y="581"/>
                        <a:pt x="621" y="506"/>
                      </a:cubicBezTo>
                      <a:cubicBezTo>
                        <a:pt x="659" y="444"/>
                        <a:pt x="644" y="352"/>
                        <a:pt x="583" y="278"/>
                      </a:cubicBezTo>
                      <a:cubicBezTo>
                        <a:pt x="476" y="199"/>
                        <a:pt x="369" y="119"/>
                        <a:pt x="262" y="40"/>
                      </a:cubicBezTo>
                      <a:cubicBezTo>
                        <a:pt x="188" y="0"/>
                        <a:pt x="100" y="16"/>
                        <a:pt x="57" y="69"/>
                      </a:cubicBezTo>
                      <a:cubicBezTo>
                        <a:pt x="0" y="139"/>
                        <a:pt x="39" y="246"/>
                        <a:pt x="89" y="293"/>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6" name="Google Shape;826;p25"/>
                <p:cNvSpPr/>
                <p:nvPr/>
              </p:nvSpPr>
              <p:spPr>
                <a:xfrm>
                  <a:off x="7969250" y="1868487"/>
                  <a:ext cx="706438" cy="317500"/>
                </a:xfrm>
                <a:custGeom>
                  <a:avLst/>
                  <a:gdLst/>
                  <a:ahLst/>
                  <a:cxnLst/>
                  <a:rect l="l" t="t" r="r" b="b"/>
                  <a:pathLst>
                    <a:path w="469" h="211" extrusionOk="0">
                      <a:moveTo>
                        <a:pt x="0" y="211"/>
                      </a:moveTo>
                      <a:cubicBezTo>
                        <a:pt x="469" y="211"/>
                        <a:pt x="469" y="211"/>
                        <a:pt x="469" y="211"/>
                      </a:cubicBezTo>
                      <a:cubicBezTo>
                        <a:pt x="469" y="96"/>
                        <a:pt x="469" y="96"/>
                        <a:pt x="469" y="96"/>
                      </a:cubicBezTo>
                      <a:cubicBezTo>
                        <a:pt x="444" y="83"/>
                        <a:pt x="275" y="0"/>
                        <a:pt x="116" y="96"/>
                      </a:cubicBezTo>
                      <a:cubicBezTo>
                        <a:pt x="60" y="130"/>
                        <a:pt x="23" y="176"/>
                        <a:pt x="0" y="21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7" name="Google Shape;827;p25"/>
                <p:cNvSpPr/>
                <p:nvPr/>
              </p:nvSpPr>
              <p:spPr>
                <a:xfrm>
                  <a:off x="9077325" y="1695450"/>
                  <a:ext cx="465138" cy="527050"/>
                </a:xfrm>
                <a:custGeom>
                  <a:avLst/>
                  <a:gdLst/>
                  <a:ahLst/>
                  <a:cxnLst/>
                  <a:rect l="l" t="t" r="r" b="b"/>
                  <a:pathLst>
                    <a:path w="308" h="349" extrusionOk="0">
                      <a:moveTo>
                        <a:pt x="308" y="323"/>
                      </a:moveTo>
                      <a:cubicBezTo>
                        <a:pt x="236" y="215"/>
                        <a:pt x="163" y="107"/>
                        <a:pt x="91" y="0"/>
                      </a:cubicBezTo>
                      <a:cubicBezTo>
                        <a:pt x="0" y="46"/>
                        <a:pt x="0" y="46"/>
                        <a:pt x="0" y="46"/>
                      </a:cubicBezTo>
                      <a:cubicBezTo>
                        <a:pt x="6" y="138"/>
                        <a:pt x="12" y="230"/>
                        <a:pt x="18" y="322"/>
                      </a:cubicBezTo>
                      <a:cubicBezTo>
                        <a:pt x="67" y="336"/>
                        <a:pt x="137" y="349"/>
                        <a:pt x="220" y="340"/>
                      </a:cubicBezTo>
                      <a:cubicBezTo>
                        <a:pt x="253" y="336"/>
                        <a:pt x="283" y="330"/>
                        <a:pt x="308" y="32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8" name="Google Shape;828;p25"/>
                <p:cNvSpPr/>
                <p:nvPr/>
              </p:nvSpPr>
              <p:spPr>
                <a:xfrm>
                  <a:off x="8248650" y="1200150"/>
                  <a:ext cx="517525" cy="469900"/>
                </a:xfrm>
                <a:custGeom>
                  <a:avLst/>
                  <a:gdLst/>
                  <a:ahLst/>
                  <a:cxnLst/>
                  <a:rect l="l" t="t" r="r" b="b"/>
                  <a:pathLst>
                    <a:path w="343" h="312" extrusionOk="0">
                      <a:moveTo>
                        <a:pt x="7" y="15"/>
                      </a:moveTo>
                      <a:cubicBezTo>
                        <a:pt x="96" y="78"/>
                        <a:pt x="185" y="141"/>
                        <a:pt x="274" y="205"/>
                      </a:cubicBezTo>
                      <a:cubicBezTo>
                        <a:pt x="273" y="202"/>
                        <a:pt x="273" y="199"/>
                        <a:pt x="273" y="195"/>
                      </a:cubicBezTo>
                      <a:cubicBezTo>
                        <a:pt x="249" y="215"/>
                        <a:pt x="242" y="250"/>
                        <a:pt x="259" y="276"/>
                      </a:cubicBezTo>
                      <a:cubicBezTo>
                        <a:pt x="276" y="301"/>
                        <a:pt x="307" y="312"/>
                        <a:pt x="336" y="305"/>
                      </a:cubicBezTo>
                      <a:cubicBezTo>
                        <a:pt x="343" y="303"/>
                        <a:pt x="340" y="291"/>
                        <a:pt x="333" y="293"/>
                      </a:cubicBezTo>
                      <a:cubicBezTo>
                        <a:pt x="279" y="308"/>
                        <a:pt x="235" y="242"/>
                        <a:pt x="281" y="204"/>
                      </a:cubicBezTo>
                      <a:cubicBezTo>
                        <a:pt x="284" y="201"/>
                        <a:pt x="282" y="196"/>
                        <a:pt x="280" y="194"/>
                      </a:cubicBezTo>
                      <a:cubicBezTo>
                        <a:pt x="191" y="131"/>
                        <a:pt x="101" y="68"/>
                        <a:pt x="12" y="5"/>
                      </a:cubicBezTo>
                      <a:cubicBezTo>
                        <a:pt x="6" y="0"/>
                        <a:pt x="0" y="10"/>
                        <a:pt x="7" y="1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29" name="Google Shape;829;p25"/>
                <p:cNvSpPr/>
                <p:nvPr/>
              </p:nvSpPr>
              <p:spPr>
                <a:xfrm>
                  <a:off x="8356600" y="87312"/>
                  <a:ext cx="249238" cy="250825"/>
                </a:xfrm>
                <a:custGeom>
                  <a:avLst/>
                  <a:gdLst/>
                  <a:ahLst/>
                  <a:cxnLst/>
                  <a:rect l="l" t="t" r="r" b="b"/>
                  <a:pathLst>
                    <a:path w="165" h="166" extrusionOk="0">
                      <a:moveTo>
                        <a:pt x="157" y="68"/>
                      </a:moveTo>
                      <a:cubicBezTo>
                        <a:pt x="165" y="109"/>
                        <a:pt x="139" y="149"/>
                        <a:pt x="97" y="157"/>
                      </a:cubicBezTo>
                      <a:cubicBezTo>
                        <a:pt x="56" y="166"/>
                        <a:pt x="16" y="139"/>
                        <a:pt x="8" y="98"/>
                      </a:cubicBezTo>
                      <a:cubicBezTo>
                        <a:pt x="0" y="56"/>
                        <a:pt x="26" y="16"/>
                        <a:pt x="68" y="8"/>
                      </a:cubicBezTo>
                      <a:cubicBezTo>
                        <a:pt x="109" y="0"/>
                        <a:pt x="149" y="27"/>
                        <a:pt x="157" y="68"/>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0" name="Google Shape;830;p25"/>
                <p:cNvSpPr/>
                <p:nvPr/>
              </p:nvSpPr>
              <p:spPr>
                <a:xfrm>
                  <a:off x="8469313" y="-7938"/>
                  <a:ext cx="141288" cy="142875"/>
                </a:xfrm>
                <a:custGeom>
                  <a:avLst/>
                  <a:gdLst/>
                  <a:ahLst/>
                  <a:cxnLst/>
                  <a:rect l="l" t="t" r="r" b="b"/>
                  <a:pathLst>
                    <a:path w="94" h="94" extrusionOk="0">
                      <a:moveTo>
                        <a:pt x="90" y="38"/>
                      </a:moveTo>
                      <a:cubicBezTo>
                        <a:pt x="94" y="62"/>
                        <a:pt x="79" y="85"/>
                        <a:pt x="56" y="89"/>
                      </a:cubicBezTo>
                      <a:cubicBezTo>
                        <a:pt x="32" y="94"/>
                        <a:pt x="9" y="79"/>
                        <a:pt x="5" y="55"/>
                      </a:cubicBezTo>
                      <a:cubicBezTo>
                        <a:pt x="0" y="32"/>
                        <a:pt x="15" y="9"/>
                        <a:pt x="39" y="4"/>
                      </a:cubicBezTo>
                      <a:cubicBezTo>
                        <a:pt x="62" y="0"/>
                        <a:pt x="85" y="15"/>
                        <a:pt x="90" y="38"/>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1" name="Google Shape;831;p25"/>
                <p:cNvSpPr/>
                <p:nvPr/>
              </p:nvSpPr>
              <p:spPr>
                <a:xfrm>
                  <a:off x="7980363" y="1114425"/>
                  <a:ext cx="695325" cy="908050"/>
                </a:xfrm>
                <a:custGeom>
                  <a:avLst/>
                  <a:gdLst/>
                  <a:ahLst/>
                  <a:cxnLst/>
                  <a:rect l="l" t="t" r="r" b="b"/>
                  <a:pathLst>
                    <a:path w="461" h="601" extrusionOk="0">
                      <a:moveTo>
                        <a:pt x="152" y="561"/>
                      </a:moveTo>
                      <a:cubicBezTo>
                        <a:pt x="208" y="581"/>
                        <a:pt x="287" y="601"/>
                        <a:pt x="380" y="597"/>
                      </a:cubicBezTo>
                      <a:cubicBezTo>
                        <a:pt x="409" y="596"/>
                        <a:pt x="436" y="593"/>
                        <a:pt x="461" y="589"/>
                      </a:cubicBezTo>
                      <a:cubicBezTo>
                        <a:pt x="402" y="430"/>
                        <a:pt x="342" y="272"/>
                        <a:pt x="283" y="113"/>
                      </a:cubicBezTo>
                      <a:cubicBezTo>
                        <a:pt x="281" y="106"/>
                        <a:pt x="262" y="42"/>
                        <a:pt x="196" y="18"/>
                      </a:cubicBezTo>
                      <a:cubicBezTo>
                        <a:pt x="150" y="0"/>
                        <a:pt x="95" y="8"/>
                        <a:pt x="57" y="43"/>
                      </a:cubicBezTo>
                      <a:cubicBezTo>
                        <a:pt x="11" y="85"/>
                        <a:pt x="0" y="158"/>
                        <a:pt x="34" y="219"/>
                      </a:cubicBezTo>
                      <a:cubicBezTo>
                        <a:pt x="73" y="333"/>
                        <a:pt x="112" y="447"/>
                        <a:pt x="152" y="56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2" name="Google Shape;832;p25"/>
                <p:cNvSpPr/>
                <p:nvPr/>
              </p:nvSpPr>
              <p:spPr>
                <a:xfrm>
                  <a:off x="8240713" y="1154112"/>
                  <a:ext cx="311150" cy="823913"/>
                </a:xfrm>
                <a:custGeom>
                  <a:avLst/>
                  <a:gdLst/>
                  <a:ahLst/>
                  <a:cxnLst/>
                  <a:rect l="l" t="t" r="r" b="b"/>
                  <a:pathLst>
                    <a:path w="196" h="519" extrusionOk="0">
                      <a:moveTo>
                        <a:pt x="189" y="519"/>
                      </a:moveTo>
                      <a:lnTo>
                        <a:pt x="0" y="3"/>
                      </a:lnTo>
                      <a:lnTo>
                        <a:pt x="7" y="0"/>
                      </a:lnTo>
                      <a:lnTo>
                        <a:pt x="196" y="516"/>
                      </a:lnTo>
                      <a:lnTo>
                        <a:pt x="189" y="519"/>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3" name="Google Shape;833;p25"/>
                <p:cNvSpPr/>
                <p:nvPr/>
              </p:nvSpPr>
              <p:spPr>
                <a:xfrm>
                  <a:off x="8180388" y="1874837"/>
                  <a:ext cx="442913" cy="50800"/>
                </a:xfrm>
                <a:custGeom>
                  <a:avLst/>
                  <a:gdLst/>
                  <a:ahLst/>
                  <a:cxnLst/>
                  <a:rect l="l" t="t" r="r" b="b"/>
                  <a:pathLst>
                    <a:path w="294" h="33" extrusionOk="0">
                      <a:moveTo>
                        <a:pt x="153" y="33"/>
                      </a:moveTo>
                      <a:cubicBezTo>
                        <a:pt x="102" y="33"/>
                        <a:pt x="50" y="25"/>
                        <a:pt x="0" y="9"/>
                      </a:cubicBezTo>
                      <a:cubicBezTo>
                        <a:pt x="2" y="0"/>
                        <a:pt x="2" y="0"/>
                        <a:pt x="2" y="0"/>
                      </a:cubicBezTo>
                      <a:cubicBezTo>
                        <a:pt x="72" y="23"/>
                        <a:pt x="142" y="30"/>
                        <a:pt x="211" y="21"/>
                      </a:cubicBezTo>
                      <a:cubicBezTo>
                        <a:pt x="238" y="17"/>
                        <a:pt x="265" y="12"/>
                        <a:pt x="292" y="4"/>
                      </a:cubicBezTo>
                      <a:cubicBezTo>
                        <a:pt x="294" y="12"/>
                        <a:pt x="294" y="12"/>
                        <a:pt x="294" y="12"/>
                      </a:cubicBezTo>
                      <a:cubicBezTo>
                        <a:pt x="267" y="20"/>
                        <a:pt x="240" y="26"/>
                        <a:pt x="212" y="29"/>
                      </a:cubicBezTo>
                      <a:cubicBezTo>
                        <a:pt x="193" y="32"/>
                        <a:pt x="173" y="33"/>
                        <a:pt x="153" y="3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4" name="Google Shape;834;p25"/>
                <p:cNvSpPr/>
                <p:nvPr/>
              </p:nvSpPr>
              <p:spPr>
                <a:xfrm>
                  <a:off x="8164513" y="1816100"/>
                  <a:ext cx="444500" cy="50800"/>
                </a:xfrm>
                <a:custGeom>
                  <a:avLst/>
                  <a:gdLst/>
                  <a:ahLst/>
                  <a:cxnLst/>
                  <a:rect l="l" t="t" r="r" b="b"/>
                  <a:pathLst>
                    <a:path w="294" h="33" extrusionOk="0">
                      <a:moveTo>
                        <a:pt x="153" y="33"/>
                      </a:moveTo>
                      <a:cubicBezTo>
                        <a:pt x="102" y="33"/>
                        <a:pt x="50" y="25"/>
                        <a:pt x="0" y="8"/>
                      </a:cubicBezTo>
                      <a:cubicBezTo>
                        <a:pt x="2" y="0"/>
                        <a:pt x="2" y="0"/>
                        <a:pt x="2" y="0"/>
                      </a:cubicBezTo>
                      <a:cubicBezTo>
                        <a:pt x="72" y="22"/>
                        <a:pt x="142" y="29"/>
                        <a:pt x="211" y="21"/>
                      </a:cubicBezTo>
                      <a:cubicBezTo>
                        <a:pt x="238" y="17"/>
                        <a:pt x="265" y="11"/>
                        <a:pt x="291" y="3"/>
                      </a:cubicBezTo>
                      <a:cubicBezTo>
                        <a:pt x="294" y="12"/>
                        <a:pt x="294" y="12"/>
                        <a:pt x="294" y="12"/>
                      </a:cubicBezTo>
                      <a:cubicBezTo>
                        <a:pt x="267" y="20"/>
                        <a:pt x="240" y="26"/>
                        <a:pt x="212" y="29"/>
                      </a:cubicBezTo>
                      <a:cubicBezTo>
                        <a:pt x="193" y="32"/>
                        <a:pt x="173" y="33"/>
                        <a:pt x="153" y="3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5" name="Google Shape;835;p25"/>
                <p:cNvSpPr/>
                <p:nvPr/>
              </p:nvSpPr>
              <p:spPr>
                <a:xfrm>
                  <a:off x="9155113" y="1720850"/>
                  <a:ext cx="290513" cy="488950"/>
                </a:xfrm>
                <a:custGeom>
                  <a:avLst/>
                  <a:gdLst/>
                  <a:ahLst/>
                  <a:cxnLst/>
                  <a:rect l="l" t="t" r="r" b="b"/>
                  <a:pathLst>
                    <a:path w="183" h="308" extrusionOk="0">
                      <a:moveTo>
                        <a:pt x="175" y="308"/>
                      </a:moveTo>
                      <a:lnTo>
                        <a:pt x="0" y="3"/>
                      </a:lnTo>
                      <a:lnTo>
                        <a:pt x="7" y="0"/>
                      </a:lnTo>
                      <a:lnTo>
                        <a:pt x="183" y="303"/>
                      </a:lnTo>
                      <a:lnTo>
                        <a:pt x="175" y="308"/>
                      </a:lnTo>
                      <a:close/>
                    </a:path>
                  </a:pathLst>
                </a:cu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6" name="Google Shape;836;p25"/>
                <p:cNvSpPr/>
                <p:nvPr/>
              </p:nvSpPr>
              <p:spPr>
                <a:xfrm>
                  <a:off x="8002588" y="2120900"/>
                  <a:ext cx="674688" cy="17463"/>
                </a:xfrm>
                <a:custGeom>
                  <a:avLst/>
                  <a:gdLst/>
                  <a:ahLst/>
                  <a:cxnLst/>
                  <a:rect l="l" t="t" r="r" b="b"/>
                  <a:pathLst>
                    <a:path w="425" h="11" extrusionOk="0">
                      <a:moveTo>
                        <a:pt x="0" y="11"/>
                      </a:moveTo>
                      <a:lnTo>
                        <a:pt x="0" y="2"/>
                      </a:lnTo>
                      <a:lnTo>
                        <a:pt x="425" y="0"/>
                      </a:lnTo>
                      <a:lnTo>
                        <a:pt x="425" y="8"/>
                      </a:lnTo>
                      <a:lnTo>
                        <a:pt x="0" y="11"/>
                      </a:lnTo>
                      <a:close/>
                    </a:path>
                  </a:pathLst>
                </a:cu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7" name="Google Shape;837;p25"/>
                <p:cNvSpPr/>
                <p:nvPr/>
              </p:nvSpPr>
              <p:spPr>
                <a:xfrm>
                  <a:off x="7927975" y="898525"/>
                  <a:ext cx="239713" cy="314325"/>
                </a:xfrm>
                <a:custGeom>
                  <a:avLst/>
                  <a:gdLst/>
                  <a:ahLst/>
                  <a:cxnLst/>
                  <a:rect l="l" t="t" r="r" b="b"/>
                  <a:pathLst>
                    <a:path w="151" h="198" extrusionOk="0">
                      <a:moveTo>
                        <a:pt x="73" y="198"/>
                      </a:moveTo>
                      <a:lnTo>
                        <a:pt x="151" y="175"/>
                      </a:lnTo>
                      <a:lnTo>
                        <a:pt x="78" y="0"/>
                      </a:lnTo>
                      <a:lnTo>
                        <a:pt x="0" y="22"/>
                      </a:lnTo>
                      <a:lnTo>
                        <a:pt x="73" y="198"/>
                      </a:lnTo>
                      <a:close/>
                    </a:path>
                  </a:pathLst>
                </a:custGeom>
                <a:solidFill>
                  <a:srgbClr val="68687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8" name="Google Shape;838;p25"/>
                <p:cNvSpPr/>
                <p:nvPr/>
              </p:nvSpPr>
              <p:spPr>
                <a:xfrm>
                  <a:off x="7988300" y="954087"/>
                  <a:ext cx="36513" cy="11113"/>
                </a:xfrm>
                <a:custGeom>
                  <a:avLst/>
                  <a:gdLst/>
                  <a:ahLst/>
                  <a:cxnLst/>
                  <a:rect l="l" t="t" r="r" b="b"/>
                  <a:pathLst>
                    <a:path w="24" h="8" extrusionOk="0">
                      <a:moveTo>
                        <a:pt x="21" y="3"/>
                      </a:moveTo>
                      <a:cubicBezTo>
                        <a:pt x="16" y="5"/>
                        <a:pt x="12" y="6"/>
                        <a:pt x="8" y="7"/>
                      </a:cubicBezTo>
                      <a:cubicBezTo>
                        <a:pt x="6" y="8"/>
                        <a:pt x="3" y="8"/>
                        <a:pt x="2" y="7"/>
                      </a:cubicBezTo>
                      <a:cubicBezTo>
                        <a:pt x="0" y="6"/>
                        <a:pt x="2" y="5"/>
                        <a:pt x="3" y="4"/>
                      </a:cubicBezTo>
                      <a:cubicBezTo>
                        <a:pt x="8" y="3"/>
                        <a:pt x="12" y="2"/>
                        <a:pt x="16" y="0"/>
                      </a:cubicBezTo>
                      <a:cubicBezTo>
                        <a:pt x="18" y="0"/>
                        <a:pt x="21" y="0"/>
                        <a:pt x="22" y="1"/>
                      </a:cubicBezTo>
                      <a:cubicBezTo>
                        <a:pt x="24" y="2"/>
                        <a:pt x="22" y="3"/>
                        <a:pt x="21" y="3"/>
                      </a:cubicBezTo>
                      <a:close/>
                    </a:path>
                  </a:pathLst>
                </a:custGeom>
                <a:solidFill>
                  <a:srgbClr val="89899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39" name="Google Shape;839;p25"/>
                <p:cNvSpPr/>
                <p:nvPr/>
              </p:nvSpPr>
              <p:spPr>
                <a:xfrm>
                  <a:off x="8061325" y="1065212"/>
                  <a:ext cx="641350" cy="312738"/>
                </a:xfrm>
                <a:custGeom>
                  <a:avLst/>
                  <a:gdLst/>
                  <a:ahLst/>
                  <a:cxnLst/>
                  <a:rect l="l" t="t" r="r" b="b"/>
                  <a:pathLst>
                    <a:path w="426" h="207" extrusionOk="0">
                      <a:moveTo>
                        <a:pt x="0" y="78"/>
                      </a:moveTo>
                      <a:cubicBezTo>
                        <a:pt x="100" y="115"/>
                        <a:pt x="201" y="152"/>
                        <a:pt x="301" y="190"/>
                      </a:cubicBezTo>
                      <a:cubicBezTo>
                        <a:pt x="349" y="207"/>
                        <a:pt x="400" y="180"/>
                        <a:pt x="414" y="136"/>
                      </a:cubicBezTo>
                      <a:cubicBezTo>
                        <a:pt x="426" y="96"/>
                        <a:pt x="405" y="51"/>
                        <a:pt x="364" y="33"/>
                      </a:cubicBezTo>
                      <a:cubicBezTo>
                        <a:pt x="262" y="22"/>
                        <a:pt x="161" y="11"/>
                        <a:pt x="59" y="0"/>
                      </a:cubicBezTo>
                      <a:cubicBezTo>
                        <a:pt x="40" y="26"/>
                        <a:pt x="20" y="52"/>
                        <a:pt x="0" y="78"/>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0" name="Google Shape;840;p25"/>
                <p:cNvSpPr/>
                <p:nvPr/>
              </p:nvSpPr>
              <p:spPr>
                <a:xfrm>
                  <a:off x="7923213" y="1004887"/>
                  <a:ext cx="242888" cy="209550"/>
                </a:xfrm>
                <a:custGeom>
                  <a:avLst/>
                  <a:gdLst/>
                  <a:ahLst/>
                  <a:cxnLst/>
                  <a:rect l="l" t="t" r="r" b="b"/>
                  <a:pathLst>
                    <a:path w="161" h="139" extrusionOk="0">
                      <a:moveTo>
                        <a:pt x="20" y="8"/>
                      </a:moveTo>
                      <a:cubicBezTo>
                        <a:pt x="18" y="9"/>
                        <a:pt x="16" y="14"/>
                        <a:pt x="11" y="23"/>
                      </a:cubicBezTo>
                      <a:cubicBezTo>
                        <a:pt x="8" y="30"/>
                        <a:pt x="6" y="35"/>
                        <a:pt x="5" y="37"/>
                      </a:cubicBezTo>
                      <a:cubicBezTo>
                        <a:pt x="0" y="50"/>
                        <a:pt x="13" y="80"/>
                        <a:pt x="36" y="99"/>
                      </a:cubicBezTo>
                      <a:cubicBezTo>
                        <a:pt x="55" y="115"/>
                        <a:pt x="100" y="139"/>
                        <a:pt x="131" y="115"/>
                      </a:cubicBezTo>
                      <a:cubicBezTo>
                        <a:pt x="161" y="92"/>
                        <a:pt x="160" y="37"/>
                        <a:pt x="142" y="25"/>
                      </a:cubicBezTo>
                      <a:cubicBezTo>
                        <a:pt x="127" y="15"/>
                        <a:pt x="111" y="39"/>
                        <a:pt x="79" y="33"/>
                      </a:cubicBezTo>
                      <a:cubicBezTo>
                        <a:pt x="49" y="28"/>
                        <a:pt x="30" y="0"/>
                        <a:pt x="20" y="8"/>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1" name="Google Shape;841;p25"/>
                <p:cNvSpPr/>
                <p:nvPr/>
              </p:nvSpPr>
              <p:spPr>
                <a:xfrm>
                  <a:off x="8077200" y="955675"/>
                  <a:ext cx="117475" cy="130175"/>
                </a:xfrm>
                <a:custGeom>
                  <a:avLst/>
                  <a:gdLst/>
                  <a:ahLst/>
                  <a:cxnLst/>
                  <a:rect l="l" t="t" r="r" b="b"/>
                  <a:pathLst>
                    <a:path w="78" h="87" extrusionOk="0">
                      <a:moveTo>
                        <a:pt x="3" y="6"/>
                      </a:moveTo>
                      <a:cubicBezTo>
                        <a:pt x="0" y="8"/>
                        <a:pt x="4" y="19"/>
                        <a:pt x="8" y="31"/>
                      </a:cubicBezTo>
                      <a:cubicBezTo>
                        <a:pt x="13" y="45"/>
                        <a:pt x="18" y="58"/>
                        <a:pt x="31" y="69"/>
                      </a:cubicBezTo>
                      <a:cubicBezTo>
                        <a:pt x="44" y="80"/>
                        <a:pt x="66" y="87"/>
                        <a:pt x="70" y="81"/>
                      </a:cubicBezTo>
                      <a:cubicBezTo>
                        <a:pt x="78" y="70"/>
                        <a:pt x="12" y="0"/>
                        <a:pt x="3" y="6"/>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2" name="Google Shape;842;p25"/>
                <p:cNvSpPr/>
                <p:nvPr/>
              </p:nvSpPr>
              <p:spPr>
                <a:xfrm>
                  <a:off x="7924800" y="1054100"/>
                  <a:ext cx="80963" cy="82550"/>
                </a:xfrm>
                <a:custGeom>
                  <a:avLst/>
                  <a:gdLst/>
                  <a:ahLst/>
                  <a:cxnLst/>
                  <a:rect l="l" t="t" r="r" b="b"/>
                  <a:pathLst>
                    <a:path w="54" h="54" extrusionOk="0">
                      <a:moveTo>
                        <a:pt x="8" y="4"/>
                      </a:moveTo>
                      <a:cubicBezTo>
                        <a:pt x="18" y="22"/>
                        <a:pt x="33" y="35"/>
                        <a:pt x="50" y="45"/>
                      </a:cubicBezTo>
                      <a:cubicBezTo>
                        <a:pt x="54" y="47"/>
                        <a:pt x="51" y="54"/>
                        <a:pt x="47" y="51"/>
                      </a:cubicBezTo>
                      <a:cubicBezTo>
                        <a:pt x="28" y="41"/>
                        <a:pt x="13" y="26"/>
                        <a:pt x="2" y="8"/>
                      </a:cubicBezTo>
                      <a:cubicBezTo>
                        <a:pt x="0" y="4"/>
                        <a:pt x="6" y="0"/>
                        <a:pt x="8" y="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3" name="Google Shape;843;p25"/>
                <p:cNvSpPr/>
                <p:nvPr/>
              </p:nvSpPr>
              <p:spPr>
                <a:xfrm>
                  <a:off x="7932738" y="1030287"/>
                  <a:ext cx="93663" cy="73025"/>
                </a:xfrm>
                <a:custGeom>
                  <a:avLst/>
                  <a:gdLst/>
                  <a:ahLst/>
                  <a:cxnLst/>
                  <a:rect l="l" t="t" r="r" b="b"/>
                  <a:pathLst>
                    <a:path w="62" h="48" extrusionOk="0">
                      <a:moveTo>
                        <a:pt x="8" y="3"/>
                      </a:moveTo>
                      <a:cubicBezTo>
                        <a:pt x="24" y="16"/>
                        <a:pt x="41" y="28"/>
                        <a:pt x="58" y="39"/>
                      </a:cubicBezTo>
                      <a:cubicBezTo>
                        <a:pt x="62" y="42"/>
                        <a:pt x="58" y="48"/>
                        <a:pt x="55" y="45"/>
                      </a:cubicBezTo>
                      <a:cubicBezTo>
                        <a:pt x="37" y="34"/>
                        <a:pt x="20" y="21"/>
                        <a:pt x="4" y="8"/>
                      </a:cubicBezTo>
                      <a:cubicBezTo>
                        <a:pt x="0" y="6"/>
                        <a:pt x="5" y="0"/>
                        <a:pt x="8" y="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4" name="Google Shape;844;p25"/>
                <p:cNvSpPr/>
                <p:nvPr/>
              </p:nvSpPr>
              <p:spPr>
                <a:xfrm>
                  <a:off x="8332788" y="688975"/>
                  <a:ext cx="604838" cy="717550"/>
                </a:xfrm>
                <a:custGeom>
                  <a:avLst/>
                  <a:gdLst/>
                  <a:ahLst/>
                  <a:cxnLst/>
                  <a:rect l="l" t="t" r="r" b="b"/>
                  <a:pathLst>
                    <a:path w="401" h="475" extrusionOk="0">
                      <a:moveTo>
                        <a:pt x="0" y="259"/>
                      </a:moveTo>
                      <a:cubicBezTo>
                        <a:pt x="9" y="318"/>
                        <a:pt x="18" y="376"/>
                        <a:pt x="28" y="435"/>
                      </a:cubicBezTo>
                      <a:cubicBezTo>
                        <a:pt x="119" y="475"/>
                        <a:pt x="224" y="460"/>
                        <a:pt x="296" y="397"/>
                      </a:cubicBezTo>
                      <a:cubicBezTo>
                        <a:pt x="378" y="324"/>
                        <a:pt x="401" y="199"/>
                        <a:pt x="350" y="96"/>
                      </a:cubicBezTo>
                      <a:cubicBezTo>
                        <a:pt x="329" y="36"/>
                        <a:pt x="274" y="0"/>
                        <a:pt x="223" y="7"/>
                      </a:cubicBezTo>
                      <a:cubicBezTo>
                        <a:pt x="177" y="13"/>
                        <a:pt x="150" y="52"/>
                        <a:pt x="146" y="60"/>
                      </a:cubicBezTo>
                      <a:cubicBezTo>
                        <a:pt x="135" y="126"/>
                        <a:pt x="124" y="192"/>
                        <a:pt x="114" y="258"/>
                      </a:cubicBezTo>
                      <a:cubicBezTo>
                        <a:pt x="76" y="258"/>
                        <a:pt x="38" y="258"/>
                        <a:pt x="0" y="259"/>
                      </a:cubicBezTo>
                      <a:close/>
                    </a:path>
                  </a:pathLst>
                </a:custGeom>
                <a:solidFill>
                  <a:srgbClr val="22277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5" name="Google Shape;845;p25"/>
                <p:cNvSpPr/>
                <p:nvPr/>
              </p:nvSpPr>
              <p:spPr>
                <a:xfrm>
                  <a:off x="8599488" y="976312"/>
                  <a:ext cx="138113" cy="84138"/>
                </a:xfrm>
                <a:custGeom>
                  <a:avLst/>
                  <a:gdLst/>
                  <a:ahLst/>
                  <a:cxnLst/>
                  <a:rect l="l" t="t" r="r" b="b"/>
                  <a:pathLst>
                    <a:path w="92" h="56" extrusionOk="0">
                      <a:moveTo>
                        <a:pt x="83" y="55"/>
                      </a:moveTo>
                      <a:cubicBezTo>
                        <a:pt x="80" y="56"/>
                        <a:pt x="78" y="55"/>
                        <a:pt x="76" y="54"/>
                      </a:cubicBezTo>
                      <a:cubicBezTo>
                        <a:pt x="7" y="20"/>
                        <a:pt x="7" y="20"/>
                        <a:pt x="7" y="20"/>
                      </a:cubicBezTo>
                      <a:cubicBezTo>
                        <a:pt x="2" y="18"/>
                        <a:pt x="0" y="12"/>
                        <a:pt x="3" y="7"/>
                      </a:cubicBezTo>
                      <a:cubicBezTo>
                        <a:pt x="5" y="2"/>
                        <a:pt x="11" y="0"/>
                        <a:pt x="16" y="2"/>
                      </a:cubicBezTo>
                      <a:cubicBezTo>
                        <a:pt x="85" y="36"/>
                        <a:pt x="85" y="36"/>
                        <a:pt x="85" y="36"/>
                      </a:cubicBezTo>
                      <a:cubicBezTo>
                        <a:pt x="90" y="39"/>
                        <a:pt x="92" y="45"/>
                        <a:pt x="90" y="50"/>
                      </a:cubicBezTo>
                      <a:cubicBezTo>
                        <a:pt x="88" y="53"/>
                        <a:pt x="85" y="55"/>
                        <a:pt x="83" y="5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6" name="Google Shape;846;p25"/>
                <p:cNvSpPr/>
                <p:nvPr/>
              </p:nvSpPr>
              <p:spPr>
                <a:xfrm>
                  <a:off x="8575675" y="1111250"/>
                  <a:ext cx="31750" cy="166688"/>
                </a:xfrm>
                <a:custGeom>
                  <a:avLst/>
                  <a:gdLst/>
                  <a:ahLst/>
                  <a:cxnLst/>
                  <a:rect l="l" t="t" r="r" b="b"/>
                  <a:pathLst>
                    <a:path w="21" h="111" extrusionOk="0">
                      <a:moveTo>
                        <a:pt x="12" y="111"/>
                      </a:moveTo>
                      <a:cubicBezTo>
                        <a:pt x="12" y="111"/>
                        <a:pt x="11" y="111"/>
                        <a:pt x="11" y="111"/>
                      </a:cubicBezTo>
                      <a:cubicBezTo>
                        <a:pt x="5" y="111"/>
                        <a:pt x="1" y="106"/>
                        <a:pt x="1" y="101"/>
                      </a:cubicBezTo>
                      <a:cubicBezTo>
                        <a:pt x="0" y="10"/>
                        <a:pt x="0" y="10"/>
                        <a:pt x="0" y="10"/>
                      </a:cubicBezTo>
                      <a:cubicBezTo>
                        <a:pt x="0" y="5"/>
                        <a:pt x="5" y="0"/>
                        <a:pt x="10" y="0"/>
                      </a:cubicBezTo>
                      <a:cubicBezTo>
                        <a:pt x="16" y="0"/>
                        <a:pt x="20" y="5"/>
                        <a:pt x="20" y="10"/>
                      </a:cubicBezTo>
                      <a:cubicBezTo>
                        <a:pt x="21" y="101"/>
                        <a:pt x="21" y="101"/>
                        <a:pt x="21" y="101"/>
                      </a:cubicBezTo>
                      <a:cubicBezTo>
                        <a:pt x="21" y="106"/>
                        <a:pt x="17" y="110"/>
                        <a:pt x="12" y="11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7" name="Google Shape;847;p25"/>
                <p:cNvSpPr/>
                <p:nvPr/>
              </p:nvSpPr>
              <p:spPr>
                <a:xfrm>
                  <a:off x="8745538" y="1155700"/>
                  <a:ext cx="74613" cy="95250"/>
                </a:xfrm>
                <a:custGeom>
                  <a:avLst/>
                  <a:gdLst/>
                  <a:ahLst/>
                  <a:cxnLst/>
                  <a:rect l="l" t="t" r="r" b="b"/>
                  <a:pathLst>
                    <a:path w="49" h="63" extrusionOk="0">
                      <a:moveTo>
                        <a:pt x="39" y="63"/>
                      </a:moveTo>
                      <a:cubicBezTo>
                        <a:pt x="35" y="63"/>
                        <a:pt x="31" y="62"/>
                        <a:pt x="29" y="58"/>
                      </a:cubicBezTo>
                      <a:cubicBezTo>
                        <a:pt x="3" y="17"/>
                        <a:pt x="3" y="17"/>
                        <a:pt x="3" y="17"/>
                      </a:cubicBezTo>
                      <a:cubicBezTo>
                        <a:pt x="0" y="12"/>
                        <a:pt x="1" y="6"/>
                        <a:pt x="6" y="3"/>
                      </a:cubicBezTo>
                      <a:cubicBezTo>
                        <a:pt x="11" y="0"/>
                        <a:pt x="17" y="1"/>
                        <a:pt x="20" y="6"/>
                      </a:cubicBezTo>
                      <a:cubicBezTo>
                        <a:pt x="46" y="47"/>
                        <a:pt x="46" y="47"/>
                        <a:pt x="46" y="47"/>
                      </a:cubicBezTo>
                      <a:cubicBezTo>
                        <a:pt x="49" y="52"/>
                        <a:pt x="47" y="58"/>
                        <a:pt x="43" y="61"/>
                      </a:cubicBezTo>
                      <a:cubicBezTo>
                        <a:pt x="42" y="62"/>
                        <a:pt x="40" y="62"/>
                        <a:pt x="39" y="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8" name="Google Shape;848;p25"/>
                <p:cNvSpPr/>
                <p:nvPr/>
              </p:nvSpPr>
              <p:spPr>
                <a:xfrm>
                  <a:off x="8769350" y="939800"/>
                  <a:ext cx="131763" cy="71438"/>
                </a:xfrm>
                <a:custGeom>
                  <a:avLst/>
                  <a:gdLst/>
                  <a:ahLst/>
                  <a:cxnLst/>
                  <a:rect l="l" t="t" r="r" b="b"/>
                  <a:pathLst>
                    <a:path w="87" h="47" extrusionOk="0">
                      <a:moveTo>
                        <a:pt x="14" y="46"/>
                      </a:moveTo>
                      <a:cubicBezTo>
                        <a:pt x="9" y="47"/>
                        <a:pt x="4" y="45"/>
                        <a:pt x="2" y="40"/>
                      </a:cubicBezTo>
                      <a:cubicBezTo>
                        <a:pt x="0" y="35"/>
                        <a:pt x="3" y="29"/>
                        <a:pt x="8" y="27"/>
                      </a:cubicBezTo>
                      <a:cubicBezTo>
                        <a:pt x="72" y="2"/>
                        <a:pt x="72" y="2"/>
                        <a:pt x="72" y="2"/>
                      </a:cubicBezTo>
                      <a:cubicBezTo>
                        <a:pt x="77" y="0"/>
                        <a:pt x="83" y="2"/>
                        <a:pt x="85" y="7"/>
                      </a:cubicBezTo>
                      <a:cubicBezTo>
                        <a:pt x="87" y="13"/>
                        <a:pt x="84" y="18"/>
                        <a:pt x="79" y="20"/>
                      </a:cubicBezTo>
                      <a:cubicBezTo>
                        <a:pt x="15" y="46"/>
                        <a:pt x="15" y="46"/>
                        <a:pt x="15" y="46"/>
                      </a:cubicBezTo>
                      <a:cubicBezTo>
                        <a:pt x="15" y="46"/>
                        <a:pt x="14" y="46"/>
                        <a:pt x="14" y="4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49" name="Google Shape;849;p25"/>
                <p:cNvSpPr/>
                <p:nvPr/>
              </p:nvSpPr>
              <p:spPr>
                <a:xfrm>
                  <a:off x="8661400" y="746125"/>
                  <a:ext cx="106363" cy="98425"/>
                </a:xfrm>
                <a:custGeom>
                  <a:avLst/>
                  <a:gdLst/>
                  <a:ahLst/>
                  <a:cxnLst/>
                  <a:rect l="l" t="t" r="r" b="b"/>
                  <a:pathLst>
                    <a:path w="71" h="66" extrusionOk="0">
                      <a:moveTo>
                        <a:pt x="13" y="65"/>
                      </a:moveTo>
                      <a:cubicBezTo>
                        <a:pt x="10" y="66"/>
                        <a:pt x="6" y="65"/>
                        <a:pt x="4" y="62"/>
                      </a:cubicBezTo>
                      <a:cubicBezTo>
                        <a:pt x="0" y="58"/>
                        <a:pt x="0" y="52"/>
                        <a:pt x="4" y="48"/>
                      </a:cubicBezTo>
                      <a:cubicBezTo>
                        <a:pt x="53" y="4"/>
                        <a:pt x="53" y="4"/>
                        <a:pt x="53" y="4"/>
                      </a:cubicBezTo>
                      <a:cubicBezTo>
                        <a:pt x="57" y="0"/>
                        <a:pt x="63" y="0"/>
                        <a:pt x="67" y="4"/>
                      </a:cubicBezTo>
                      <a:cubicBezTo>
                        <a:pt x="71" y="8"/>
                        <a:pt x="70" y="15"/>
                        <a:pt x="66" y="18"/>
                      </a:cubicBezTo>
                      <a:cubicBezTo>
                        <a:pt x="18" y="63"/>
                        <a:pt x="18" y="63"/>
                        <a:pt x="18" y="63"/>
                      </a:cubicBezTo>
                      <a:cubicBezTo>
                        <a:pt x="16" y="64"/>
                        <a:pt x="15" y="65"/>
                        <a:pt x="13" y="6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50" name="Google Shape;850;p25"/>
                <p:cNvSpPr/>
                <p:nvPr/>
              </p:nvSpPr>
              <p:spPr>
                <a:xfrm>
                  <a:off x="8378825" y="1133475"/>
                  <a:ext cx="68263" cy="80963"/>
                </a:xfrm>
                <a:custGeom>
                  <a:avLst/>
                  <a:gdLst/>
                  <a:ahLst/>
                  <a:cxnLst/>
                  <a:rect l="l" t="t" r="r" b="b"/>
                  <a:pathLst>
                    <a:path w="45" h="54" extrusionOk="0">
                      <a:moveTo>
                        <a:pt x="13" y="54"/>
                      </a:moveTo>
                      <a:cubicBezTo>
                        <a:pt x="10" y="54"/>
                        <a:pt x="8" y="54"/>
                        <a:pt x="5" y="52"/>
                      </a:cubicBezTo>
                      <a:cubicBezTo>
                        <a:pt x="1" y="49"/>
                        <a:pt x="0" y="43"/>
                        <a:pt x="3" y="38"/>
                      </a:cubicBezTo>
                      <a:cubicBezTo>
                        <a:pt x="25" y="5"/>
                        <a:pt x="25" y="5"/>
                        <a:pt x="25" y="5"/>
                      </a:cubicBezTo>
                      <a:cubicBezTo>
                        <a:pt x="29" y="1"/>
                        <a:pt x="35" y="0"/>
                        <a:pt x="39" y="3"/>
                      </a:cubicBezTo>
                      <a:cubicBezTo>
                        <a:pt x="44" y="6"/>
                        <a:pt x="45" y="12"/>
                        <a:pt x="42" y="17"/>
                      </a:cubicBezTo>
                      <a:cubicBezTo>
                        <a:pt x="19" y="49"/>
                        <a:pt x="19" y="49"/>
                        <a:pt x="19" y="49"/>
                      </a:cubicBezTo>
                      <a:cubicBezTo>
                        <a:pt x="18" y="52"/>
                        <a:pt x="15" y="53"/>
                        <a:pt x="13"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51" name="Google Shape;851;p25"/>
                <p:cNvSpPr/>
                <p:nvPr/>
              </p:nvSpPr>
              <p:spPr>
                <a:xfrm>
                  <a:off x="8431213" y="1273175"/>
                  <a:ext cx="123825" cy="69850"/>
                </a:xfrm>
                <a:custGeom>
                  <a:avLst/>
                  <a:gdLst/>
                  <a:ahLst/>
                  <a:cxnLst/>
                  <a:rect l="l" t="t" r="r" b="b"/>
                  <a:pathLst>
                    <a:path w="82" h="46" extrusionOk="0">
                      <a:moveTo>
                        <a:pt x="73" y="46"/>
                      </a:moveTo>
                      <a:cubicBezTo>
                        <a:pt x="71" y="46"/>
                        <a:pt x="69" y="46"/>
                        <a:pt x="67" y="45"/>
                      </a:cubicBezTo>
                      <a:cubicBezTo>
                        <a:pt x="8" y="21"/>
                        <a:pt x="8" y="21"/>
                        <a:pt x="8" y="21"/>
                      </a:cubicBezTo>
                      <a:cubicBezTo>
                        <a:pt x="3" y="19"/>
                        <a:pt x="0" y="13"/>
                        <a:pt x="2" y="8"/>
                      </a:cubicBezTo>
                      <a:cubicBezTo>
                        <a:pt x="4" y="3"/>
                        <a:pt x="10" y="0"/>
                        <a:pt x="15" y="2"/>
                      </a:cubicBezTo>
                      <a:cubicBezTo>
                        <a:pt x="74" y="27"/>
                        <a:pt x="74" y="27"/>
                        <a:pt x="74" y="27"/>
                      </a:cubicBezTo>
                      <a:cubicBezTo>
                        <a:pt x="80" y="29"/>
                        <a:pt x="82" y="34"/>
                        <a:pt x="80" y="40"/>
                      </a:cubicBezTo>
                      <a:cubicBezTo>
                        <a:pt x="79" y="43"/>
                        <a:pt x="76" y="45"/>
                        <a:pt x="73" y="4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grpSp>
          <p:nvGrpSpPr>
            <p:cNvPr id="852" name="Google Shape;852;p25"/>
            <p:cNvGrpSpPr/>
            <p:nvPr/>
          </p:nvGrpSpPr>
          <p:grpSpPr>
            <a:xfrm>
              <a:off x="2708693" y="2622763"/>
              <a:ext cx="617939" cy="815460"/>
              <a:chOff x="7027866" y="1423987"/>
              <a:chExt cx="889000" cy="1173163"/>
            </a:xfrm>
          </p:grpSpPr>
          <p:sp>
            <p:nvSpPr>
              <p:cNvPr id="853" name="Google Shape;853;p25"/>
              <p:cNvSpPr/>
              <p:nvPr/>
            </p:nvSpPr>
            <p:spPr>
              <a:xfrm>
                <a:off x="7035801" y="1433512"/>
                <a:ext cx="873125" cy="1154112"/>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54" name="Google Shape;854;p25"/>
              <p:cNvSpPr/>
              <p:nvPr/>
            </p:nvSpPr>
            <p:spPr>
              <a:xfrm>
                <a:off x="7035800" y="1433512"/>
                <a:ext cx="873125" cy="115411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55" name="Google Shape;855;p25"/>
              <p:cNvSpPr/>
              <p:nvPr/>
            </p:nvSpPr>
            <p:spPr>
              <a:xfrm>
                <a:off x="7027866" y="1423987"/>
                <a:ext cx="889000" cy="1173163"/>
              </a:xfrm>
              <a:custGeom>
                <a:avLst/>
                <a:gdLst/>
                <a:ahLst/>
                <a:cxnLst/>
                <a:rect l="l" t="t" r="r" b="b"/>
                <a:pathLst>
                  <a:path w="560" h="739" extrusionOk="0">
                    <a:moveTo>
                      <a:pt x="560" y="739"/>
                    </a:moveTo>
                    <a:lnTo>
                      <a:pt x="0" y="739"/>
                    </a:lnTo>
                    <a:lnTo>
                      <a:pt x="0" y="0"/>
                    </a:lnTo>
                    <a:lnTo>
                      <a:pt x="560" y="0"/>
                    </a:lnTo>
                    <a:lnTo>
                      <a:pt x="560" y="739"/>
                    </a:lnTo>
                    <a:close/>
                    <a:moveTo>
                      <a:pt x="11" y="727"/>
                    </a:moveTo>
                    <a:lnTo>
                      <a:pt x="549" y="727"/>
                    </a:lnTo>
                    <a:lnTo>
                      <a:pt x="549" y="12"/>
                    </a:lnTo>
                    <a:lnTo>
                      <a:pt x="11" y="12"/>
                    </a:lnTo>
                    <a:lnTo>
                      <a:pt x="11" y="727"/>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56" name="Google Shape;856;p25"/>
              <p:cNvSpPr/>
              <p:nvPr/>
            </p:nvSpPr>
            <p:spPr>
              <a:xfrm>
                <a:off x="7145338" y="1549400"/>
                <a:ext cx="654050" cy="657225"/>
              </a:xfrm>
              <a:prstGeom prst="rect">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57" name="Google Shape;857;p25"/>
              <p:cNvSpPr/>
              <p:nvPr/>
            </p:nvSpPr>
            <p:spPr>
              <a:xfrm>
                <a:off x="7145338" y="1549400"/>
                <a:ext cx="654050" cy="65722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58" name="Google Shape;858;p25"/>
              <p:cNvSpPr/>
              <p:nvPr/>
            </p:nvSpPr>
            <p:spPr>
              <a:xfrm>
                <a:off x="7112000" y="2336800"/>
                <a:ext cx="501650" cy="30163"/>
              </a:xfrm>
              <a:custGeom>
                <a:avLst/>
                <a:gdLst/>
                <a:ahLst/>
                <a:cxnLst/>
                <a:rect l="l" t="t" r="r" b="b"/>
                <a:pathLst>
                  <a:path w="333" h="20" extrusionOk="0">
                    <a:moveTo>
                      <a:pt x="13" y="20"/>
                    </a:moveTo>
                    <a:cubicBezTo>
                      <a:pt x="116" y="20"/>
                      <a:pt x="218" y="20"/>
                      <a:pt x="321" y="20"/>
                    </a:cubicBezTo>
                    <a:cubicBezTo>
                      <a:pt x="333" y="20"/>
                      <a:pt x="333" y="0"/>
                      <a:pt x="321" y="0"/>
                    </a:cubicBezTo>
                    <a:cubicBezTo>
                      <a:pt x="218" y="0"/>
                      <a:pt x="116" y="0"/>
                      <a:pt x="13" y="0"/>
                    </a:cubicBezTo>
                    <a:cubicBezTo>
                      <a:pt x="0" y="0"/>
                      <a:pt x="0" y="20"/>
                      <a:pt x="13" y="2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59" name="Google Shape;859;p25"/>
              <p:cNvSpPr/>
              <p:nvPr/>
            </p:nvSpPr>
            <p:spPr>
              <a:xfrm>
                <a:off x="7112000" y="2446337"/>
                <a:ext cx="723900" cy="30163"/>
              </a:xfrm>
              <a:custGeom>
                <a:avLst/>
                <a:gdLst/>
                <a:ahLst/>
                <a:cxnLst/>
                <a:rect l="l" t="t" r="r" b="b"/>
                <a:pathLst>
                  <a:path w="480" h="20" extrusionOk="0">
                    <a:moveTo>
                      <a:pt x="13" y="20"/>
                    </a:moveTo>
                    <a:cubicBezTo>
                      <a:pt x="164" y="20"/>
                      <a:pt x="316" y="20"/>
                      <a:pt x="467" y="20"/>
                    </a:cubicBezTo>
                    <a:cubicBezTo>
                      <a:pt x="480" y="20"/>
                      <a:pt x="480" y="0"/>
                      <a:pt x="467" y="0"/>
                    </a:cubicBezTo>
                    <a:cubicBezTo>
                      <a:pt x="316" y="0"/>
                      <a:pt x="164" y="0"/>
                      <a:pt x="13" y="0"/>
                    </a:cubicBezTo>
                    <a:cubicBezTo>
                      <a:pt x="0" y="0"/>
                      <a:pt x="0" y="20"/>
                      <a:pt x="13" y="2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860" name="Google Shape;860;p25"/>
            <p:cNvSpPr/>
            <p:nvPr/>
          </p:nvSpPr>
          <p:spPr>
            <a:xfrm>
              <a:off x="3145662" y="2599591"/>
              <a:ext cx="128002" cy="94899"/>
            </a:xfrm>
            <a:custGeom>
              <a:avLst/>
              <a:gdLst/>
              <a:ahLst/>
              <a:cxnLst/>
              <a:rect l="l" t="t" r="r" b="b"/>
              <a:pathLst>
                <a:path w="122" h="90" extrusionOk="0">
                  <a:moveTo>
                    <a:pt x="121" y="19"/>
                  </a:moveTo>
                  <a:cubicBezTo>
                    <a:pt x="121" y="20"/>
                    <a:pt x="122" y="25"/>
                    <a:pt x="109" y="37"/>
                  </a:cubicBezTo>
                  <a:cubicBezTo>
                    <a:pt x="79" y="66"/>
                    <a:pt x="26" y="90"/>
                    <a:pt x="8" y="73"/>
                  </a:cubicBezTo>
                  <a:cubicBezTo>
                    <a:pt x="4" y="69"/>
                    <a:pt x="0" y="63"/>
                    <a:pt x="2" y="58"/>
                  </a:cubicBezTo>
                  <a:cubicBezTo>
                    <a:pt x="5" y="47"/>
                    <a:pt x="30" y="53"/>
                    <a:pt x="42" y="37"/>
                  </a:cubicBezTo>
                  <a:cubicBezTo>
                    <a:pt x="47" y="30"/>
                    <a:pt x="44" y="27"/>
                    <a:pt x="48" y="21"/>
                  </a:cubicBezTo>
                  <a:cubicBezTo>
                    <a:pt x="63" y="0"/>
                    <a:pt x="117" y="5"/>
                    <a:pt x="121" y="19"/>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861" name="Google Shape;861;p25"/>
            <p:cNvGrpSpPr/>
            <p:nvPr/>
          </p:nvGrpSpPr>
          <p:grpSpPr>
            <a:xfrm>
              <a:off x="3391734" y="3546363"/>
              <a:ext cx="1728024" cy="1073670"/>
              <a:chOff x="8010524" y="2752725"/>
              <a:chExt cx="2486024" cy="1544637"/>
            </a:xfrm>
          </p:grpSpPr>
          <p:sp>
            <p:nvSpPr>
              <p:cNvPr id="862" name="Google Shape;862;p25"/>
              <p:cNvSpPr/>
              <p:nvPr/>
            </p:nvSpPr>
            <p:spPr>
              <a:xfrm>
                <a:off x="8020051" y="2760661"/>
                <a:ext cx="2468561" cy="1527174"/>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63" name="Google Shape;863;p25"/>
              <p:cNvSpPr/>
              <p:nvPr/>
            </p:nvSpPr>
            <p:spPr>
              <a:xfrm>
                <a:off x="8010524" y="2752725"/>
                <a:ext cx="2486024" cy="1544637"/>
              </a:xfrm>
              <a:custGeom>
                <a:avLst/>
                <a:gdLst/>
                <a:ahLst/>
                <a:cxnLst/>
                <a:rect l="l" t="t" r="r" b="b"/>
                <a:pathLst>
                  <a:path w="1566" h="973" extrusionOk="0">
                    <a:moveTo>
                      <a:pt x="1566" y="973"/>
                    </a:moveTo>
                    <a:lnTo>
                      <a:pt x="0" y="973"/>
                    </a:lnTo>
                    <a:lnTo>
                      <a:pt x="0" y="0"/>
                    </a:lnTo>
                    <a:lnTo>
                      <a:pt x="1566" y="0"/>
                    </a:lnTo>
                    <a:lnTo>
                      <a:pt x="1566" y="973"/>
                    </a:lnTo>
                    <a:close/>
                    <a:moveTo>
                      <a:pt x="12" y="962"/>
                    </a:moveTo>
                    <a:lnTo>
                      <a:pt x="1555" y="962"/>
                    </a:lnTo>
                    <a:lnTo>
                      <a:pt x="1555" y="11"/>
                    </a:lnTo>
                    <a:lnTo>
                      <a:pt x="12" y="11"/>
                    </a:lnTo>
                    <a:lnTo>
                      <a:pt x="12" y="96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64" name="Google Shape;864;p25"/>
              <p:cNvSpPr/>
              <p:nvPr/>
            </p:nvSpPr>
            <p:spPr>
              <a:xfrm>
                <a:off x="8248650" y="3730625"/>
                <a:ext cx="160338" cy="357188"/>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65" name="Google Shape;865;p25"/>
              <p:cNvSpPr/>
              <p:nvPr/>
            </p:nvSpPr>
            <p:spPr>
              <a:xfrm>
                <a:off x="8556625" y="3630612"/>
                <a:ext cx="160338" cy="457200"/>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66" name="Google Shape;866;p25"/>
              <p:cNvSpPr/>
              <p:nvPr/>
            </p:nvSpPr>
            <p:spPr>
              <a:xfrm>
                <a:off x="8866188" y="3336925"/>
                <a:ext cx="158750" cy="750888"/>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67" name="Google Shape;867;p25"/>
              <p:cNvSpPr/>
              <p:nvPr/>
            </p:nvSpPr>
            <p:spPr>
              <a:xfrm>
                <a:off x="9174163" y="3756025"/>
                <a:ext cx="160338" cy="331788"/>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68" name="Google Shape;868;p25"/>
              <p:cNvSpPr/>
              <p:nvPr/>
            </p:nvSpPr>
            <p:spPr>
              <a:xfrm>
                <a:off x="9482138" y="3463925"/>
                <a:ext cx="158750" cy="623888"/>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69" name="Google Shape;869;p25"/>
              <p:cNvSpPr/>
              <p:nvPr/>
            </p:nvSpPr>
            <p:spPr>
              <a:xfrm>
                <a:off x="9791700" y="3094037"/>
                <a:ext cx="158750" cy="993775"/>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70" name="Google Shape;870;p25"/>
              <p:cNvSpPr/>
              <p:nvPr/>
            </p:nvSpPr>
            <p:spPr>
              <a:xfrm>
                <a:off x="10098088" y="2962275"/>
                <a:ext cx="160338" cy="1125538"/>
              </a:xfrm>
              <a:prstGeom prst="rect">
                <a:avLst/>
              </a:pr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871" name="Google Shape;871;p25"/>
            <p:cNvGrpSpPr/>
            <p:nvPr/>
          </p:nvGrpSpPr>
          <p:grpSpPr>
            <a:xfrm>
              <a:off x="4021812" y="3964576"/>
              <a:ext cx="1435607" cy="2080029"/>
              <a:chOff x="8916988" y="3354387"/>
              <a:chExt cx="2065338" cy="2992438"/>
            </a:xfrm>
          </p:grpSpPr>
          <p:sp>
            <p:nvSpPr>
              <p:cNvPr id="872" name="Google Shape;872;p25"/>
              <p:cNvSpPr/>
              <p:nvPr/>
            </p:nvSpPr>
            <p:spPr>
              <a:xfrm>
                <a:off x="9317038" y="5041900"/>
                <a:ext cx="635000" cy="1098550"/>
              </a:xfrm>
              <a:custGeom>
                <a:avLst/>
                <a:gdLst/>
                <a:ahLst/>
                <a:cxnLst/>
                <a:rect l="l" t="t" r="r" b="b"/>
                <a:pathLst>
                  <a:path w="421" h="728" extrusionOk="0">
                    <a:moveTo>
                      <a:pt x="404" y="184"/>
                    </a:moveTo>
                    <a:cubicBezTo>
                      <a:pt x="376" y="366"/>
                      <a:pt x="348" y="547"/>
                      <a:pt x="320" y="728"/>
                    </a:cubicBezTo>
                    <a:cubicBezTo>
                      <a:pt x="213" y="722"/>
                      <a:pt x="107" y="716"/>
                      <a:pt x="0" y="710"/>
                    </a:cubicBezTo>
                    <a:cubicBezTo>
                      <a:pt x="50" y="517"/>
                      <a:pt x="99" y="324"/>
                      <a:pt x="149" y="131"/>
                    </a:cubicBezTo>
                    <a:cubicBezTo>
                      <a:pt x="166" y="46"/>
                      <a:pt x="252" y="0"/>
                      <a:pt x="321" y="23"/>
                    </a:cubicBezTo>
                    <a:cubicBezTo>
                      <a:pt x="381" y="43"/>
                      <a:pt x="421" y="113"/>
                      <a:pt x="404" y="18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73" name="Google Shape;873;p25"/>
              <p:cNvSpPr/>
              <p:nvPr/>
            </p:nvSpPr>
            <p:spPr>
              <a:xfrm>
                <a:off x="9531350" y="4522787"/>
                <a:ext cx="615950" cy="974725"/>
              </a:xfrm>
              <a:custGeom>
                <a:avLst/>
                <a:gdLst/>
                <a:ahLst/>
                <a:cxnLst/>
                <a:rect l="l" t="t" r="r" b="b"/>
                <a:pathLst>
                  <a:path w="408" h="646" extrusionOk="0">
                    <a:moveTo>
                      <a:pt x="405" y="206"/>
                    </a:moveTo>
                    <a:cubicBezTo>
                      <a:pt x="408" y="83"/>
                      <a:pt x="316" y="0"/>
                      <a:pt x="239" y="7"/>
                    </a:cubicBezTo>
                    <a:cubicBezTo>
                      <a:pt x="186" y="12"/>
                      <a:pt x="137" y="59"/>
                      <a:pt x="114" y="123"/>
                    </a:cubicBezTo>
                    <a:cubicBezTo>
                      <a:pt x="78" y="241"/>
                      <a:pt x="42" y="360"/>
                      <a:pt x="6" y="479"/>
                    </a:cubicBezTo>
                    <a:cubicBezTo>
                      <a:pt x="0" y="514"/>
                      <a:pt x="6" y="548"/>
                      <a:pt x="20" y="574"/>
                    </a:cubicBezTo>
                    <a:cubicBezTo>
                      <a:pt x="23" y="579"/>
                      <a:pt x="46" y="615"/>
                      <a:pt x="87" y="628"/>
                    </a:cubicBezTo>
                    <a:cubicBezTo>
                      <a:pt x="141" y="646"/>
                      <a:pt x="208" y="618"/>
                      <a:pt x="250" y="557"/>
                    </a:cubicBezTo>
                    <a:cubicBezTo>
                      <a:pt x="302" y="440"/>
                      <a:pt x="354" y="323"/>
                      <a:pt x="405" y="20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74" name="Google Shape;874;p25"/>
              <p:cNvSpPr/>
              <p:nvPr/>
            </p:nvSpPr>
            <p:spPr>
              <a:xfrm>
                <a:off x="9791700" y="4486275"/>
                <a:ext cx="601663" cy="962025"/>
              </a:xfrm>
              <a:custGeom>
                <a:avLst/>
                <a:gdLst/>
                <a:ahLst/>
                <a:cxnLst/>
                <a:rect l="l" t="t" r="r" b="b"/>
                <a:pathLst>
                  <a:path w="399" h="638" extrusionOk="0">
                    <a:moveTo>
                      <a:pt x="381" y="421"/>
                    </a:moveTo>
                    <a:cubicBezTo>
                      <a:pt x="381" y="420"/>
                      <a:pt x="380" y="420"/>
                      <a:pt x="380" y="419"/>
                    </a:cubicBezTo>
                    <a:cubicBezTo>
                      <a:pt x="333" y="271"/>
                      <a:pt x="332" y="152"/>
                      <a:pt x="271" y="84"/>
                    </a:cubicBezTo>
                    <a:cubicBezTo>
                      <a:pt x="227" y="36"/>
                      <a:pt x="139" y="0"/>
                      <a:pt x="76" y="42"/>
                    </a:cubicBezTo>
                    <a:cubicBezTo>
                      <a:pt x="25" y="77"/>
                      <a:pt x="0" y="156"/>
                      <a:pt x="16" y="239"/>
                    </a:cubicBezTo>
                    <a:cubicBezTo>
                      <a:pt x="63" y="345"/>
                      <a:pt x="110" y="450"/>
                      <a:pt x="157" y="555"/>
                    </a:cubicBezTo>
                    <a:cubicBezTo>
                      <a:pt x="195" y="616"/>
                      <a:pt x="265" y="638"/>
                      <a:pt x="317" y="612"/>
                    </a:cubicBezTo>
                    <a:cubicBezTo>
                      <a:pt x="385" y="578"/>
                      <a:pt x="399" y="478"/>
                      <a:pt x="381" y="42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75" name="Google Shape;875;p25"/>
              <p:cNvSpPr/>
              <p:nvPr/>
            </p:nvSpPr>
            <p:spPr>
              <a:xfrm>
                <a:off x="10618788" y="5632450"/>
                <a:ext cx="363538" cy="714375"/>
              </a:xfrm>
              <a:custGeom>
                <a:avLst/>
                <a:gdLst/>
                <a:ahLst/>
                <a:cxnLst/>
                <a:rect l="l" t="t" r="r" b="b"/>
                <a:pathLst>
                  <a:path w="241" h="473" extrusionOk="0">
                    <a:moveTo>
                      <a:pt x="125" y="473"/>
                    </a:moveTo>
                    <a:cubicBezTo>
                      <a:pt x="241" y="27"/>
                      <a:pt x="241" y="27"/>
                      <a:pt x="241" y="27"/>
                    </a:cubicBezTo>
                    <a:cubicBezTo>
                      <a:pt x="136" y="0"/>
                      <a:pt x="136" y="0"/>
                      <a:pt x="136" y="0"/>
                    </a:cubicBezTo>
                    <a:cubicBezTo>
                      <a:pt x="118" y="21"/>
                      <a:pt x="0" y="162"/>
                      <a:pt x="49" y="335"/>
                    </a:cubicBezTo>
                    <a:cubicBezTo>
                      <a:pt x="66" y="397"/>
                      <a:pt x="99" y="443"/>
                      <a:pt x="125" y="473"/>
                    </a:cubicBez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76" name="Google Shape;876;p25"/>
              <p:cNvSpPr/>
              <p:nvPr/>
            </p:nvSpPr>
            <p:spPr>
              <a:xfrm>
                <a:off x="9107488" y="5991225"/>
                <a:ext cx="695325" cy="301625"/>
              </a:xfrm>
              <a:custGeom>
                <a:avLst/>
                <a:gdLst/>
                <a:ahLst/>
                <a:cxnLst/>
                <a:rect l="l" t="t" r="r" b="b"/>
                <a:pathLst>
                  <a:path w="461" h="200" extrusionOk="0">
                    <a:moveTo>
                      <a:pt x="0" y="199"/>
                    </a:moveTo>
                    <a:cubicBezTo>
                      <a:pt x="460" y="200"/>
                      <a:pt x="460" y="200"/>
                      <a:pt x="460" y="200"/>
                    </a:cubicBezTo>
                    <a:cubicBezTo>
                      <a:pt x="461" y="91"/>
                      <a:pt x="461" y="91"/>
                      <a:pt x="461" y="91"/>
                    </a:cubicBezTo>
                    <a:cubicBezTo>
                      <a:pt x="436" y="79"/>
                      <a:pt x="270" y="0"/>
                      <a:pt x="114" y="90"/>
                    </a:cubicBezTo>
                    <a:cubicBezTo>
                      <a:pt x="59" y="123"/>
                      <a:pt x="22" y="166"/>
                      <a:pt x="0" y="199"/>
                    </a:cubicBez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77" name="Google Shape;877;p25"/>
              <p:cNvSpPr/>
              <p:nvPr/>
            </p:nvSpPr>
            <p:spPr>
              <a:xfrm>
                <a:off x="9980613" y="4994275"/>
                <a:ext cx="847725" cy="1135063"/>
              </a:xfrm>
              <a:custGeom>
                <a:avLst/>
                <a:gdLst/>
                <a:ahLst/>
                <a:cxnLst/>
                <a:rect l="l" t="t" r="r" b="b"/>
                <a:pathLst>
                  <a:path w="562" h="752" extrusionOk="0">
                    <a:moveTo>
                      <a:pt x="286" y="106"/>
                    </a:moveTo>
                    <a:cubicBezTo>
                      <a:pt x="378" y="213"/>
                      <a:pt x="470" y="319"/>
                      <a:pt x="562" y="426"/>
                    </a:cubicBezTo>
                    <a:cubicBezTo>
                      <a:pt x="532" y="535"/>
                      <a:pt x="501" y="644"/>
                      <a:pt x="471" y="752"/>
                    </a:cubicBezTo>
                    <a:cubicBezTo>
                      <a:pt x="331" y="585"/>
                      <a:pt x="190" y="417"/>
                      <a:pt x="50" y="250"/>
                    </a:cubicBezTo>
                    <a:cubicBezTo>
                      <a:pt x="0" y="180"/>
                      <a:pt x="13" y="90"/>
                      <a:pt x="64" y="49"/>
                    </a:cubicBezTo>
                    <a:cubicBezTo>
                      <a:pt x="123" y="0"/>
                      <a:pt x="235" y="16"/>
                      <a:pt x="286" y="10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78" name="Google Shape;878;p25"/>
              <p:cNvSpPr/>
              <p:nvPr/>
            </p:nvSpPr>
            <p:spPr>
              <a:xfrm>
                <a:off x="10609263" y="5548312"/>
                <a:ext cx="147638" cy="503238"/>
              </a:xfrm>
              <a:custGeom>
                <a:avLst/>
                <a:gdLst/>
                <a:ahLst/>
                <a:cxnLst/>
                <a:rect l="l" t="t" r="r" b="b"/>
                <a:pathLst>
                  <a:path w="98" h="334" extrusionOk="0">
                    <a:moveTo>
                      <a:pt x="1" y="324"/>
                    </a:moveTo>
                    <a:cubicBezTo>
                      <a:pt x="24" y="238"/>
                      <a:pt x="46" y="152"/>
                      <a:pt x="69" y="66"/>
                    </a:cubicBezTo>
                    <a:cubicBezTo>
                      <a:pt x="70" y="61"/>
                      <a:pt x="71" y="56"/>
                      <a:pt x="72" y="52"/>
                    </a:cubicBezTo>
                    <a:cubicBezTo>
                      <a:pt x="76" y="37"/>
                      <a:pt x="80" y="22"/>
                      <a:pt x="84" y="8"/>
                    </a:cubicBezTo>
                    <a:cubicBezTo>
                      <a:pt x="86" y="0"/>
                      <a:pt x="98" y="4"/>
                      <a:pt x="96" y="11"/>
                    </a:cubicBezTo>
                    <a:cubicBezTo>
                      <a:pt x="91" y="28"/>
                      <a:pt x="87" y="46"/>
                      <a:pt x="82" y="63"/>
                    </a:cubicBezTo>
                    <a:cubicBezTo>
                      <a:pt x="81" y="68"/>
                      <a:pt x="80" y="72"/>
                      <a:pt x="79" y="77"/>
                    </a:cubicBezTo>
                    <a:cubicBezTo>
                      <a:pt x="57" y="160"/>
                      <a:pt x="35" y="244"/>
                      <a:pt x="14" y="327"/>
                    </a:cubicBezTo>
                    <a:cubicBezTo>
                      <a:pt x="12" y="334"/>
                      <a:pt x="0" y="331"/>
                      <a:pt x="1" y="324"/>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79" name="Google Shape;879;p25"/>
              <p:cNvSpPr/>
              <p:nvPr/>
            </p:nvSpPr>
            <p:spPr>
              <a:xfrm>
                <a:off x="10547350" y="5441950"/>
                <a:ext cx="123825" cy="414338"/>
              </a:xfrm>
              <a:custGeom>
                <a:avLst/>
                <a:gdLst/>
                <a:ahLst/>
                <a:cxnLst/>
                <a:rect l="l" t="t" r="r" b="b"/>
                <a:pathLst>
                  <a:path w="83" h="274" extrusionOk="0">
                    <a:moveTo>
                      <a:pt x="14" y="267"/>
                    </a:moveTo>
                    <a:cubicBezTo>
                      <a:pt x="36" y="181"/>
                      <a:pt x="59" y="96"/>
                      <a:pt x="81" y="10"/>
                    </a:cubicBezTo>
                    <a:cubicBezTo>
                      <a:pt x="83" y="3"/>
                      <a:pt x="70" y="0"/>
                      <a:pt x="69" y="7"/>
                    </a:cubicBezTo>
                    <a:cubicBezTo>
                      <a:pt x="46" y="93"/>
                      <a:pt x="24" y="178"/>
                      <a:pt x="2" y="264"/>
                    </a:cubicBezTo>
                    <a:cubicBezTo>
                      <a:pt x="0" y="271"/>
                      <a:pt x="12" y="274"/>
                      <a:pt x="14" y="267"/>
                    </a:cubicBezTo>
                    <a:close/>
                  </a:path>
                </a:pathLst>
              </a:custGeom>
              <a:solidFill>
                <a:srgbClr val="D833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0" name="Google Shape;880;p25"/>
              <p:cNvSpPr/>
              <p:nvPr/>
            </p:nvSpPr>
            <p:spPr>
              <a:xfrm>
                <a:off x="9190038" y="3810000"/>
                <a:ext cx="769938" cy="595313"/>
              </a:xfrm>
              <a:custGeom>
                <a:avLst/>
                <a:gdLst/>
                <a:ahLst/>
                <a:cxnLst/>
                <a:rect l="l" t="t" r="r" b="b"/>
                <a:pathLst>
                  <a:path w="510" h="395" extrusionOk="0">
                    <a:moveTo>
                      <a:pt x="148" y="384"/>
                    </a:moveTo>
                    <a:cubicBezTo>
                      <a:pt x="267" y="343"/>
                      <a:pt x="323" y="324"/>
                      <a:pt x="350" y="314"/>
                    </a:cubicBezTo>
                    <a:cubicBezTo>
                      <a:pt x="350" y="314"/>
                      <a:pt x="360" y="311"/>
                      <a:pt x="361" y="311"/>
                    </a:cubicBezTo>
                    <a:cubicBezTo>
                      <a:pt x="390" y="300"/>
                      <a:pt x="420" y="290"/>
                      <a:pt x="449" y="280"/>
                    </a:cubicBezTo>
                    <a:cubicBezTo>
                      <a:pt x="458" y="248"/>
                      <a:pt x="510" y="50"/>
                      <a:pt x="445" y="13"/>
                    </a:cubicBezTo>
                    <a:cubicBezTo>
                      <a:pt x="422" y="0"/>
                      <a:pt x="392" y="10"/>
                      <a:pt x="304" y="53"/>
                    </a:cubicBezTo>
                    <a:cubicBezTo>
                      <a:pt x="234" y="86"/>
                      <a:pt x="147" y="131"/>
                      <a:pt x="49" y="187"/>
                    </a:cubicBezTo>
                    <a:cubicBezTo>
                      <a:pt x="15" y="218"/>
                      <a:pt x="0" y="264"/>
                      <a:pt x="11" y="304"/>
                    </a:cubicBezTo>
                    <a:cubicBezTo>
                      <a:pt x="26" y="358"/>
                      <a:pt x="85" y="395"/>
                      <a:pt x="148" y="38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1" name="Google Shape;881;p25"/>
              <p:cNvSpPr/>
              <p:nvPr/>
            </p:nvSpPr>
            <p:spPr>
              <a:xfrm>
                <a:off x="9566275" y="3786187"/>
                <a:ext cx="633413" cy="633413"/>
              </a:xfrm>
              <a:custGeom>
                <a:avLst/>
                <a:gdLst/>
                <a:ahLst/>
                <a:cxnLst/>
                <a:rect l="l" t="t" r="r" b="b"/>
                <a:pathLst>
                  <a:path w="420" h="420" extrusionOk="0">
                    <a:moveTo>
                      <a:pt x="395" y="256"/>
                    </a:moveTo>
                    <a:cubicBezTo>
                      <a:pt x="369" y="358"/>
                      <a:pt x="266" y="420"/>
                      <a:pt x="164" y="395"/>
                    </a:cubicBezTo>
                    <a:cubicBezTo>
                      <a:pt x="62" y="369"/>
                      <a:pt x="0" y="266"/>
                      <a:pt x="26" y="164"/>
                    </a:cubicBezTo>
                    <a:cubicBezTo>
                      <a:pt x="51" y="62"/>
                      <a:pt x="154" y="0"/>
                      <a:pt x="256" y="26"/>
                    </a:cubicBezTo>
                    <a:cubicBezTo>
                      <a:pt x="358" y="51"/>
                      <a:pt x="420" y="154"/>
                      <a:pt x="395" y="25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2" name="Google Shape;882;p25"/>
              <p:cNvSpPr/>
              <p:nvPr/>
            </p:nvSpPr>
            <p:spPr>
              <a:xfrm>
                <a:off x="8916988" y="3570287"/>
                <a:ext cx="138113" cy="90488"/>
              </a:xfrm>
              <a:custGeom>
                <a:avLst/>
                <a:gdLst/>
                <a:ahLst/>
                <a:cxnLst/>
                <a:rect l="l" t="t" r="r" b="b"/>
                <a:pathLst>
                  <a:path w="91" h="60" extrusionOk="0">
                    <a:moveTo>
                      <a:pt x="86" y="57"/>
                    </a:moveTo>
                    <a:cubicBezTo>
                      <a:pt x="83" y="60"/>
                      <a:pt x="77" y="59"/>
                      <a:pt x="74" y="58"/>
                    </a:cubicBezTo>
                    <a:cubicBezTo>
                      <a:pt x="63" y="54"/>
                      <a:pt x="65" y="42"/>
                      <a:pt x="57" y="35"/>
                    </a:cubicBezTo>
                    <a:cubicBezTo>
                      <a:pt x="41" y="23"/>
                      <a:pt x="13" y="45"/>
                      <a:pt x="4" y="34"/>
                    </a:cubicBezTo>
                    <a:cubicBezTo>
                      <a:pt x="0" y="29"/>
                      <a:pt x="3" y="21"/>
                      <a:pt x="3" y="20"/>
                    </a:cubicBezTo>
                    <a:cubicBezTo>
                      <a:pt x="7" y="9"/>
                      <a:pt x="21" y="6"/>
                      <a:pt x="25" y="5"/>
                    </a:cubicBezTo>
                    <a:cubicBezTo>
                      <a:pt x="44" y="0"/>
                      <a:pt x="68" y="10"/>
                      <a:pt x="79" y="27"/>
                    </a:cubicBezTo>
                    <a:cubicBezTo>
                      <a:pt x="85" y="37"/>
                      <a:pt x="91" y="52"/>
                      <a:pt x="86" y="57"/>
                    </a:cubicBezTo>
                    <a:close/>
                  </a:path>
                </a:pathLst>
              </a:custGeom>
              <a:solidFill>
                <a:srgbClr val="A1A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3" name="Google Shape;883;p25"/>
              <p:cNvSpPr/>
              <p:nvPr/>
            </p:nvSpPr>
            <p:spPr>
              <a:xfrm>
                <a:off x="8983663" y="3743325"/>
                <a:ext cx="414338" cy="488950"/>
              </a:xfrm>
              <a:custGeom>
                <a:avLst/>
                <a:gdLst/>
                <a:ahLst/>
                <a:cxnLst/>
                <a:rect l="l" t="t" r="r" b="b"/>
                <a:pathLst>
                  <a:path w="274" h="324" extrusionOk="0">
                    <a:moveTo>
                      <a:pt x="0" y="0"/>
                    </a:moveTo>
                    <a:cubicBezTo>
                      <a:pt x="7" y="24"/>
                      <a:pt x="17" y="58"/>
                      <a:pt x="30" y="99"/>
                    </a:cubicBezTo>
                    <a:cubicBezTo>
                      <a:pt x="73" y="228"/>
                      <a:pt x="93" y="250"/>
                      <a:pt x="110" y="265"/>
                    </a:cubicBezTo>
                    <a:cubicBezTo>
                      <a:pt x="119" y="272"/>
                      <a:pt x="179" y="324"/>
                      <a:pt x="223" y="296"/>
                    </a:cubicBezTo>
                    <a:cubicBezTo>
                      <a:pt x="258" y="274"/>
                      <a:pt x="274" y="228"/>
                      <a:pt x="259" y="189"/>
                    </a:cubicBezTo>
                    <a:cubicBezTo>
                      <a:pt x="198" y="126"/>
                      <a:pt x="138" y="63"/>
                      <a:pt x="78" y="0"/>
                    </a:cubicBezTo>
                    <a:cubicBezTo>
                      <a:pt x="52" y="0"/>
                      <a:pt x="26" y="0"/>
                      <a:pt x="0" y="0"/>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4" name="Google Shape;884;p25"/>
              <p:cNvSpPr/>
              <p:nvPr/>
            </p:nvSpPr>
            <p:spPr>
              <a:xfrm>
                <a:off x="8943975" y="3771900"/>
                <a:ext cx="542925" cy="531813"/>
              </a:xfrm>
              <a:custGeom>
                <a:avLst/>
                <a:gdLst/>
                <a:ahLst/>
                <a:cxnLst/>
                <a:rect l="l" t="t" r="r" b="b"/>
                <a:pathLst>
                  <a:path w="359" h="352" extrusionOk="0">
                    <a:moveTo>
                      <a:pt x="167" y="0"/>
                    </a:moveTo>
                    <a:cubicBezTo>
                      <a:pt x="111" y="31"/>
                      <a:pt x="56" y="62"/>
                      <a:pt x="0" y="93"/>
                    </a:cubicBezTo>
                    <a:cubicBezTo>
                      <a:pt x="61" y="179"/>
                      <a:pt x="122" y="265"/>
                      <a:pt x="183" y="351"/>
                    </a:cubicBezTo>
                    <a:cubicBezTo>
                      <a:pt x="199" y="352"/>
                      <a:pt x="242" y="352"/>
                      <a:pt x="285" y="324"/>
                    </a:cubicBezTo>
                    <a:cubicBezTo>
                      <a:pt x="344" y="285"/>
                      <a:pt x="357" y="222"/>
                      <a:pt x="359" y="210"/>
                    </a:cubicBezTo>
                    <a:cubicBezTo>
                      <a:pt x="295" y="140"/>
                      <a:pt x="231" y="70"/>
                      <a:pt x="16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5" name="Google Shape;885;p25"/>
              <p:cNvSpPr/>
              <p:nvPr/>
            </p:nvSpPr>
            <p:spPr>
              <a:xfrm>
                <a:off x="9007475" y="3833812"/>
                <a:ext cx="258763" cy="168275"/>
              </a:xfrm>
              <a:custGeom>
                <a:avLst/>
                <a:gdLst/>
                <a:ahLst/>
                <a:cxnLst/>
                <a:rect l="l" t="t" r="r" b="b"/>
                <a:pathLst>
                  <a:path w="163" h="106" extrusionOk="0">
                    <a:moveTo>
                      <a:pt x="6" y="106"/>
                    </a:moveTo>
                    <a:lnTo>
                      <a:pt x="0" y="96"/>
                    </a:lnTo>
                    <a:lnTo>
                      <a:pt x="157" y="0"/>
                    </a:lnTo>
                    <a:lnTo>
                      <a:pt x="163" y="10"/>
                    </a:lnTo>
                    <a:lnTo>
                      <a:pt x="6" y="106"/>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6" name="Google Shape;886;p25"/>
              <p:cNvSpPr/>
              <p:nvPr/>
            </p:nvSpPr>
            <p:spPr>
              <a:xfrm>
                <a:off x="9210675" y="3906837"/>
                <a:ext cx="120650" cy="273050"/>
              </a:xfrm>
              <a:custGeom>
                <a:avLst/>
                <a:gdLst/>
                <a:ahLst/>
                <a:cxnLst/>
                <a:rect l="l" t="t" r="r" b="b"/>
                <a:pathLst>
                  <a:path w="76" h="172" extrusionOk="0">
                    <a:moveTo>
                      <a:pt x="0" y="168"/>
                    </a:moveTo>
                    <a:lnTo>
                      <a:pt x="66" y="0"/>
                    </a:lnTo>
                    <a:lnTo>
                      <a:pt x="76" y="5"/>
                    </a:lnTo>
                    <a:lnTo>
                      <a:pt x="9" y="172"/>
                    </a:lnTo>
                    <a:lnTo>
                      <a:pt x="0" y="168"/>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7" name="Google Shape;887;p25"/>
              <p:cNvSpPr/>
              <p:nvPr/>
            </p:nvSpPr>
            <p:spPr>
              <a:xfrm>
                <a:off x="9305925" y="4035425"/>
                <a:ext cx="92075" cy="242888"/>
              </a:xfrm>
              <a:custGeom>
                <a:avLst/>
                <a:gdLst/>
                <a:ahLst/>
                <a:cxnLst/>
                <a:rect l="l" t="t" r="r" b="b"/>
                <a:pathLst>
                  <a:path w="58" h="153" extrusionOk="0">
                    <a:moveTo>
                      <a:pt x="10" y="153"/>
                    </a:moveTo>
                    <a:lnTo>
                      <a:pt x="0" y="150"/>
                    </a:lnTo>
                    <a:lnTo>
                      <a:pt x="48" y="0"/>
                    </a:lnTo>
                    <a:lnTo>
                      <a:pt x="58" y="2"/>
                    </a:lnTo>
                    <a:lnTo>
                      <a:pt x="10" y="153"/>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8" name="Google Shape;888;p25"/>
              <p:cNvSpPr/>
              <p:nvPr/>
            </p:nvSpPr>
            <p:spPr>
              <a:xfrm>
                <a:off x="9456738" y="4164012"/>
                <a:ext cx="150813" cy="131763"/>
              </a:xfrm>
              <a:custGeom>
                <a:avLst/>
                <a:gdLst/>
                <a:ahLst/>
                <a:cxnLst/>
                <a:rect l="l" t="t" r="r" b="b"/>
                <a:pathLst>
                  <a:path w="95" h="83" extrusionOk="0">
                    <a:moveTo>
                      <a:pt x="88" y="83"/>
                    </a:moveTo>
                    <a:lnTo>
                      <a:pt x="0" y="9"/>
                    </a:lnTo>
                    <a:lnTo>
                      <a:pt x="6" y="0"/>
                    </a:lnTo>
                    <a:lnTo>
                      <a:pt x="95" y="74"/>
                    </a:lnTo>
                    <a:lnTo>
                      <a:pt x="88" y="83"/>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89" name="Google Shape;889;p25"/>
              <p:cNvSpPr/>
              <p:nvPr/>
            </p:nvSpPr>
            <p:spPr>
              <a:xfrm>
                <a:off x="9739313" y="3389312"/>
                <a:ext cx="260350" cy="279400"/>
              </a:xfrm>
              <a:custGeom>
                <a:avLst/>
                <a:gdLst/>
                <a:ahLst/>
                <a:cxnLst/>
                <a:rect l="l" t="t" r="r" b="b"/>
                <a:pathLst>
                  <a:path w="172" h="185" extrusionOk="0">
                    <a:moveTo>
                      <a:pt x="27" y="42"/>
                    </a:moveTo>
                    <a:cubicBezTo>
                      <a:pt x="0" y="78"/>
                      <a:pt x="5" y="130"/>
                      <a:pt x="37" y="158"/>
                    </a:cubicBezTo>
                    <a:cubicBezTo>
                      <a:pt x="69" y="185"/>
                      <a:pt x="118" y="179"/>
                      <a:pt x="145" y="143"/>
                    </a:cubicBezTo>
                    <a:cubicBezTo>
                      <a:pt x="172" y="107"/>
                      <a:pt x="167" y="55"/>
                      <a:pt x="135" y="28"/>
                    </a:cubicBezTo>
                    <a:cubicBezTo>
                      <a:pt x="102" y="0"/>
                      <a:pt x="54" y="6"/>
                      <a:pt x="27" y="42"/>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0" name="Google Shape;890;p25"/>
              <p:cNvSpPr/>
              <p:nvPr/>
            </p:nvSpPr>
            <p:spPr>
              <a:xfrm>
                <a:off x="9747250" y="3354387"/>
                <a:ext cx="309563" cy="327025"/>
              </a:xfrm>
              <a:custGeom>
                <a:avLst/>
                <a:gdLst/>
                <a:ahLst/>
                <a:cxnLst/>
                <a:rect l="l" t="t" r="r" b="b"/>
                <a:pathLst>
                  <a:path w="205" h="217" extrusionOk="0">
                    <a:moveTo>
                      <a:pt x="0" y="60"/>
                    </a:moveTo>
                    <a:cubicBezTo>
                      <a:pt x="21" y="80"/>
                      <a:pt x="39" y="94"/>
                      <a:pt x="46" y="89"/>
                    </a:cubicBezTo>
                    <a:cubicBezTo>
                      <a:pt x="51" y="85"/>
                      <a:pt x="45" y="66"/>
                      <a:pt x="46" y="66"/>
                    </a:cubicBezTo>
                    <a:cubicBezTo>
                      <a:pt x="48" y="65"/>
                      <a:pt x="57" y="85"/>
                      <a:pt x="63" y="113"/>
                    </a:cubicBezTo>
                    <a:cubicBezTo>
                      <a:pt x="67" y="127"/>
                      <a:pt x="71" y="148"/>
                      <a:pt x="74" y="175"/>
                    </a:cubicBezTo>
                    <a:cubicBezTo>
                      <a:pt x="77" y="193"/>
                      <a:pt x="78" y="195"/>
                      <a:pt x="80" y="198"/>
                    </a:cubicBezTo>
                    <a:cubicBezTo>
                      <a:pt x="95" y="217"/>
                      <a:pt x="145" y="213"/>
                      <a:pt x="171" y="188"/>
                    </a:cubicBezTo>
                    <a:cubicBezTo>
                      <a:pt x="205" y="157"/>
                      <a:pt x="197" y="96"/>
                      <a:pt x="175" y="59"/>
                    </a:cubicBezTo>
                    <a:cubicBezTo>
                      <a:pt x="158" y="32"/>
                      <a:pt x="123" y="0"/>
                      <a:pt x="94" y="7"/>
                    </a:cubicBezTo>
                    <a:cubicBezTo>
                      <a:pt x="73" y="12"/>
                      <a:pt x="66" y="34"/>
                      <a:pt x="39" y="34"/>
                    </a:cubicBezTo>
                    <a:cubicBezTo>
                      <a:pt x="27" y="34"/>
                      <a:pt x="18" y="29"/>
                      <a:pt x="10" y="35"/>
                    </a:cubicBezTo>
                    <a:cubicBezTo>
                      <a:pt x="2" y="40"/>
                      <a:pt x="0" y="51"/>
                      <a:pt x="0" y="60"/>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1" name="Google Shape;891;p25"/>
              <p:cNvSpPr/>
              <p:nvPr/>
            </p:nvSpPr>
            <p:spPr>
              <a:xfrm>
                <a:off x="9829800" y="3519487"/>
                <a:ext cx="52388" cy="61913"/>
              </a:xfrm>
              <a:custGeom>
                <a:avLst/>
                <a:gdLst/>
                <a:ahLst/>
                <a:cxnLst/>
                <a:rect l="l" t="t" r="r" b="b"/>
                <a:pathLst>
                  <a:path w="35" h="41" extrusionOk="0">
                    <a:moveTo>
                      <a:pt x="6" y="11"/>
                    </a:moveTo>
                    <a:cubicBezTo>
                      <a:pt x="0" y="19"/>
                      <a:pt x="0" y="31"/>
                      <a:pt x="6" y="36"/>
                    </a:cubicBezTo>
                    <a:cubicBezTo>
                      <a:pt x="13" y="41"/>
                      <a:pt x="23" y="39"/>
                      <a:pt x="29" y="31"/>
                    </a:cubicBezTo>
                    <a:cubicBezTo>
                      <a:pt x="35" y="22"/>
                      <a:pt x="35" y="11"/>
                      <a:pt x="29" y="6"/>
                    </a:cubicBezTo>
                    <a:cubicBezTo>
                      <a:pt x="23" y="0"/>
                      <a:pt x="12" y="3"/>
                      <a:pt x="6" y="11"/>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2" name="Google Shape;892;p25"/>
              <p:cNvSpPr/>
              <p:nvPr/>
            </p:nvSpPr>
            <p:spPr>
              <a:xfrm>
                <a:off x="9998075" y="3365500"/>
                <a:ext cx="484188" cy="549275"/>
              </a:xfrm>
              <a:custGeom>
                <a:avLst/>
                <a:gdLst/>
                <a:ahLst/>
                <a:cxnLst/>
                <a:rect l="l" t="t" r="r" b="b"/>
                <a:pathLst>
                  <a:path w="321" h="364" extrusionOk="0">
                    <a:moveTo>
                      <a:pt x="5" y="91"/>
                    </a:moveTo>
                    <a:cubicBezTo>
                      <a:pt x="0" y="61"/>
                      <a:pt x="38" y="26"/>
                      <a:pt x="72" y="14"/>
                    </a:cubicBezTo>
                    <a:cubicBezTo>
                      <a:pt x="113" y="0"/>
                      <a:pt x="150" y="18"/>
                      <a:pt x="176" y="31"/>
                    </a:cubicBezTo>
                    <a:cubicBezTo>
                      <a:pt x="223" y="55"/>
                      <a:pt x="247" y="90"/>
                      <a:pt x="264" y="116"/>
                    </a:cubicBezTo>
                    <a:cubicBezTo>
                      <a:pt x="279" y="137"/>
                      <a:pt x="309" y="182"/>
                      <a:pt x="316" y="248"/>
                    </a:cubicBezTo>
                    <a:cubicBezTo>
                      <a:pt x="321" y="288"/>
                      <a:pt x="318" y="355"/>
                      <a:pt x="299" y="359"/>
                    </a:cubicBezTo>
                    <a:cubicBezTo>
                      <a:pt x="274" y="364"/>
                      <a:pt x="266" y="257"/>
                      <a:pt x="176" y="185"/>
                    </a:cubicBezTo>
                    <a:cubicBezTo>
                      <a:pt x="96" y="120"/>
                      <a:pt x="12" y="134"/>
                      <a:pt x="5" y="91"/>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3" name="Google Shape;893;p25"/>
              <p:cNvSpPr/>
              <p:nvPr/>
            </p:nvSpPr>
            <p:spPr>
              <a:xfrm>
                <a:off x="8918575" y="3549650"/>
                <a:ext cx="190500" cy="227013"/>
              </a:xfrm>
              <a:custGeom>
                <a:avLst/>
                <a:gdLst/>
                <a:ahLst/>
                <a:cxnLst/>
                <a:rect l="l" t="t" r="r" b="b"/>
                <a:pathLst>
                  <a:path w="126" h="150" extrusionOk="0">
                    <a:moveTo>
                      <a:pt x="5" y="21"/>
                    </a:moveTo>
                    <a:cubicBezTo>
                      <a:pt x="0" y="25"/>
                      <a:pt x="5" y="35"/>
                      <a:pt x="10" y="51"/>
                    </a:cubicBezTo>
                    <a:cubicBezTo>
                      <a:pt x="15" y="72"/>
                      <a:pt x="14" y="78"/>
                      <a:pt x="15" y="89"/>
                    </a:cubicBezTo>
                    <a:cubicBezTo>
                      <a:pt x="15" y="89"/>
                      <a:pt x="16" y="94"/>
                      <a:pt x="18" y="99"/>
                    </a:cubicBezTo>
                    <a:cubicBezTo>
                      <a:pt x="21" y="109"/>
                      <a:pt x="33" y="129"/>
                      <a:pt x="53" y="150"/>
                    </a:cubicBezTo>
                    <a:cubicBezTo>
                      <a:pt x="75" y="145"/>
                      <a:pt x="97" y="140"/>
                      <a:pt x="119" y="134"/>
                    </a:cubicBezTo>
                    <a:cubicBezTo>
                      <a:pt x="122" y="121"/>
                      <a:pt x="126" y="97"/>
                      <a:pt x="119" y="69"/>
                    </a:cubicBezTo>
                    <a:cubicBezTo>
                      <a:pt x="116" y="59"/>
                      <a:pt x="112" y="50"/>
                      <a:pt x="108" y="43"/>
                    </a:cubicBezTo>
                    <a:cubicBezTo>
                      <a:pt x="103" y="35"/>
                      <a:pt x="94" y="22"/>
                      <a:pt x="77" y="15"/>
                    </a:cubicBezTo>
                    <a:cubicBezTo>
                      <a:pt x="74" y="14"/>
                      <a:pt x="71" y="13"/>
                      <a:pt x="65" y="11"/>
                    </a:cubicBezTo>
                    <a:cubicBezTo>
                      <a:pt x="62" y="11"/>
                      <a:pt x="19" y="0"/>
                      <a:pt x="16" y="7"/>
                    </a:cubicBezTo>
                    <a:cubicBezTo>
                      <a:pt x="14" y="12"/>
                      <a:pt x="25" y="19"/>
                      <a:pt x="27" y="21"/>
                    </a:cubicBezTo>
                    <a:cubicBezTo>
                      <a:pt x="39" y="29"/>
                      <a:pt x="51" y="29"/>
                      <a:pt x="56" y="28"/>
                    </a:cubicBezTo>
                    <a:cubicBezTo>
                      <a:pt x="59" y="31"/>
                      <a:pt x="63" y="36"/>
                      <a:pt x="67" y="42"/>
                    </a:cubicBezTo>
                    <a:cubicBezTo>
                      <a:pt x="72" y="51"/>
                      <a:pt x="75" y="55"/>
                      <a:pt x="75" y="61"/>
                    </a:cubicBezTo>
                    <a:cubicBezTo>
                      <a:pt x="74" y="69"/>
                      <a:pt x="62" y="79"/>
                      <a:pt x="54" y="77"/>
                    </a:cubicBezTo>
                    <a:cubicBezTo>
                      <a:pt x="37" y="74"/>
                      <a:pt x="42" y="30"/>
                      <a:pt x="17" y="21"/>
                    </a:cubicBezTo>
                    <a:cubicBezTo>
                      <a:pt x="16" y="20"/>
                      <a:pt x="8" y="18"/>
                      <a:pt x="5" y="21"/>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4" name="Google Shape;894;p25"/>
              <p:cNvSpPr/>
              <p:nvPr/>
            </p:nvSpPr>
            <p:spPr>
              <a:xfrm>
                <a:off x="8916988" y="3589337"/>
                <a:ext cx="66675" cy="136525"/>
              </a:xfrm>
              <a:custGeom>
                <a:avLst/>
                <a:gdLst/>
                <a:ahLst/>
                <a:cxnLst/>
                <a:rect l="l" t="t" r="r" b="b"/>
                <a:pathLst>
                  <a:path w="44" h="90" extrusionOk="0">
                    <a:moveTo>
                      <a:pt x="43" y="54"/>
                    </a:moveTo>
                    <a:cubicBezTo>
                      <a:pt x="43" y="49"/>
                      <a:pt x="44" y="45"/>
                      <a:pt x="43" y="39"/>
                    </a:cubicBezTo>
                    <a:cubicBezTo>
                      <a:pt x="41" y="32"/>
                      <a:pt x="39" y="18"/>
                      <a:pt x="27" y="8"/>
                    </a:cubicBezTo>
                    <a:cubicBezTo>
                      <a:pt x="24" y="6"/>
                      <a:pt x="16" y="0"/>
                      <a:pt x="8" y="2"/>
                    </a:cubicBezTo>
                    <a:cubicBezTo>
                      <a:pt x="7" y="2"/>
                      <a:pt x="4" y="3"/>
                      <a:pt x="3" y="5"/>
                    </a:cubicBezTo>
                    <a:cubicBezTo>
                      <a:pt x="0" y="8"/>
                      <a:pt x="2" y="15"/>
                      <a:pt x="6" y="29"/>
                    </a:cubicBezTo>
                    <a:cubicBezTo>
                      <a:pt x="13" y="47"/>
                      <a:pt x="13" y="47"/>
                      <a:pt x="13" y="49"/>
                    </a:cubicBezTo>
                    <a:cubicBezTo>
                      <a:pt x="15" y="59"/>
                      <a:pt x="14" y="60"/>
                      <a:pt x="16" y="71"/>
                    </a:cubicBezTo>
                    <a:cubicBezTo>
                      <a:pt x="18" y="80"/>
                      <a:pt x="19" y="87"/>
                      <a:pt x="24" y="89"/>
                    </a:cubicBezTo>
                    <a:cubicBezTo>
                      <a:pt x="28" y="90"/>
                      <a:pt x="32" y="86"/>
                      <a:pt x="34" y="85"/>
                    </a:cubicBezTo>
                    <a:cubicBezTo>
                      <a:pt x="43" y="78"/>
                      <a:pt x="43" y="64"/>
                      <a:pt x="43" y="54"/>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5" name="Google Shape;895;p25"/>
              <p:cNvSpPr/>
              <p:nvPr/>
            </p:nvSpPr>
            <p:spPr>
              <a:xfrm>
                <a:off x="9785350" y="3849687"/>
                <a:ext cx="730250" cy="512763"/>
              </a:xfrm>
              <a:custGeom>
                <a:avLst/>
                <a:gdLst/>
                <a:ahLst/>
                <a:cxnLst/>
                <a:rect l="l" t="t" r="r" b="b"/>
                <a:pathLst>
                  <a:path w="484" h="340" extrusionOk="0">
                    <a:moveTo>
                      <a:pt x="95" y="240"/>
                    </a:moveTo>
                    <a:cubicBezTo>
                      <a:pt x="179" y="270"/>
                      <a:pt x="262" y="300"/>
                      <a:pt x="346" y="330"/>
                    </a:cubicBezTo>
                    <a:cubicBezTo>
                      <a:pt x="391" y="340"/>
                      <a:pt x="436" y="328"/>
                      <a:pt x="460" y="298"/>
                    </a:cubicBezTo>
                    <a:cubicBezTo>
                      <a:pt x="480" y="272"/>
                      <a:pt x="484" y="234"/>
                      <a:pt x="472" y="197"/>
                    </a:cubicBezTo>
                    <a:cubicBezTo>
                      <a:pt x="471" y="194"/>
                      <a:pt x="469" y="190"/>
                      <a:pt x="468" y="186"/>
                    </a:cubicBezTo>
                    <a:cubicBezTo>
                      <a:pt x="458" y="164"/>
                      <a:pt x="441" y="143"/>
                      <a:pt x="418" y="127"/>
                    </a:cubicBezTo>
                    <a:cubicBezTo>
                      <a:pt x="335" y="89"/>
                      <a:pt x="252" y="51"/>
                      <a:pt x="169" y="12"/>
                    </a:cubicBezTo>
                    <a:cubicBezTo>
                      <a:pt x="113" y="0"/>
                      <a:pt x="58" y="21"/>
                      <a:pt x="33" y="62"/>
                    </a:cubicBezTo>
                    <a:cubicBezTo>
                      <a:pt x="0" y="116"/>
                      <a:pt x="22" y="202"/>
                      <a:pt x="95" y="24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6" name="Google Shape;896;p25"/>
              <p:cNvSpPr/>
              <p:nvPr/>
            </p:nvSpPr>
            <p:spPr>
              <a:xfrm>
                <a:off x="10215563" y="4214812"/>
                <a:ext cx="293688" cy="528638"/>
              </a:xfrm>
              <a:custGeom>
                <a:avLst/>
                <a:gdLst/>
                <a:ahLst/>
                <a:cxnLst/>
                <a:rect l="l" t="t" r="r" b="b"/>
                <a:pathLst>
                  <a:path w="194" h="351" extrusionOk="0">
                    <a:moveTo>
                      <a:pt x="67" y="351"/>
                    </a:moveTo>
                    <a:cubicBezTo>
                      <a:pt x="104" y="268"/>
                      <a:pt x="140" y="186"/>
                      <a:pt x="177" y="103"/>
                    </a:cubicBezTo>
                    <a:cubicBezTo>
                      <a:pt x="194" y="63"/>
                      <a:pt x="172" y="21"/>
                      <a:pt x="133" y="10"/>
                    </a:cubicBezTo>
                    <a:cubicBezTo>
                      <a:pt x="99" y="0"/>
                      <a:pt x="58" y="17"/>
                      <a:pt x="40" y="51"/>
                    </a:cubicBezTo>
                    <a:cubicBezTo>
                      <a:pt x="27" y="135"/>
                      <a:pt x="14" y="219"/>
                      <a:pt x="0" y="302"/>
                    </a:cubicBezTo>
                    <a:cubicBezTo>
                      <a:pt x="23" y="319"/>
                      <a:pt x="45" y="335"/>
                      <a:pt x="67" y="351"/>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7" name="Google Shape;897;p25"/>
              <p:cNvSpPr/>
              <p:nvPr/>
            </p:nvSpPr>
            <p:spPr>
              <a:xfrm>
                <a:off x="10156825" y="4656137"/>
                <a:ext cx="188913" cy="203200"/>
              </a:xfrm>
              <a:custGeom>
                <a:avLst/>
                <a:gdLst/>
                <a:ahLst/>
                <a:cxnLst/>
                <a:rect l="l" t="t" r="r" b="b"/>
                <a:pathLst>
                  <a:path w="125" h="134" extrusionOk="0">
                    <a:moveTo>
                      <a:pt x="6" y="118"/>
                    </a:moveTo>
                    <a:cubicBezTo>
                      <a:pt x="7" y="119"/>
                      <a:pt x="11" y="121"/>
                      <a:pt x="19" y="125"/>
                    </a:cubicBezTo>
                    <a:cubicBezTo>
                      <a:pt x="25" y="127"/>
                      <a:pt x="30" y="129"/>
                      <a:pt x="31" y="130"/>
                    </a:cubicBezTo>
                    <a:cubicBezTo>
                      <a:pt x="43" y="134"/>
                      <a:pt x="70" y="123"/>
                      <a:pt x="87" y="104"/>
                    </a:cubicBezTo>
                    <a:cubicBezTo>
                      <a:pt x="102" y="88"/>
                      <a:pt x="125" y="51"/>
                      <a:pt x="105" y="25"/>
                    </a:cubicBezTo>
                    <a:cubicBezTo>
                      <a:pt x="85" y="0"/>
                      <a:pt x="37" y="2"/>
                      <a:pt x="25" y="17"/>
                    </a:cubicBezTo>
                    <a:cubicBezTo>
                      <a:pt x="16" y="29"/>
                      <a:pt x="37" y="42"/>
                      <a:pt x="31" y="68"/>
                    </a:cubicBezTo>
                    <a:cubicBezTo>
                      <a:pt x="24" y="93"/>
                      <a:pt x="0" y="109"/>
                      <a:pt x="6" y="118"/>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8" name="Google Shape;898;p25"/>
              <p:cNvSpPr/>
              <p:nvPr/>
            </p:nvSpPr>
            <p:spPr>
              <a:xfrm>
                <a:off x="10152063" y="4678362"/>
                <a:ext cx="61913" cy="100013"/>
              </a:xfrm>
              <a:custGeom>
                <a:avLst/>
                <a:gdLst/>
                <a:ahLst/>
                <a:cxnLst/>
                <a:rect l="l" t="t" r="r" b="b"/>
                <a:pathLst>
                  <a:path w="41" h="66" extrusionOk="0">
                    <a:moveTo>
                      <a:pt x="3" y="43"/>
                    </a:moveTo>
                    <a:cubicBezTo>
                      <a:pt x="0" y="62"/>
                      <a:pt x="2" y="65"/>
                      <a:pt x="4" y="66"/>
                    </a:cubicBezTo>
                    <a:cubicBezTo>
                      <a:pt x="7" y="66"/>
                      <a:pt x="9" y="59"/>
                      <a:pt x="22" y="45"/>
                    </a:cubicBezTo>
                    <a:cubicBezTo>
                      <a:pt x="30" y="35"/>
                      <a:pt x="34" y="33"/>
                      <a:pt x="37" y="25"/>
                    </a:cubicBezTo>
                    <a:cubicBezTo>
                      <a:pt x="41" y="16"/>
                      <a:pt x="39" y="10"/>
                      <a:pt x="39" y="9"/>
                    </a:cubicBezTo>
                    <a:cubicBezTo>
                      <a:pt x="39" y="8"/>
                      <a:pt x="36" y="1"/>
                      <a:pt x="33" y="0"/>
                    </a:cubicBezTo>
                    <a:cubicBezTo>
                      <a:pt x="28" y="0"/>
                      <a:pt x="20" y="7"/>
                      <a:pt x="3" y="43"/>
                    </a:cubicBezTo>
                    <a:close/>
                  </a:path>
                </a:pathLst>
              </a:cu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899" name="Google Shape;899;p25"/>
              <p:cNvSpPr/>
              <p:nvPr/>
            </p:nvSpPr>
            <p:spPr>
              <a:xfrm>
                <a:off x="10199688" y="4789487"/>
                <a:ext cx="74613" cy="68263"/>
              </a:xfrm>
              <a:custGeom>
                <a:avLst/>
                <a:gdLst/>
                <a:ahLst/>
                <a:cxnLst/>
                <a:rect l="l" t="t" r="r" b="b"/>
                <a:pathLst>
                  <a:path w="49" h="45" extrusionOk="0">
                    <a:moveTo>
                      <a:pt x="4" y="38"/>
                    </a:moveTo>
                    <a:cubicBezTo>
                      <a:pt x="19" y="30"/>
                      <a:pt x="32" y="18"/>
                      <a:pt x="41" y="4"/>
                    </a:cubicBezTo>
                    <a:cubicBezTo>
                      <a:pt x="43" y="0"/>
                      <a:pt x="49" y="3"/>
                      <a:pt x="47" y="6"/>
                    </a:cubicBezTo>
                    <a:cubicBezTo>
                      <a:pt x="37" y="21"/>
                      <a:pt x="23" y="34"/>
                      <a:pt x="7" y="43"/>
                    </a:cubicBezTo>
                    <a:cubicBezTo>
                      <a:pt x="3" y="45"/>
                      <a:pt x="0" y="40"/>
                      <a:pt x="4" y="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00" name="Google Shape;900;p25"/>
              <p:cNvSpPr/>
              <p:nvPr/>
            </p:nvSpPr>
            <p:spPr>
              <a:xfrm>
                <a:off x="10179050" y="4773612"/>
                <a:ext cx="66675" cy="77788"/>
              </a:xfrm>
              <a:custGeom>
                <a:avLst/>
                <a:gdLst/>
                <a:ahLst/>
                <a:cxnLst/>
                <a:rect l="l" t="t" r="r" b="b"/>
                <a:pathLst>
                  <a:path w="44" h="51" extrusionOk="0">
                    <a:moveTo>
                      <a:pt x="3" y="44"/>
                    </a:moveTo>
                    <a:cubicBezTo>
                      <a:pt x="14" y="31"/>
                      <a:pt x="26" y="17"/>
                      <a:pt x="36" y="3"/>
                    </a:cubicBezTo>
                    <a:cubicBezTo>
                      <a:pt x="39" y="0"/>
                      <a:pt x="44" y="2"/>
                      <a:pt x="42" y="6"/>
                    </a:cubicBezTo>
                    <a:cubicBezTo>
                      <a:pt x="31" y="20"/>
                      <a:pt x="19" y="34"/>
                      <a:pt x="7" y="48"/>
                    </a:cubicBezTo>
                    <a:cubicBezTo>
                      <a:pt x="4" y="51"/>
                      <a:pt x="0" y="47"/>
                      <a:pt x="3" y="4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01" name="Google Shape;901;p25"/>
              <p:cNvSpPr/>
              <p:nvPr/>
            </p:nvSpPr>
            <p:spPr>
              <a:xfrm>
                <a:off x="10106025" y="4038600"/>
                <a:ext cx="484188" cy="639763"/>
              </a:xfrm>
              <a:custGeom>
                <a:avLst/>
                <a:gdLst/>
                <a:ahLst/>
                <a:cxnLst/>
                <a:rect l="l" t="t" r="r" b="b"/>
                <a:pathLst>
                  <a:path w="321" h="424" extrusionOk="0">
                    <a:moveTo>
                      <a:pt x="195" y="424"/>
                    </a:moveTo>
                    <a:cubicBezTo>
                      <a:pt x="130" y="401"/>
                      <a:pt x="65" y="378"/>
                      <a:pt x="0" y="355"/>
                    </a:cubicBezTo>
                    <a:cubicBezTo>
                      <a:pt x="35" y="260"/>
                      <a:pt x="70" y="165"/>
                      <a:pt x="105" y="71"/>
                    </a:cubicBezTo>
                    <a:cubicBezTo>
                      <a:pt x="129" y="25"/>
                      <a:pt x="180" y="0"/>
                      <a:pt x="227" y="10"/>
                    </a:cubicBezTo>
                    <a:cubicBezTo>
                      <a:pt x="282" y="22"/>
                      <a:pt x="321" y="77"/>
                      <a:pt x="313" y="138"/>
                    </a:cubicBezTo>
                    <a:cubicBezTo>
                      <a:pt x="274" y="233"/>
                      <a:pt x="234" y="329"/>
                      <a:pt x="195" y="4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02" name="Google Shape;902;p25"/>
              <p:cNvSpPr/>
              <p:nvPr/>
            </p:nvSpPr>
            <p:spPr>
              <a:xfrm>
                <a:off x="10161588" y="4454525"/>
                <a:ext cx="285750" cy="127000"/>
              </a:xfrm>
              <a:custGeom>
                <a:avLst/>
                <a:gdLst/>
                <a:ahLst/>
                <a:cxnLst/>
                <a:rect l="l" t="t" r="r" b="b"/>
                <a:pathLst>
                  <a:path w="180" h="80" extrusionOk="0">
                    <a:moveTo>
                      <a:pt x="0" y="9"/>
                    </a:moveTo>
                    <a:lnTo>
                      <a:pt x="4" y="0"/>
                    </a:lnTo>
                    <a:lnTo>
                      <a:pt x="180" y="69"/>
                    </a:lnTo>
                    <a:lnTo>
                      <a:pt x="176" y="80"/>
                    </a:lnTo>
                    <a:lnTo>
                      <a:pt x="0" y="9"/>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03" name="Google Shape;903;p25"/>
              <p:cNvSpPr/>
              <p:nvPr/>
            </p:nvSpPr>
            <p:spPr>
              <a:xfrm>
                <a:off x="10337800" y="4265612"/>
                <a:ext cx="128588" cy="274638"/>
              </a:xfrm>
              <a:custGeom>
                <a:avLst/>
                <a:gdLst/>
                <a:ahLst/>
                <a:cxnLst/>
                <a:rect l="l" t="t" r="r" b="b"/>
                <a:pathLst>
                  <a:path w="81" h="173" extrusionOk="0">
                    <a:moveTo>
                      <a:pt x="0" y="4"/>
                    </a:moveTo>
                    <a:lnTo>
                      <a:pt x="10" y="0"/>
                    </a:lnTo>
                    <a:lnTo>
                      <a:pt x="81" y="169"/>
                    </a:lnTo>
                    <a:lnTo>
                      <a:pt x="71" y="173"/>
                    </a:lnTo>
                    <a:lnTo>
                      <a:pt x="0" y="4"/>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04" name="Google Shape;904;p25"/>
              <p:cNvSpPr/>
              <p:nvPr/>
            </p:nvSpPr>
            <p:spPr>
              <a:xfrm>
                <a:off x="10337800" y="4075112"/>
                <a:ext cx="104775" cy="119063"/>
              </a:xfrm>
              <a:custGeom>
                <a:avLst/>
                <a:gdLst/>
                <a:ahLst/>
                <a:cxnLst/>
                <a:rect l="l" t="t" r="r" b="b"/>
                <a:pathLst>
                  <a:path w="69" h="79" extrusionOk="0">
                    <a:moveTo>
                      <a:pt x="0" y="72"/>
                    </a:moveTo>
                    <a:cubicBezTo>
                      <a:pt x="8" y="79"/>
                      <a:pt x="8" y="79"/>
                      <a:pt x="8" y="79"/>
                    </a:cubicBezTo>
                    <a:cubicBezTo>
                      <a:pt x="69" y="10"/>
                      <a:pt x="69" y="10"/>
                      <a:pt x="69" y="10"/>
                    </a:cubicBezTo>
                    <a:cubicBezTo>
                      <a:pt x="67" y="7"/>
                      <a:pt x="65" y="3"/>
                      <a:pt x="62" y="0"/>
                    </a:cubicBezTo>
                    <a:lnTo>
                      <a:pt x="0" y="72"/>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05" name="Google Shape;905;p25"/>
              <p:cNvSpPr/>
              <p:nvPr/>
            </p:nvSpPr>
            <p:spPr>
              <a:xfrm>
                <a:off x="10229850" y="4064000"/>
                <a:ext cx="57150" cy="146050"/>
              </a:xfrm>
              <a:custGeom>
                <a:avLst/>
                <a:gdLst/>
                <a:ahLst/>
                <a:cxnLst/>
                <a:rect l="l" t="t" r="r" b="b"/>
                <a:pathLst>
                  <a:path w="36" h="92" extrusionOk="0">
                    <a:moveTo>
                      <a:pt x="0" y="89"/>
                    </a:moveTo>
                    <a:lnTo>
                      <a:pt x="26" y="0"/>
                    </a:lnTo>
                    <a:lnTo>
                      <a:pt x="36" y="3"/>
                    </a:lnTo>
                    <a:lnTo>
                      <a:pt x="10" y="92"/>
                    </a:lnTo>
                    <a:lnTo>
                      <a:pt x="0" y="89"/>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06" name="Google Shape;906;p25"/>
              <p:cNvSpPr/>
              <p:nvPr/>
            </p:nvSpPr>
            <p:spPr>
              <a:xfrm>
                <a:off x="9982200" y="4168775"/>
                <a:ext cx="152400" cy="22225"/>
              </a:xfrm>
              <a:custGeom>
                <a:avLst/>
                <a:gdLst/>
                <a:ahLst/>
                <a:cxnLst/>
                <a:rect l="l" t="t" r="r" b="b"/>
                <a:pathLst>
                  <a:path w="96" h="14" extrusionOk="0">
                    <a:moveTo>
                      <a:pt x="0" y="11"/>
                    </a:moveTo>
                    <a:lnTo>
                      <a:pt x="1" y="0"/>
                    </a:lnTo>
                    <a:lnTo>
                      <a:pt x="96" y="3"/>
                    </a:lnTo>
                    <a:lnTo>
                      <a:pt x="96" y="14"/>
                    </a:lnTo>
                    <a:lnTo>
                      <a:pt x="0" y="11"/>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07" name="Google Shape;907;p25"/>
              <p:cNvSpPr/>
              <p:nvPr/>
            </p:nvSpPr>
            <p:spPr>
              <a:xfrm>
                <a:off x="9980613" y="3902075"/>
                <a:ext cx="96838" cy="136525"/>
              </a:xfrm>
              <a:custGeom>
                <a:avLst/>
                <a:gdLst/>
                <a:ahLst/>
                <a:cxnLst/>
                <a:rect l="l" t="t" r="r" b="b"/>
                <a:pathLst>
                  <a:path w="61" h="86" extrusionOk="0">
                    <a:moveTo>
                      <a:pt x="0" y="6"/>
                    </a:moveTo>
                    <a:lnTo>
                      <a:pt x="10" y="0"/>
                    </a:lnTo>
                    <a:lnTo>
                      <a:pt x="61" y="80"/>
                    </a:lnTo>
                    <a:lnTo>
                      <a:pt x="52" y="86"/>
                    </a:lnTo>
                    <a:lnTo>
                      <a:pt x="0" y="6"/>
                    </a:ln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08" name="Google Shape;908;p25"/>
              <p:cNvSpPr/>
              <p:nvPr/>
            </p:nvSpPr>
            <p:spPr>
              <a:xfrm>
                <a:off x="9945688" y="4168775"/>
                <a:ext cx="166688" cy="212725"/>
              </a:xfrm>
              <a:custGeom>
                <a:avLst/>
                <a:gdLst/>
                <a:ahLst/>
                <a:cxnLst/>
                <a:rect l="l" t="t" r="r" b="b"/>
                <a:pathLst>
                  <a:path w="110" h="141" extrusionOk="0">
                    <a:moveTo>
                      <a:pt x="9" y="0"/>
                    </a:moveTo>
                    <a:cubicBezTo>
                      <a:pt x="43" y="23"/>
                      <a:pt x="76" y="46"/>
                      <a:pt x="110" y="69"/>
                    </a:cubicBezTo>
                    <a:cubicBezTo>
                      <a:pt x="101" y="83"/>
                      <a:pt x="82" y="105"/>
                      <a:pt x="52" y="122"/>
                    </a:cubicBezTo>
                    <a:cubicBezTo>
                      <a:pt x="32" y="133"/>
                      <a:pt x="13" y="139"/>
                      <a:pt x="0" y="141"/>
                    </a:cubicBezTo>
                    <a:cubicBezTo>
                      <a:pt x="3" y="94"/>
                      <a:pt x="6" y="47"/>
                      <a:pt x="9" y="0"/>
                    </a:cubicBezTo>
                    <a:close/>
                  </a:path>
                </a:pathLst>
              </a:custGeom>
              <a:solidFill>
                <a:srgbClr val="22277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909" name="Google Shape;909;p25"/>
            <p:cNvGrpSpPr/>
            <p:nvPr/>
          </p:nvGrpSpPr>
          <p:grpSpPr>
            <a:xfrm>
              <a:off x="2565240" y="2121791"/>
              <a:ext cx="727183" cy="184279"/>
              <a:chOff x="6821488" y="703262"/>
              <a:chExt cx="1046163" cy="265113"/>
            </a:xfrm>
          </p:grpSpPr>
          <p:sp>
            <p:nvSpPr>
              <p:cNvPr id="910" name="Google Shape;910;p25"/>
              <p:cNvSpPr/>
              <p:nvPr/>
            </p:nvSpPr>
            <p:spPr>
              <a:xfrm>
                <a:off x="6821488" y="703262"/>
                <a:ext cx="1046163" cy="60325"/>
              </a:xfrm>
              <a:custGeom>
                <a:avLst/>
                <a:gdLst/>
                <a:ahLst/>
                <a:cxnLst/>
                <a:rect l="l" t="t" r="r" b="b"/>
                <a:pathLst>
                  <a:path w="693" h="40" extrusionOk="0">
                    <a:moveTo>
                      <a:pt x="26" y="40"/>
                    </a:moveTo>
                    <a:cubicBezTo>
                      <a:pt x="240" y="40"/>
                      <a:pt x="454" y="40"/>
                      <a:pt x="667" y="40"/>
                    </a:cubicBezTo>
                    <a:cubicBezTo>
                      <a:pt x="693" y="40"/>
                      <a:pt x="693" y="0"/>
                      <a:pt x="667" y="0"/>
                    </a:cubicBezTo>
                    <a:cubicBezTo>
                      <a:pt x="454" y="0"/>
                      <a:pt x="240" y="0"/>
                      <a:pt x="26" y="0"/>
                    </a:cubicBezTo>
                    <a:cubicBezTo>
                      <a:pt x="0" y="0"/>
                      <a:pt x="0" y="40"/>
                      <a:pt x="26" y="40"/>
                    </a:cubicBezTo>
                    <a:close/>
                  </a:path>
                </a:pathLst>
              </a:cu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11" name="Google Shape;911;p25"/>
              <p:cNvSpPr/>
              <p:nvPr/>
            </p:nvSpPr>
            <p:spPr>
              <a:xfrm>
                <a:off x="6821488" y="908050"/>
                <a:ext cx="612775" cy="60325"/>
              </a:xfrm>
              <a:custGeom>
                <a:avLst/>
                <a:gdLst/>
                <a:ahLst/>
                <a:cxnLst/>
                <a:rect l="l" t="t" r="r" b="b"/>
                <a:pathLst>
                  <a:path w="406" h="40" extrusionOk="0">
                    <a:moveTo>
                      <a:pt x="26" y="40"/>
                    </a:moveTo>
                    <a:cubicBezTo>
                      <a:pt x="144" y="40"/>
                      <a:pt x="262" y="40"/>
                      <a:pt x="381" y="40"/>
                    </a:cubicBezTo>
                    <a:cubicBezTo>
                      <a:pt x="406" y="40"/>
                      <a:pt x="406" y="0"/>
                      <a:pt x="381" y="0"/>
                    </a:cubicBezTo>
                    <a:cubicBezTo>
                      <a:pt x="262" y="0"/>
                      <a:pt x="144" y="0"/>
                      <a:pt x="26" y="0"/>
                    </a:cubicBezTo>
                    <a:cubicBezTo>
                      <a:pt x="0" y="0"/>
                      <a:pt x="0" y="40"/>
                      <a:pt x="26" y="40"/>
                    </a:cubicBezTo>
                    <a:close/>
                  </a:path>
                </a:pathLst>
              </a:cu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912" name="Google Shape;912;p25"/>
            <p:cNvGrpSpPr/>
            <p:nvPr/>
          </p:nvGrpSpPr>
          <p:grpSpPr>
            <a:xfrm>
              <a:off x="873629" y="2990217"/>
              <a:ext cx="134623" cy="177658"/>
              <a:chOff x="4387850" y="1952625"/>
              <a:chExt cx="193675" cy="255588"/>
            </a:xfrm>
          </p:grpSpPr>
          <p:sp>
            <p:nvSpPr>
              <p:cNvPr id="913" name="Google Shape;913;p25"/>
              <p:cNvSpPr/>
              <p:nvPr/>
            </p:nvSpPr>
            <p:spPr>
              <a:xfrm>
                <a:off x="4387850" y="1952625"/>
                <a:ext cx="193675" cy="195263"/>
              </a:xfrm>
              <a:custGeom>
                <a:avLst/>
                <a:gdLst/>
                <a:ahLst/>
                <a:cxnLst/>
                <a:rect l="l" t="t" r="r" b="b"/>
                <a:pathLst>
                  <a:path w="129" h="129" extrusionOk="0">
                    <a:moveTo>
                      <a:pt x="10" y="23"/>
                    </a:moveTo>
                    <a:cubicBezTo>
                      <a:pt x="42" y="55"/>
                      <a:pt x="74" y="87"/>
                      <a:pt x="106" y="119"/>
                    </a:cubicBezTo>
                    <a:cubicBezTo>
                      <a:pt x="115" y="129"/>
                      <a:pt x="129" y="114"/>
                      <a:pt x="120" y="105"/>
                    </a:cubicBezTo>
                    <a:cubicBezTo>
                      <a:pt x="88" y="73"/>
                      <a:pt x="56" y="41"/>
                      <a:pt x="24" y="9"/>
                    </a:cubicBezTo>
                    <a:cubicBezTo>
                      <a:pt x="15" y="0"/>
                      <a:pt x="0" y="14"/>
                      <a:pt x="1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14" name="Google Shape;914;p25"/>
              <p:cNvSpPr/>
              <p:nvPr/>
            </p:nvSpPr>
            <p:spPr>
              <a:xfrm>
                <a:off x="4402138" y="2073275"/>
                <a:ext cx="133350" cy="134938"/>
              </a:xfrm>
              <a:custGeom>
                <a:avLst/>
                <a:gdLst/>
                <a:ahLst/>
                <a:cxnLst/>
                <a:rect l="l" t="t" r="r" b="b"/>
                <a:pathLst>
                  <a:path w="88" h="89" extrusionOk="0">
                    <a:moveTo>
                      <a:pt x="9" y="23"/>
                    </a:moveTo>
                    <a:cubicBezTo>
                      <a:pt x="28" y="42"/>
                      <a:pt x="46" y="61"/>
                      <a:pt x="65" y="79"/>
                    </a:cubicBezTo>
                    <a:cubicBezTo>
                      <a:pt x="74" y="89"/>
                      <a:pt x="88" y="74"/>
                      <a:pt x="79" y="65"/>
                    </a:cubicBezTo>
                    <a:cubicBezTo>
                      <a:pt x="60" y="47"/>
                      <a:pt x="42" y="28"/>
                      <a:pt x="23" y="9"/>
                    </a:cubicBezTo>
                    <a:cubicBezTo>
                      <a:pt x="14" y="0"/>
                      <a:pt x="0" y="14"/>
                      <a:pt x="9"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915" name="Google Shape;915;p25"/>
            <p:cNvGrpSpPr/>
            <p:nvPr/>
          </p:nvGrpSpPr>
          <p:grpSpPr>
            <a:xfrm>
              <a:off x="2564136" y="5542528"/>
              <a:ext cx="143452" cy="61795"/>
              <a:chOff x="6819900" y="5624512"/>
              <a:chExt cx="206376" cy="88901"/>
            </a:xfrm>
          </p:grpSpPr>
          <p:sp>
            <p:nvSpPr>
              <p:cNvPr id="916" name="Google Shape;916;p25"/>
              <p:cNvSpPr/>
              <p:nvPr/>
            </p:nvSpPr>
            <p:spPr>
              <a:xfrm>
                <a:off x="6819900" y="5683250"/>
                <a:ext cx="185738" cy="30163"/>
              </a:xfrm>
              <a:custGeom>
                <a:avLst/>
                <a:gdLst/>
                <a:ahLst/>
                <a:cxnLst/>
                <a:rect l="l" t="t" r="r" b="b"/>
                <a:pathLst>
                  <a:path w="124" h="20" extrusionOk="0">
                    <a:moveTo>
                      <a:pt x="13" y="20"/>
                    </a:moveTo>
                    <a:cubicBezTo>
                      <a:pt x="45" y="20"/>
                      <a:pt x="78" y="20"/>
                      <a:pt x="111" y="20"/>
                    </a:cubicBezTo>
                    <a:cubicBezTo>
                      <a:pt x="124" y="20"/>
                      <a:pt x="124" y="0"/>
                      <a:pt x="111" y="0"/>
                    </a:cubicBezTo>
                    <a:cubicBezTo>
                      <a:pt x="78" y="0"/>
                      <a:pt x="45" y="0"/>
                      <a:pt x="13" y="0"/>
                    </a:cubicBezTo>
                    <a:cubicBezTo>
                      <a:pt x="0" y="0"/>
                      <a:pt x="0" y="20"/>
                      <a:pt x="13" y="2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17" name="Google Shape;917;p25"/>
              <p:cNvSpPr/>
              <p:nvPr/>
            </p:nvSpPr>
            <p:spPr>
              <a:xfrm>
                <a:off x="6913563" y="5624512"/>
                <a:ext cx="112713" cy="30163"/>
              </a:xfrm>
              <a:custGeom>
                <a:avLst/>
                <a:gdLst/>
                <a:ahLst/>
                <a:cxnLst/>
                <a:rect l="l" t="t" r="r" b="b"/>
                <a:pathLst>
                  <a:path w="75" h="20" extrusionOk="0">
                    <a:moveTo>
                      <a:pt x="13" y="20"/>
                    </a:moveTo>
                    <a:cubicBezTo>
                      <a:pt x="29" y="20"/>
                      <a:pt x="45" y="20"/>
                      <a:pt x="62" y="20"/>
                    </a:cubicBezTo>
                    <a:cubicBezTo>
                      <a:pt x="75" y="20"/>
                      <a:pt x="75" y="0"/>
                      <a:pt x="62" y="0"/>
                    </a:cubicBezTo>
                    <a:cubicBezTo>
                      <a:pt x="45" y="0"/>
                      <a:pt x="29" y="0"/>
                      <a:pt x="13" y="0"/>
                    </a:cubicBezTo>
                    <a:cubicBezTo>
                      <a:pt x="0" y="0"/>
                      <a:pt x="0" y="20"/>
                      <a:pt x="13" y="2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918" name="Google Shape;918;p25"/>
            <p:cNvSpPr/>
            <p:nvPr/>
          </p:nvSpPr>
          <p:spPr>
            <a:xfrm>
              <a:off x="749350" y="4724283"/>
              <a:ext cx="135727" cy="134623"/>
            </a:xfrm>
            <a:custGeom>
              <a:avLst/>
              <a:gdLst/>
              <a:ahLst/>
              <a:cxnLst/>
              <a:rect l="l" t="t" r="r" b="b"/>
              <a:pathLst>
                <a:path w="129" h="128" extrusionOk="0">
                  <a:moveTo>
                    <a:pt x="10" y="23"/>
                  </a:moveTo>
                  <a:cubicBezTo>
                    <a:pt x="42" y="55"/>
                    <a:pt x="74" y="87"/>
                    <a:pt x="106" y="119"/>
                  </a:cubicBezTo>
                  <a:cubicBezTo>
                    <a:pt x="115" y="128"/>
                    <a:pt x="129" y="114"/>
                    <a:pt x="120" y="105"/>
                  </a:cubicBezTo>
                  <a:cubicBezTo>
                    <a:pt x="88" y="73"/>
                    <a:pt x="56" y="41"/>
                    <a:pt x="24" y="9"/>
                  </a:cubicBezTo>
                  <a:cubicBezTo>
                    <a:pt x="15" y="0"/>
                    <a:pt x="0" y="14"/>
                    <a:pt x="1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919" name="Google Shape;919;p25"/>
            <p:cNvGrpSpPr/>
            <p:nvPr/>
          </p:nvGrpSpPr>
          <p:grpSpPr>
            <a:xfrm>
              <a:off x="3963328" y="2086481"/>
              <a:ext cx="123588" cy="122485"/>
              <a:chOff x="8832850" y="652463"/>
              <a:chExt cx="177800" cy="176213"/>
            </a:xfrm>
          </p:grpSpPr>
          <p:sp>
            <p:nvSpPr>
              <p:cNvPr id="920" name="Google Shape;920;p25"/>
              <p:cNvSpPr/>
              <p:nvPr/>
            </p:nvSpPr>
            <p:spPr>
              <a:xfrm>
                <a:off x="8832850" y="652463"/>
                <a:ext cx="177800" cy="176213"/>
              </a:xfrm>
              <a:custGeom>
                <a:avLst/>
                <a:gdLst/>
                <a:ahLst/>
                <a:cxnLst/>
                <a:rect l="l" t="t" r="r" b="b"/>
                <a:pathLst>
                  <a:path w="118" h="117" extrusionOk="0">
                    <a:moveTo>
                      <a:pt x="9" y="23"/>
                    </a:moveTo>
                    <a:cubicBezTo>
                      <a:pt x="38" y="51"/>
                      <a:pt x="66" y="80"/>
                      <a:pt x="95" y="108"/>
                    </a:cubicBezTo>
                    <a:cubicBezTo>
                      <a:pt x="104" y="117"/>
                      <a:pt x="118" y="103"/>
                      <a:pt x="109" y="94"/>
                    </a:cubicBezTo>
                    <a:cubicBezTo>
                      <a:pt x="80" y="66"/>
                      <a:pt x="52" y="37"/>
                      <a:pt x="23" y="9"/>
                    </a:cubicBezTo>
                    <a:cubicBezTo>
                      <a:pt x="14" y="0"/>
                      <a:pt x="0" y="14"/>
                      <a:pt x="9"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21" name="Google Shape;921;p25"/>
              <p:cNvSpPr/>
              <p:nvPr/>
            </p:nvSpPr>
            <p:spPr>
              <a:xfrm>
                <a:off x="8912225" y="663575"/>
                <a:ext cx="98425" cy="92075"/>
              </a:xfrm>
              <a:custGeom>
                <a:avLst/>
                <a:gdLst/>
                <a:ahLst/>
                <a:cxnLst/>
                <a:rect l="l" t="t" r="r" b="b"/>
                <a:pathLst>
                  <a:path w="65" h="61" extrusionOk="0">
                    <a:moveTo>
                      <a:pt x="10" y="23"/>
                    </a:moveTo>
                    <a:cubicBezTo>
                      <a:pt x="20" y="32"/>
                      <a:pt x="31" y="42"/>
                      <a:pt x="42" y="52"/>
                    </a:cubicBezTo>
                    <a:cubicBezTo>
                      <a:pt x="51" y="61"/>
                      <a:pt x="65" y="47"/>
                      <a:pt x="56" y="38"/>
                    </a:cubicBezTo>
                    <a:cubicBezTo>
                      <a:pt x="45" y="28"/>
                      <a:pt x="35" y="18"/>
                      <a:pt x="24" y="8"/>
                    </a:cubicBezTo>
                    <a:cubicBezTo>
                      <a:pt x="14" y="0"/>
                      <a:pt x="0" y="14"/>
                      <a:pt x="1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922" name="Google Shape;922;p25"/>
            <p:cNvGrpSpPr/>
            <p:nvPr/>
          </p:nvGrpSpPr>
          <p:grpSpPr>
            <a:xfrm>
              <a:off x="2624828" y="2368967"/>
              <a:ext cx="133518" cy="71727"/>
              <a:chOff x="2438126" y="2368967"/>
              <a:chExt cx="133518" cy="71727"/>
            </a:xfrm>
          </p:grpSpPr>
          <p:sp>
            <p:nvSpPr>
              <p:cNvPr id="923" name="Google Shape;923;p25"/>
              <p:cNvSpPr/>
              <p:nvPr/>
            </p:nvSpPr>
            <p:spPr>
              <a:xfrm>
                <a:off x="2441435" y="2368967"/>
                <a:ext cx="130209" cy="20967"/>
              </a:xfrm>
              <a:custGeom>
                <a:avLst/>
                <a:gdLst/>
                <a:ahLst/>
                <a:cxnLst/>
                <a:rect l="l" t="t" r="r" b="b"/>
                <a:pathLst>
                  <a:path w="125" h="20" extrusionOk="0">
                    <a:moveTo>
                      <a:pt x="112" y="0"/>
                    </a:moveTo>
                    <a:cubicBezTo>
                      <a:pt x="79" y="0"/>
                      <a:pt x="46" y="0"/>
                      <a:pt x="13" y="0"/>
                    </a:cubicBezTo>
                    <a:cubicBezTo>
                      <a:pt x="0" y="0"/>
                      <a:pt x="0" y="20"/>
                      <a:pt x="13" y="20"/>
                    </a:cubicBezTo>
                    <a:cubicBezTo>
                      <a:pt x="46" y="20"/>
                      <a:pt x="79" y="20"/>
                      <a:pt x="112" y="20"/>
                    </a:cubicBezTo>
                    <a:cubicBezTo>
                      <a:pt x="125" y="20"/>
                      <a:pt x="125" y="0"/>
                      <a:pt x="112"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24" name="Google Shape;924;p25"/>
              <p:cNvSpPr/>
              <p:nvPr/>
            </p:nvSpPr>
            <p:spPr>
              <a:xfrm>
                <a:off x="2438126" y="2419727"/>
                <a:ext cx="102622" cy="20967"/>
              </a:xfrm>
              <a:custGeom>
                <a:avLst/>
                <a:gdLst/>
                <a:ahLst/>
                <a:cxnLst/>
                <a:rect l="l" t="t" r="r" b="b"/>
                <a:pathLst>
                  <a:path w="98" h="20" extrusionOk="0">
                    <a:moveTo>
                      <a:pt x="13" y="20"/>
                    </a:moveTo>
                    <a:cubicBezTo>
                      <a:pt x="37" y="20"/>
                      <a:pt x="61" y="20"/>
                      <a:pt x="85" y="20"/>
                    </a:cubicBezTo>
                    <a:cubicBezTo>
                      <a:pt x="98" y="20"/>
                      <a:pt x="98" y="0"/>
                      <a:pt x="85" y="0"/>
                    </a:cubicBezTo>
                    <a:cubicBezTo>
                      <a:pt x="61" y="0"/>
                      <a:pt x="37" y="0"/>
                      <a:pt x="13" y="0"/>
                    </a:cubicBezTo>
                    <a:cubicBezTo>
                      <a:pt x="0" y="0"/>
                      <a:pt x="0" y="20"/>
                      <a:pt x="13" y="2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925" name="Google Shape;925;p25"/>
            <p:cNvSpPr/>
            <p:nvPr/>
          </p:nvSpPr>
          <p:spPr>
            <a:xfrm>
              <a:off x="1042460" y="2650351"/>
              <a:ext cx="59588" cy="59588"/>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26" name="Google Shape;926;p25"/>
            <p:cNvSpPr/>
            <p:nvPr/>
          </p:nvSpPr>
          <p:spPr>
            <a:xfrm>
              <a:off x="1193634" y="2521245"/>
              <a:ext cx="36415" cy="36415"/>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27" name="Google Shape;927;p25"/>
            <p:cNvSpPr/>
            <p:nvPr/>
          </p:nvSpPr>
          <p:spPr>
            <a:xfrm>
              <a:off x="2543170" y="2735318"/>
              <a:ext cx="75035" cy="76139"/>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28" name="Google Shape;928;p25"/>
            <p:cNvSpPr/>
            <p:nvPr/>
          </p:nvSpPr>
          <p:spPr>
            <a:xfrm>
              <a:off x="2867521" y="5565781"/>
              <a:ext cx="70622" cy="70622"/>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29" name="Google Shape;929;p25"/>
            <p:cNvSpPr/>
            <p:nvPr/>
          </p:nvSpPr>
          <p:spPr>
            <a:xfrm>
              <a:off x="766439" y="4186372"/>
              <a:ext cx="58484" cy="57380"/>
            </a:xfrm>
            <a:prstGeom prst="ellipse">
              <a:avLst/>
            </a:pr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30" name="Google Shape;930;p25"/>
            <p:cNvSpPr/>
            <p:nvPr/>
          </p:nvSpPr>
          <p:spPr>
            <a:xfrm>
              <a:off x="4152021" y="1895581"/>
              <a:ext cx="58484" cy="58484"/>
            </a:xfrm>
            <a:prstGeom prst="ellipse">
              <a:avLst/>
            </a:pr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31" name="Google Shape;931;p25"/>
            <p:cNvSpPr/>
            <p:nvPr/>
          </p:nvSpPr>
          <p:spPr>
            <a:xfrm>
              <a:off x="4255747" y="1780821"/>
              <a:ext cx="33104" cy="32000"/>
            </a:xfrm>
            <a:prstGeom prst="ellipse">
              <a:avLst/>
            </a:pr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32" name="Google Shape;932;p25"/>
            <p:cNvSpPr/>
            <p:nvPr/>
          </p:nvSpPr>
          <p:spPr>
            <a:xfrm>
              <a:off x="2675586" y="1835994"/>
              <a:ext cx="48552" cy="48552"/>
            </a:xfrm>
            <a:prstGeom prst="ellipse">
              <a:avLst/>
            </a:pr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nvGrpSpPr>
            <p:cNvPr id="933" name="Google Shape;933;p25"/>
            <p:cNvGrpSpPr/>
            <p:nvPr/>
          </p:nvGrpSpPr>
          <p:grpSpPr>
            <a:xfrm>
              <a:off x="4764097" y="2088687"/>
              <a:ext cx="894910" cy="808839"/>
              <a:chOff x="4577395" y="2088687"/>
              <a:chExt cx="894910" cy="808839"/>
            </a:xfrm>
          </p:grpSpPr>
          <p:sp>
            <p:nvSpPr>
              <p:cNvPr id="934" name="Google Shape;934;p25"/>
              <p:cNvSpPr/>
              <p:nvPr/>
            </p:nvSpPr>
            <p:spPr>
              <a:xfrm>
                <a:off x="4619327" y="2088687"/>
                <a:ext cx="852978" cy="808839"/>
              </a:xfrm>
              <a:custGeom>
                <a:avLst/>
                <a:gdLst/>
                <a:ahLst/>
                <a:cxnLst/>
                <a:rect l="l" t="t" r="r" b="b"/>
                <a:pathLst>
                  <a:path w="852978" h="808839" extrusionOk="0">
                    <a:moveTo>
                      <a:pt x="341000" y="0"/>
                    </a:moveTo>
                    <a:cubicBezTo>
                      <a:pt x="341000" y="0"/>
                      <a:pt x="341000" y="0"/>
                      <a:pt x="343623" y="0"/>
                    </a:cubicBezTo>
                    <a:lnTo>
                      <a:pt x="361936" y="0"/>
                    </a:lnTo>
                    <a:lnTo>
                      <a:pt x="361985" y="0"/>
                    </a:lnTo>
                    <a:lnTo>
                      <a:pt x="364281" y="0"/>
                    </a:lnTo>
                    <a:cubicBezTo>
                      <a:pt x="371314" y="0"/>
                      <a:pt x="399446" y="0"/>
                      <a:pt x="511977" y="0"/>
                    </a:cubicBezTo>
                    <a:cubicBezTo>
                      <a:pt x="511977" y="0"/>
                      <a:pt x="511977" y="0"/>
                      <a:pt x="511977" y="113131"/>
                    </a:cubicBezTo>
                    <a:cubicBezTo>
                      <a:pt x="538208" y="119417"/>
                      <a:pt x="562340" y="128844"/>
                      <a:pt x="585423" y="141414"/>
                    </a:cubicBezTo>
                    <a:cubicBezTo>
                      <a:pt x="585423" y="141414"/>
                      <a:pt x="585423" y="141414"/>
                      <a:pt x="669362" y="62851"/>
                    </a:cubicBezTo>
                    <a:cubicBezTo>
                      <a:pt x="669362" y="62851"/>
                      <a:pt x="669362" y="62851"/>
                      <a:pt x="790024" y="180172"/>
                    </a:cubicBezTo>
                    <a:cubicBezTo>
                      <a:pt x="790024" y="180172"/>
                      <a:pt x="790024" y="180172"/>
                      <a:pt x="707135" y="257688"/>
                    </a:cubicBezTo>
                    <a:cubicBezTo>
                      <a:pt x="717627" y="275496"/>
                      <a:pt x="727070" y="293304"/>
                      <a:pt x="733365" y="313206"/>
                    </a:cubicBezTo>
                    <a:cubicBezTo>
                      <a:pt x="733365" y="313206"/>
                      <a:pt x="733365" y="313206"/>
                      <a:pt x="847732" y="310064"/>
                    </a:cubicBezTo>
                    <a:cubicBezTo>
                      <a:pt x="847732" y="310064"/>
                      <a:pt x="847732" y="310064"/>
                      <a:pt x="852978" y="474523"/>
                    </a:cubicBezTo>
                    <a:cubicBezTo>
                      <a:pt x="852978" y="474523"/>
                      <a:pt x="852978" y="474523"/>
                      <a:pt x="740710" y="477666"/>
                    </a:cubicBezTo>
                    <a:cubicBezTo>
                      <a:pt x="734415" y="503854"/>
                      <a:pt x="724972" y="528994"/>
                      <a:pt x="711332" y="552039"/>
                    </a:cubicBezTo>
                    <a:cubicBezTo>
                      <a:pt x="711332" y="552039"/>
                      <a:pt x="711332" y="552039"/>
                      <a:pt x="791073" y="626413"/>
                    </a:cubicBezTo>
                    <a:cubicBezTo>
                      <a:pt x="791073" y="626413"/>
                      <a:pt x="791073" y="626413"/>
                      <a:pt x="671461" y="743734"/>
                    </a:cubicBezTo>
                    <a:cubicBezTo>
                      <a:pt x="671461" y="743734"/>
                      <a:pt x="671461" y="743734"/>
                      <a:pt x="592768" y="671456"/>
                    </a:cubicBezTo>
                    <a:cubicBezTo>
                      <a:pt x="580177" y="677741"/>
                      <a:pt x="567586" y="684026"/>
                      <a:pt x="554995" y="689263"/>
                    </a:cubicBezTo>
                    <a:cubicBezTo>
                      <a:pt x="541355" y="664123"/>
                      <a:pt x="527715" y="637935"/>
                      <a:pt x="514075" y="611748"/>
                    </a:cubicBezTo>
                    <a:cubicBezTo>
                      <a:pt x="599063" y="579275"/>
                      <a:pt x="658870" y="500711"/>
                      <a:pt x="658870" y="408530"/>
                    </a:cubicBezTo>
                    <a:cubicBezTo>
                      <a:pt x="658870" y="287019"/>
                      <a:pt x="554995" y="188552"/>
                      <a:pt x="429087" y="188552"/>
                    </a:cubicBezTo>
                    <a:lnTo>
                      <a:pt x="380867" y="192739"/>
                    </a:lnTo>
                    <a:lnTo>
                      <a:pt x="380871" y="192780"/>
                    </a:lnTo>
                    <a:cubicBezTo>
                      <a:pt x="276997" y="214783"/>
                      <a:pt x="198304" y="302791"/>
                      <a:pt x="198304" y="408611"/>
                    </a:cubicBezTo>
                    <a:cubicBezTo>
                      <a:pt x="198304" y="529098"/>
                      <a:pt x="302178" y="627584"/>
                      <a:pt x="429136" y="627584"/>
                    </a:cubicBezTo>
                    <a:cubicBezTo>
                      <a:pt x="458514" y="627584"/>
                      <a:pt x="487892" y="622345"/>
                      <a:pt x="514123" y="611868"/>
                    </a:cubicBezTo>
                    <a:cubicBezTo>
                      <a:pt x="527763" y="638061"/>
                      <a:pt x="541403" y="664254"/>
                      <a:pt x="555043" y="689399"/>
                    </a:cubicBezTo>
                    <a:cubicBezTo>
                      <a:pt x="541403" y="695686"/>
                      <a:pt x="526714" y="699876"/>
                      <a:pt x="512025" y="704067"/>
                    </a:cubicBezTo>
                    <a:cubicBezTo>
                      <a:pt x="512025" y="704067"/>
                      <a:pt x="512025" y="704067"/>
                      <a:pt x="512025" y="808839"/>
                    </a:cubicBezTo>
                    <a:cubicBezTo>
                      <a:pt x="512025" y="808839"/>
                      <a:pt x="512025" y="808839"/>
                      <a:pt x="341000" y="808839"/>
                    </a:cubicBezTo>
                    <a:cubicBezTo>
                      <a:pt x="341000" y="808839"/>
                      <a:pt x="341000" y="808839"/>
                      <a:pt x="341000" y="703020"/>
                    </a:cubicBezTo>
                    <a:cubicBezTo>
                      <a:pt x="313720" y="695686"/>
                      <a:pt x="287489" y="684161"/>
                      <a:pt x="263357" y="670540"/>
                    </a:cubicBezTo>
                    <a:cubicBezTo>
                      <a:pt x="263357" y="670540"/>
                      <a:pt x="263357" y="670540"/>
                      <a:pt x="182566" y="745976"/>
                    </a:cubicBezTo>
                    <a:cubicBezTo>
                      <a:pt x="182566" y="745976"/>
                      <a:pt x="182566" y="745976"/>
                      <a:pt x="62954" y="627584"/>
                    </a:cubicBezTo>
                    <a:cubicBezTo>
                      <a:pt x="62954" y="627584"/>
                      <a:pt x="62954" y="627584"/>
                      <a:pt x="144794" y="551100"/>
                    </a:cubicBezTo>
                    <a:cubicBezTo>
                      <a:pt x="135351" y="533289"/>
                      <a:pt x="126957" y="514430"/>
                      <a:pt x="120661" y="495571"/>
                    </a:cubicBezTo>
                    <a:cubicBezTo>
                      <a:pt x="120661" y="495571"/>
                      <a:pt x="120661" y="495571"/>
                      <a:pt x="5246" y="498714"/>
                    </a:cubicBezTo>
                    <a:cubicBezTo>
                      <a:pt x="5246" y="498714"/>
                      <a:pt x="5246" y="498714"/>
                      <a:pt x="0" y="334222"/>
                    </a:cubicBezTo>
                    <a:cubicBezTo>
                      <a:pt x="0" y="334222"/>
                      <a:pt x="0" y="334222"/>
                      <a:pt x="118563" y="330032"/>
                    </a:cubicBezTo>
                    <a:cubicBezTo>
                      <a:pt x="124858" y="305934"/>
                      <a:pt x="135351" y="282884"/>
                      <a:pt x="146892" y="260882"/>
                    </a:cubicBezTo>
                    <a:cubicBezTo>
                      <a:pt x="146892" y="260882"/>
                      <a:pt x="146892" y="260882"/>
                      <a:pt x="61904" y="182303"/>
                    </a:cubicBezTo>
                    <a:cubicBezTo>
                      <a:pt x="61904" y="182303"/>
                      <a:pt x="61904" y="182303"/>
                      <a:pt x="181517" y="63911"/>
                    </a:cubicBezTo>
                    <a:cubicBezTo>
                      <a:pt x="181517" y="63911"/>
                      <a:pt x="181517" y="63911"/>
                      <a:pt x="267554" y="143538"/>
                    </a:cubicBezTo>
                    <a:cubicBezTo>
                      <a:pt x="290637" y="130965"/>
                      <a:pt x="314769" y="120488"/>
                      <a:pt x="341000" y="114201"/>
                    </a:cubicBezTo>
                    <a:cubicBezTo>
                      <a:pt x="341000" y="114201"/>
                      <a:pt x="341000" y="114201"/>
                      <a:pt x="341000" y="0"/>
                    </a:cubicBezTo>
                    <a:close/>
                  </a:path>
                </a:pathLst>
              </a:custGeom>
              <a:solidFill>
                <a:srgbClr val="FFDCD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35" name="Google Shape;935;p25"/>
              <p:cNvSpPr/>
              <p:nvPr/>
            </p:nvSpPr>
            <p:spPr>
              <a:xfrm>
                <a:off x="4577395" y="2088687"/>
                <a:ext cx="852978" cy="808839"/>
              </a:xfrm>
              <a:custGeom>
                <a:avLst/>
                <a:gdLst/>
                <a:ahLst/>
                <a:cxnLst/>
                <a:rect l="l" t="t" r="r" b="b"/>
                <a:pathLst>
                  <a:path w="813" h="772" extrusionOk="0">
                    <a:moveTo>
                      <a:pt x="488" y="772"/>
                    </a:moveTo>
                    <a:cubicBezTo>
                      <a:pt x="324" y="772"/>
                      <a:pt x="324" y="772"/>
                      <a:pt x="324" y="772"/>
                    </a:cubicBezTo>
                    <a:cubicBezTo>
                      <a:pt x="324" y="671"/>
                      <a:pt x="324" y="671"/>
                      <a:pt x="324" y="671"/>
                    </a:cubicBezTo>
                    <a:cubicBezTo>
                      <a:pt x="299" y="664"/>
                      <a:pt x="274" y="653"/>
                      <a:pt x="251" y="640"/>
                    </a:cubicBezTo>
                    <a:cubicBezTo>
                      <a:pt x="174" y="711"/>
                      <a:pt x="174" y="711"/>
                      <a:pt x="174" y="711"/>
                    </a:cubicBezTo>
                    <a:cubicBezTo>
                      <a:pt x="60" y="599"/>
                      <a:pt x="60" y="599"/>
                      <a:pt x="60" y="599"/>
                    </a:cubicBezTo>
                    <a:cubicBezTo>
                      <a:pt x="138" y="526"/>
                      <a:pt x="138" y="526"/>
                      <a:pt x="138" y="526"/>
                    </a:cubicBezTo>
                    <a:cubicBezTo>
                      <a:pt x="129" y="509"/>
                      <a:pt x="121" y="491"/>
                      <a:pt x="115" y="473"/>
                    </a:cubicBezTo>
                    <a:cubicBezTo>
                      <a:pt x="5" y="476"/>
                      <a:pt x="5" y="476"/>
                      <a:pt x="5" y="476"/>
                    </a:cubicBezTo>
                    <a:cubicBezTo>
                      <a:pt x="0" y="319"/>
                      <a:pt x="0" y="319"/>
                      <a:pt x="0" y="319"/>
                    </a:cubicBezTo>
                    <a:cubicBezTo>
                      <a:pt x="113" y="315"/>
                      <a:pt x="113" y="315"/>
                      <a:pt x="113" y="315"/>
                    </a:cubicBezTo>
                    <a:cubicBezTo>
                      <a:pt x="119" y="292"/>
                      <a:pt x="128" y="270"/>
                      <a:pt x="140" y="249"/>
                    </a:cubicBezTo>
                    <a:cubicBezTo>
                      <a:pt x="59" y="174"/>
                      <a:pt x="59" y="174"/>
                      <a:pt x="59" y="174"/>
                    </a:cubicBezTo>
                    <a:cubicBezTo>
                      <a:pt x="173" y="61"/>
                      <a:pt x="173" y="61"/>
                      <a:pt x="173" y="61"/>
                    </a:cubicBezTo>
                    <a:cubicBezTo>
                      <a:pt x="255" y="137"/>
                      <a:pt x="255" y="137"/>
                      <a:pt x="255" y="137"/>
                    </a:cubicBezTo>
                    <a:cubicBezTo>
                      <a:pt x="277" y="125"/>
                      <a:pt x="300" y="115"/>
                      <a:pt x="324" y="109"/>
                    </a:cubicBezTo>
                    <a:cubicBezTo>
                      <a:pt x="324" y="0"/>
                      <a:pt x="324" y="0"/>
                      <a:pt x="324" y="0"/>
                    </a:cubicBezTo>
                    <a:cubicBezTo>
                      <a:pt x="488" y="0"/>
                      <a:pt x="488" y="0"/>
                      <a:pt x="488" y="0"/>
                    </a:cubicBezTo>
                    <a:cubicBezTo>
                      <a:pt x="488" y="108"/>
                      <a:pt x="488" y="108"/>
                      <a:pt x="488" y="108"/>
                    </a:cubicBezTo>
                    <a:cubicBezTo>
                      <a:pt x="513" y="114"/>
                      <a:pt x="536" y="123"/>
                      <a:pt x="558" y="135"/>
                    </a:cubicBezTo>
                    <a:cubicBezTo>
                      <a:pt x="638" y="60"/>
                      <a:pt x="638" y="60"/>
                      <a:pt x="638" y="60"/>
                    </a:cubicBezTo>
                    <a:cubicBezTo>
                      <a:pt x="753" y="172"/>
                      <a:pt x="753" y="172"/>
                      <a:pt x="753" y="172"/>
                    </a:cubicBezTo>
                    <a:cubicBezTo>
                      <a:pt x="674" y="246"/>
                      <a:pt x="674" y="246"/>
                      <a:pt x="674" y="246"/>
                    </a:cubicBezTo>
                    <a:cubicBezTo>
                      <a:pt x="684" y="263"/>
                      <a:pt x="693" y="280"/>
                      <a:pt x="699" y="299"/>
                    </a:cubicBezTo>
                    <a:cubicBezTo>
                      <a:pt x="808" y="296"/>
                      <a:pt x="808" y="296"/>
                      <a:pt x="808" y="296"/>
                    </a:cubicBezTo>
                    <a:cubicBezTo>
                      <a:pt x="813" y="453"/>
                      <a:pt x="813" y="453"/>
                      <a:pt x="813" y="453"/>
                    </a:cubicBezTo>
                    <a:cubicBezTo>
                      <a:pt x="706" y="456"/>
                      <a:pt x="706" y="456"/>
                      <a:pt x="706" y="456"/>
                    </a:cubicBezTo>
                    <a:cubicBezTo>
                      <a:pt x="700" y="481"/>
                      <a:pt x="691" y="505"/>
                      <a:pt x="678" y="527"/>
                    </a:cubicBezTo>
                    <a:cubicBezTo>
                      <a:pt x="754" y="598"/>
                      <a:pt x="754" y="598"/>
                      <a:pt x="754" y="598"/>
                    </a:cubicBezTo>
                    <a:cubicBezTo>
                      <a:pt x="640" y="710"/>
                      <a:pt x="640" y="710"/>
                      <a:pt x="640" y="710"/>
                    </a:cubicBezTo>
                    <a:cubicBezTo>
                      <a:pt x="564" y="641"/>
                      <a:pt x="564" y="641"/>
                      <a:pt x="564" y="641"/>
                    </a:cubicBezTo>
                    <a:cubicBezTo>
                      <a:pt x="541" y="654"/>
                      <a:pt x="515" y="665"/>
                      <a:pt x="488" y="672"/>
                    </a:cubicBezTo>
                    <a:lnTo>
                      <a:pt x="488" y="772"/>
                    </a:lnTo>
                    <a:close/>
                    <a:moveTo>
                      <a:pt x="343" y="754"/>
                    </a:moveTo>
                    <a:cubicBezTo>
                      <a:pt x="470" y="754"/>
                      <a:pt x="470" y="754"/>
                      <a:pt x="470" y="754"/>
                    </a:cubicBezTo>
                    <a:cubicBezTo>
                      <a:pt x="470" y="657"/>
                      <a:pt x="470" y="657"/>
                      <a:pt x="470" y="657"/>
                    </a:cubicBezTo>
                    <a:cubicBezTo>
                      <a:pt x="477" y="656"/>
                      <a:pt x="477" y="656"/>
                      <a:pt x="477" y="656"/>
                    </a:cubicBezTo>
                    <a:cubicBezTo>
                      <a:pt x="507" y="649"/>
                      <a:pt x="535" y="637"/>
                      <a:pt x="561" y="622"/>
                    </a:cubicBezTo>
                    <a:cubicBezTo>
                      <a:pt x="567" y="618"/>
                      <a:pt x="567" y="618"/>
                      <a:pt x="567" y="618"/>
                    </a:cubicBezTo>
                    <a:cubicBezTo>
                      <a:pt x="639" y="685"/>
                      <a:pt x="639" y="685"/>
                      <a:pt x="639" y="685"/>
                    </a:cubicBezTo>
                    <a:cubicBezTo>
                      <a:pt x="728" y="598"/>
                      <a:pt x="728" y="598"/>
                      <a:pt x="728" y="598"/>
                    </a:cubicBezTo>
                    <a:cubicBezTo>
                      <a:pt x="655" y="531"/>
                      <a:pt x="655" y="531"/>
                      <a:pt x="655" y="531"/>
                    </a:cubicBezTo>
                    <a:cubicBezTo>
                      <a:pt x="658" y="525"/>
                      <a:pt x="658" y="525"/>
                      <a:pt x="658" y="525"/>
                    </a:cubicBezTo>
                    <a:cubicBezTo>
                      <a:pt x="673" y="500"/>
                      <a:pt x="684" y="473"/>
                      <a:pt x="690" y="445"/>
                    </a:cubicBezTo>
                    <a:cubicBezTo>
                      <a:pt x="691" y="438"/>
                      <a:pt x="691" y="438"/>
                      <a:pt x="691" y="438"/>
                    </a:cubicBezTo>
                    <a:cubicBezTo>
                      <a:pt x="794" y="435"/>
                      <a:pt x="794" y="435"/>
                      <a:pt x="794" y="435"/>
                    </a:cubicBezTo>
                    <a:cubicBezTo>
                      <a:pt x="790" y="315"/>
                      <a:pt x="790" y="315"/>
                      <a:pt x="790" y="315"/>
                    </a:cubicBezTo>
                    <a:cubicBezTo>
                      <a:pt x="686" y="318"/>
                      <a:pt x="686" y="318"/>
                      <a:pt x="686" y="318"/>
                    </a:cubicBezTo>
                    <a:cubicBezTo>
                      <a:pt x="684" y="311"/>
                      <a:pt x="684" y="311"/>
                      <a:pt x="684" y="311"/>
                    </a:cubicBezTo>
                    <a:cubicBezTo>
                      <a:pt x="677" y="289"/>
                      <a:pt x="667" y="268"/>
                      <a:pt x="655" y="249"/>
                    </a:cubicBezTo>
                    <a:cubicBezTo>
                      <a:pt x="651" y="243"/>
                      <a:pt x="651" y="243"/>
                      <a:pt x="651" y="243"/>
                    </a:cubicBezTo>
                    <a:cubicBezTo>
                      <a:pt x="727" y="172"/>
                      <a:pt x="727" y="172"/>
                      <a:pt x="727" y="172"/>
                    </a:cubicBezTo>
                    <a:cubicBezTo>
                      <a:pt x="638" y="85"/>
                      <a:pt x="638" y="85"/>
                      <a:pt x="638" y="85"/>
                    </a:cubicBezTo>
                    <a:cubicBezTo>
                      <a:pt x="561" y="157"/>
                      <a:pt x="561" y="157"/>
                      <a:pt x="561" y="157"/>
                    </a:cubicBezTo>
                    <a:cubicBezTo>
                      <a:pt x="555" y="154"/>
                      <a:pt x="555" y="154"/>
                      <a:pt x="555" y="154"/>
                    </a:cubicBezTo>
                    <a:cubicBezTo>
                      <a:pt x="531" y="140"/>
                      <a:pt x="504" y="130"/>
                      <a:pt x="477" y="124"/>
                    </a:cubicBezTo>
                    <a:cubicBezTo>
                      <a:pt x="470" y="122"/>
                      <a:pt x="470" y="122"/>
                      <a:pt x="470" y="122"/>
                    </a:cubicBezTo>
                    <a:cubicBezTo>
                      <a:pt x="470" y="18"/>
                      <a:pt x="470" y="18"/>
                      <a:pt x="470" y="18"/>
                    </a:cubicBezTo>
                    <a:cubicBezTo>
                      <a:pt x="343" y="18"/>
                      <a:pt x="343" y="18"/>
                      <a:pt x="343" y="18"/>
                    </a:cubicBezTo>
                    <a:cubicBezTo>
                      <a:pt x="343" y="123"/>
                      <a:pt x="343" y="123"/>
                      <a:pt x="343" y="123"/>
                    </a:cubicBezTo>
                    <a:cubicBezTo>
                      <a:pt x="336" y="124"/>
                      <a:pt x="336" y="124"/>
                      <a:pt x="336" y="124"/>
                    </a:cubicBezTo>
                    <a:cubicBezTo>
                      <a:pt x="308" y="131"/>
                      <a:pt x="282" y="142"/>
                      <a:pt x="258" y="156"/>
                    </a:cubicBezTo>
                    <a:cubicBezTo>
                      <a:pt x="252" y="159"/>
                      <a:pt x="252" y="159"/>
                      <a:pt x="252" y="159"/>
                    </a:cubicBezTo>
                    <a:cubicBezTo>
                      <a:pt x="173" y="86"/>
                      <a:pt x="173" y="86"/>
                      <a:pt x="173" y="86"/>
                    </a:cubicBezTo>
                    <a:cubicBezTo>
                      <a:pt x="85" y="173"/>
                      <a:pt x="85" y="173"/>
                      <a:pt x="85" y="173"/>
                    </a:cubicBezTo>
                    <a:cubicBezTo>
                      <a:pt x="164" y="246"/>
                      <a:pt x="164" y="246"/>
                      <a:pt x="164" y="246"/>
                    </a:cubicBezTo>
                    <a:cubicBezTo>
                      <a:pt x="160" y="252"/>
                      <a:pt x="160" y="252"/>
                      <a:pt x="160" y="252"/>
                    </a:cubicBezTo>
                    <a:cubicBezTo>
                      <a:pt x="146" y="276"/>
                      <a:pt x="135" y="300"/>
                      <a:pt x="129" y="327"/>
                    </a:cubicBezTo>
                    <a:cubicBezTo>
                      <a:pt x="127" y="333"/>
                      <a:pt x="127" y="333"/>
                      <a:pt x="127" y="333"/>
                    </a:cubicBezTo>
                    <a:cubicBezTo>
                      <a:pt x="19" y="336"/>
                      <a:pt x="19" y="336"/>
                      <a:pt x="19" y="336"/>
                    </a:cubicBezTo>
                    <a:cubicBezTo>
                      <a:pt x="23" y="457"/>
                      <a:pt x="23" y="457"/>
                      <a:pt x="23" y="457"/>
                    </a:cubicBezTo>
                    <a:cubicBezTo>
                      <a:pt x="129" y="454"/>
                      <a:pt x="129" y="454"/>
                      <a:pt x="129" y="454"/>
                    </a:cubicBezTo>
                    <a:cubicBezTo>
                      <a:pt x="131" y="461"/>
                      <a:pt x="131" y="461"/>
                      <a:pt x="131" y="461"/>
                    </a:cubicBezTo>
                    <a:cubicBezTo>
                      <a:pt x="137" y="483"/>
                      <a:pt x="146" y="504"/>
                      <a:pt x="158" y="523"/>
                    </a:cubicBezTo>
                    <a:cubicBezTo>
                      <a:pt x="161" y="530"/>
                      <a:pt x="161" y="530"/>
                      <a:pt x="161" y="530"/>
                    </a:cubicBezTo>
                    <a:cubicBezTo>
                      <a:pt x="86" y="600"/>
                      <a:pt x="86" y="600"/>
                      <a:pt x="86" y="600"/>
                    </a:cubicBezTo>
                    <a:cubicBezTo>
                      <a:pt x="175" y="686"/>
                      <a:pt x="175" y="686"/>
                      <a:pt x="175" y="686"/>
                    </a:cubicBezTo>
                    <a:cubicBezTo>
                      <a:pt x="249" y="617"/>
                      <a:pt x="249" y="617"/>
                      <a:pt x="249" y="617"/>
                    </a:cubicBezTo>
                    <a:cubicBezTo>
                      <a:pt x="254" y="621"/>
                      <a:pt x="254" y="621"/>
                      <a:pt x="254" y="621"/>
                    </a:cubicBezTo>
                    <a:cubicBezTo>
                      <a:pt x="280" y="636"/>
                      <a:pt x="307" y="648"/>
                      <a:pt x="336" y="655"/>
                    </a:cubicBezTo>
                    <a:cubicBezTo>
                      <a:pt x="343" y="657"/>
                      <a:pt x="343" y="657"/>
                      <a:pt x="343" y="657"/>
                    </a:cubicBezTo>
                    <a:lnTo>
                      <a:pt x="343" y="754"/>
                    </a:lnTo>
                    <a:close/>
                    <a:moveTo>
                      <a:pt x="408" y="599"/>
                    </a:moveTo>
                    <a:cubicBezTo>
                      <a:pt x="288" y="599"/>
                      <a:pt x="189" y="505"/>
                      <a:pt x="189" y="390"/>
                    </a:cubicBezTo>
                    <a:cubicBezTo>
                      <a:pt x="189" y="274"/>
                      <a:pt x="288" y="180"/>
                      <a:pt x="408" y="180"/>
                    </a:cubicBezTo>
                    <a:cubicBezTo>
                      <a:pt x="529" y="180"/>
                      <a:pt x="628" y="274"/>
                      <a:pt x="628" y="390"/>
                    </a:cubicBezTo>
                    <a:cubicBezTo>
                      <a:pt x="628" y="505"/>
                      <a:pt x="529" y="599"/>
                      <a:pt x="408" y="599"/>
                    </a:cubicBezTo>
                    <a:close/>
                    <a:moveTo>
                      <a:pt x="408" y="198"/>
                    </a:moveTo>
                    <a:cubicBezTo>
                      <a:pt x="298" y="198"/>
                      <a:pt x="207" y="284"/>
                      <a:pt x="207" y="390"/>
                    </a:cubicBezTo>
                    <a:cubicBezTo>
                      <a:pt x="207" y="495"/>
                      <a:pt x="298" y="581"/>
                      <a:pt x="408" y="581"/>
                    </a:cubicBezTo>
                    <a:cubicBezTo>
                      <a:pt x="519" y="581"/>
                      <a:pt x="609" y="495"/>
                      <a:pt x="609" y="390"/>
                    </a:cubicBezTo>
                    <a:cubicBezTo>
                      <a:pt x="609" y="284"/>
                      <a:pt x="519" y="198"/>
                      <a:pt x="408" y="198"/>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grpSp>
          <p:nvGrpSpPr>
            <p:cNvPr id="936" name="Google Shape;936;p25"/>
            <p:cNvGrpSpPr/>
            <p:nvPr/>
          </p:nvGrpSpPr>
          <p:grpSpPr>
            <a:xfrm>
              <a:off x="4710003" y="1465086"/>
              <a:ext cx="140140" cy="137932"/>
              <a:chOff x="11331575" y="1004888"/>
              <a:chExt cx="201613" cy="198438"/>
            </a:xfrm>
          </p:grpSpPr>
          <p:sp>
            <p:nvSpPr>
              <p:cNvPr id="937" name="Google Shape;937;p25"/>
              <p:cNvSpPr/>
              <p:nvPr/>
            </p:nvSpPr>
            <p:spPr>
              <a:xfrm>
                <a:off x="11331575" y="1004888"/>
                <a:ext cx="196850" cy="198438"/>
              </a:xfrm>
              <a:custGeom>
                <a:avLst/>
                <a:gdLst/>
                <a:ahLst/>
                <a:cxnLst/>
                <a:rect l="l" t="t" r="r" b="b"/>
                <a:pathLst>
                  <a:path w="131" h="131" extrusionOk="0">
                    <a:moveTo>
                      <a:pt x="108" y="9"/>
                    </a:moveTo>
                    <a:cubicBezTo>
                      <a:pt x="75" y="42"/>
                      <a:pt x="42" y="75"/>
                      <a:pt x="9" y="108"/>
                    </a:cubicBezTo>
                    <a:cubicBezTo>
                      <a:pt x="0" y="117"/>
                      <a:pt x="14" y="131"/>
                      <a:pt x="23" y="122"/>
                    </a:cubicBezTo>
                    <a:cubicBezTo>
                      <a:pt x="56" y="89"/>
                      <a:pt x="89" y="56"/>
                      <a:pt x="122" y="23"/>
                    </a:cubicBezTo>
                    <a:cubicBezTo>
                      <a:pt x="131" y="14"/>
                      <a:pt x="117" y="0"/>
                      <a:pt x="108" y="9"/>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38" name="Google Shape;938;p25"/>
              <p:cNvSpPr/>
              <p:nvPr/>
            </p:nvSpPr>
            <p:spPr>
              <a:xfrm>
                <a:off x="11431588" y="1069975"/>
                <a:ext cx="101600" cy="101600"/>
              </a:xfrm>
              <a:custGeom>
                <a:avLst/>
                <a:gdLst/>
                <a:ahLst/>
                <a:cxnLst/>
                <a:rect l="l" t="t" r="r" b="b"/>
                <a:pathLst>
                  <a:path w="67" h="67" extrusionOk="0">
                    <a:moveTo>
                      <a:pt x="44" y="9"/>
                    </a:moveTo>
                    <a:cubicBezTo>
                      <a:pt x="32" y="21"/>
                      <a:pt x="21" y="32"/>
                      <a:pt x="9" y="44"/>
                    </a:cubicBezTo>
                    <a:cubicBezTo>
                      <a:pt x="0" y="53"/>
                      <a:pt x="14" y="67"/>
                      <a:pt x="23" y="58"/>
                    </a:cubicBezTo>
                    <a:cubicBezTo>
                      <a:pt x="35" y="46"/>
                      <a:pt x="46" y="35"/>
                      <a:pt x="58" y="23"/>
                    </a:cubicBezTo>
                    <a:cubicBezTo>
                      <a:pt x="67" y="14"/>
                      <a:pt x="53" y="0"/>
                      <a:pt x="44" y="9"/>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939" name="Google Shape;939;p25"/>
            <p:cNvSpPr/>
            <p:nvPr/>
          </p:nvSpPr>
          <p:spPr>
            <a:xfrm>
              <a:off x="4911205" y="2954906"/>
              <a:ext cx="94899" cy="92691"/>
            </a:xfrm>
            <a:prstGeom prst="ellipse">
              <a:avLst/>
            </a:prstGeom>
            <a:solidFill>
              <a:srgbClr val="FFE7B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40" name="Google Shape;940;p25"/>
            <p:cNvSpPr/>
            <p:nvPr/>
          </p:nvSpPr>
          <p:spPr>
            <a:xfrm>
              <a:off x="5099897" y="1212416"/>
              <a:ext cx="57380" cy="57380"/>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941" name="Google Shape;941;p25"/>
          <p:cNvSpPr txBox="1"/>
          <p:nvPr/>
        </p:nvSpPr>
        <p:spPr>
          <a:xfrm>
            <a:off x="4208192" y="2323003"/>
            <a:ext cx="4057800" cy="438551"/>
          </a:xfrm>
          <a:prstGeom prst="rect">
            <a:avLst/>
          </a:prstGeom>
          <a:noFill/>
          <a:ln>
            <a:noFill/>
          </a:ln>
        </p:spPr>
        <p:txBody>
          <a:bodyPr spcFirstLastPara="1" wrap="square" lIns="68575" tIns="34275" rIns="68575" bIns="34275" anchor="t" anchorCtr="0">
            <a:spAutoFit/>
          </a:bodyPr>
          <a:lstStyle/>
          <a:p>
            <a:pPr lvl="0">
              <a:buSzPts val="1100"/>
            </a:pPr>
            <a:r>
              <a:rPr lang="en-US" altLang="zh-TW" sz="1200" b="1" dirty="0">
                <a:solidFill>
                  <a:schemeClr val="dk2"/>
                </a:solidFill>
                <a:latin typeface="Montserrat"/>
                <a:ea typeface="Montserrat"/>
                <a:cs typeface="Montserrat"/>
                <a:sym typeface="Montserrat"/>
              </a:rPr>
              <a:t>How does alcohol consumption affect healthcare expenditure and life expectancy?</a:t>
            </a:r>
          </a:p>
        </p:txBody>
      </p:sp>
      <p:sp>
        <p:nvSpPr>
          <p:cNvPr id="942" name="Google Shape;942;p25"/>
          <p:cNvSpPr txBox="1"/>
          <p:nvPr/>
        </p:nvSpPr>
        <p:spPr>
          <a:xfrm>
            <a:off x="4188537" y="1111063"/>
            <a:ext cx="4233600" cy="623217"/>
          </a:xfrm>
          <a:prstGeom prst="rect">
            <a:avLst/>
          </a:prstGeom>
          <a:noFill/>
          <a:ln>
            <a:noFill/>
          </a:ln>
        </p:spPr>
        <p:txBody>
          <a:bodyPr spcFirstLastPara="1" wrap="square" lIns="68575" tIns="34275" rIns="68575" bIns="34275" anchor="t" anchorCtr="0">
            <a:spAutoFit/>
          </a:bodyPr>
          <a:lstStyle/>
          <a:p>
            <a:pPr lvl="0"/>
            <a:r>
              <a:rPr lang="en-US" altLang="zh-TW" sz="1200" b="1" dirty="0">
                <a:solidFill>
                  <a:schemeClr val="dk2"/>
                </a:solidFill>
                <a:latin typeface="Montserrat"/>
                <a:ea typeface="Montserrat"/>
                <a:cs typeface="Montserrat"/>
                <a:sym typeface="Montserrat"/>
              </a:rPr>
              <a:t>Will the legalization of cannabis for recreational use affect life expectancy given different crime rate?</a:t>
            </a:r>
          </a:p>
        </p:txBody>
      </p:sp>
      <p:sp>
        <p:nvSpPr>
          <p:cNvPr id="943" name="Google Shape;943;p25"/>
          <p:cNvSpPr txBox="1"/>
          <p:nvPr/>
        </p:nvSpPr>
        <p:spPr>
          <a:xfrm>
            <a:off x="4244251" y="3478338"/>
            <a:ext cx="3682200" cy="623217"/>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SzPts val="1100"/>
              <a:buFont typeface="Arial"/>
              <a:buNone/>
            </a:pPr>
            <a:r>
              <a:rPr lang="en" sz="1200" b="1" dirty="0">
                <a:solidFill>
                  <a:schemeClr val="dk2"/>
                </a:solidFill>
                <a:latin typeface="Montserrat"/>
                <a:ea typeface="Montserrat"/>
                <a:cs typeface="Montserrat"/>
                <a:sym typeface="Montserrat"/>
              </a:rPr>
              <a:t>How does alcohol consumption affect healthcare expenditure and life expectancy?</a:t>
            </a:r>
            <a:endParaRPr sz="1200" b="1" dirty="0">
              <a:solidFill>
                <a:schemeClr val="dk2"/>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26"/>
          <p:cNvSpPr/>
          <p:nvPr/>
        </p:nvSpPr>
        <p:spPr>
          <a:xfrm>
            <a:off x="0" y="0"/>
            <a:ext cx="9144000" cy="1094700"/>
          </a:xfrm>
          <a:prstGeom prst="rect">
            <a:avLst/>
          </a:prstGeom>
          <a:solidFill>
            <a:srgbClr val="CFD1F2">
              <a:alpha val="2471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a:solidFill>
                <a:schemeClr val="lt1"/>
              </a:solidFill>
              <a:latin typeface="Montserrat"/>
              <a:ea typeface="Montserrat"/>
              <a:cs typeface="Montserrat"/>
              <a:sym typeface="Montserrat"/>
            </a:endParaRPr>
          </a:p>
          <a:p>
            <a:pPr marL="0" marR="0" lvl="0" indent="0" algn="ctr" rtl="0">
              <a:spcBef>
                <a:spcPts val="0"/>
              </a:spcBef>
              <a:spcAft>
                <a:spcPts val="0"/>
              </a:spcAft>
              <a:buNone/>
            </a:pPr>
            <a:endParaRPr>
              <a:solidFill>
                <a:schemeClr val="lt1"/>
              </a:solidFill>
              <a:latin typeface="Montserrat"/>
              <a:ea typeface="Montserrat"/>
              <a:cs typeface="Montserrat"/>
              <a:sym typeface="Montserrat"/>
            </a:endParaRPr>
          </a:p>
          <a:p>
            <a:pPr marL="0" marR="0" lvl="0" indent="0" algn="ctr" rtl="0">
              <a:spcBef>
                <a:spcPts val="0"/>
              </a:spcBef>
              <a:spcAft>
                <a:spcPts val="0"/>
              </a:spcAft>
              <a:buNone/>
            </a:pPr>
            <a:endParaRPr>
              <a:solidFill>
                <a:schemeClr val="lt1"/>
              </a:solidFill>
              <a:latin typeface="Montserrat"/>
              <a:ea typeface="Montserrat"/>
              <a:cs typeface="Montserrat"/>
              <a:sym typeface="Montserrat"/>
            </a:endParaRPr>
          </a:p>
        </p:txBody>
      </p:sp>
      <p:sp>
        <p:nvSpPr>
          <p:cNvPr id="949" name="Google Shape;949;p26"/>
          <p:cNvSpPr txBox="1"/>
          <p:nvPr/>
        </p:nvSpPr>
        <p:spPr>
          <a:xfrm>
            <a:off x="144900" y="38675"/>
            <a:ext cx="89991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chemeClr val="dk2"/>
                </a:solidFill>
                <a:latin typeface="Montserrat"/>
                <a:ea typeface="Montserrat"/>
                <a:cs typeface="Montserrat"/>
                <a:sym typeface="Montserrat"/>
              </a:rPr>
              <a:t>Will the legalization of cannabis for recreational use affect life expectancy given different crime rate?</a:t>
            </a:r>
            <a:endParaRPr sz="1300" b="1" dirty="0">
              <a:solidFill>
                <a:schemeClr val="dk2"/>
              </a:solidFill>
              <a:latin typeface="Montserrat"/>
              <a:ea typeface="Montserrat"/>
              <a:cs typeface="Montserrat"/>
              <a:sym typeface="Montserrat"/>
            </a:endParaRPr>
          </a:p>
          <a:p>
            <a:pPr marL="0" lvl="0" indent="0" algn="l" rtl="0">
              <a:spcBef>
                <a:spcPts val="0"/>
              </a:spcBef>
              <a:spcAft>
                <a:spcPts val="0"/>
              </a:spcAft>
              <a:buNone/>
            </a:pPr>
            <a:endParaRPr sz="1300" b="1" dirty="0">
              <a:solidFill>
                <a:schemeClr val="dk2"/>
              </a:solidFill>
              <a:latin typeface="Montserrat"/>
              <a:ea typeface="Montserrat"/>
              <a:cs typeface="Montserrat"/>
              <a:sym typeface="Montserrat"/>
            </a:endParaRPr>
          </a:p>
          <a:p>
            <a:pPr marL="0" lvl="0" indent="0" algn="l" rtl="0">
              <a:spcBef>
                <a:spcPts val="0"/>
              </a:spcBef>
              <a:spcAft>
                <a:spcPts val="0"/>
              </a:spcAft>
              <a:buNone/>
            </a:pPr>
            <a:r>
              <a:rPr lang="en" sz="1200" b="1" dirty="0">
                <a:solidFill>
                  <a:schemeClr val="dk2"/>
                </a:solidFill>
                <a:latin typeface="Montserrat"/>
                <a:ea typeface="Montserrat"/>
                <a:cs typeface="Montserrat"/>
                <a:sym typeface="Montserrat"/>
              </a:rPr>
              <a:t>Finding 1 : With the crime index below 70, the legalization of recreational use cannabis will increase life expectancy. However, if a country with higher crime index (&gt;70) allowing the legalization of cannabis, life expectancy will drop.</a:t>
            </a:r>
            <a:endParaRPr sz="1200" b="1" dirty="0">
              <a:solidFill>
                <a:schemeClr val="dk2"/>
              </a:solidFill>
              <a:latin typeface="Montserrat"/>
              <a:ea typeface="Montserrat"/>
              <a:cs typeface="Montserrat"/>
              <a:sym typeface="Montserrat"/>
            </a:endParaRPr>
          </a:p>
          <a:p>
            <a:pPr marL="0" lvl="0" indent="0" algn="l" rtl="0">
              <a:spcBef>
                <a:spcPts val="0"/>
              </a:spcBef>
              <a:spcAft>
                <a:spcPts val="0"/>
              </a:spcAft>
              <a:buNone/>
            </a:pPr>
            <a:endParaRPr sz="1200" b="1" dirty="0">
              <a:solidFill>
                <a:schemeClr val="dk2"/>
              </a:solidFill>
              <a:latin typeface="Montserrat"/>
              <a:ea typeface="Montserrat"/>
              <a:cs typeface="Montserrat"/>
              <a:sym typeface="Montserrat"/>
            </a:endParaRPr>
          </a:p>
        </p:txBody>
      </p:sp>
      <p:grpSp>
        <p:nvGrpSpPr>
          <p:cNvPr id="950" name="Google Shape;950;p26"/>
          <p:cNvGrpSpPr/>
          <p:nvPr/>
        </p:nvGrpSpPr>
        <p:grpSpPr>
          <a:xfrm>
            <a:off x="1" y="-248081"/>
            <a:ext cx="9271406" cy="5405547"/>
            <a:chOff x="1" y="-330774"/>
            <a:chExt cx="12361874" cy="7207396"/>
          </a:xfrm>
        </p:grpSpPr>
        <p:sp>
          <p:nvSpPr>
            <p:cNvPr id="951" name="Google Shape;951;p26"/>
            <p:cNvSpPr/>
            <p:nvPr/>
          </p:nvSpPr>
          <p:spPr>
            <a:xfrm rot="5400000">
              <a:off x="560114" y="5062265"/>
              <a:ext cx="1235622" cy="2355849"/>
            </a:xfrm>
            <a:custGeom>
              <a:avLst/>
              <a:gdLst/>
              <a:ahLst/>
              <a:cxnLst/>
              <a:rect l="l" t="t" r="r" b="b"/>
              <a:pathLst>
                <a:path w="800" h="1531" extrusionOk="0">
                  <a:moveTo>
                    <a:pt x="530" y="211"/>
                  </a:moveTo>
                  <a:cubicBezTo>
                    <a:pt x="463" y="277"/>
                    <a:pt x="400" y="350"/>
                    <a:pt x="344" y="428"/>
                  </a:cubicBezTo>
                  <a:cubicBezTo>
                    <a:pt x="289" y="505"/>
                    <a:pt x="240" y="586"/>
                    <a:pt x="198" y="671"/>
                  </a:cubicBezTo>
                  <a:cubicBezTo>
                    <a:pt x="55" y="961"/>
                    <a:pt x="0" y="1272"/>
                    <a:pt x="42" y="1531"/>
                  </a:cubicBezTo>
                  <a:cubicBezTo>
                    <a:pt x="43" y="1531"/>
                    <a:pt x="43" y="1531"/>
                    <a:pt x="43" y="1531"/>
                  </a:cubicBezTo>
                  <a:cubicBezTo>
                    <a:pt x="1" y="1273"/>
                    <a:pt x="56" y="961"/>
                    <a:pt x="199" y="672"/>
                  </a:cubicBezTo>
                  <a:cubicBezTo>
                    <a:pt x="340" y="387"/>
                    <a:pt x="553" y="152"/>
                    <a:pt x="800" y="2"/>
                  </a:cubicBezTo>
                  <a:cubicBezTo>
                    <a:pt x="800" y="0"/>
                    <a:pt x="800" y="0"/>
                    <a:pt x="800" y="0"/>
                  </a:cubicBezTo>
                  <a:cubicBezTo>
                    <a:pt x="704" y="58"/>
                    <a:pt x="614" y="128"/>
                    <a:pt x="530" y="211"/>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52" name="Google Shape;952;p26"/>
            <p:cNvSpPr/>
            <p:nvPr/>
          </p:nvSpPr>
          <p:spPr>
            <a:xfrm>
              <a:off x="1866336" y="1"/>
              <a:ext cx="2770981" cy="2828925"/>
            </a:xfrm>
            <a:custGeom>
              <a:avLst/>
              <a:gdLst/>
              <a:ahLst/>
              <a:cxnLst/>
              <a:rect l="l" t="t" r="r" b="b"/>
              <a:pathLst>
                <a:path w="1794" h="1839" extrusionOk="0">
                  <a:moveTo>
                    <a:pt x="1762" y="1315"/>
                  </a:moveTo>
                  <a:cubicBezTo>
                    <a:pt x="1743" y="1241"/>
                    <a:pt x="1717" y="1174"/>
                    <a:pt x="1683" y="1116"/>
                  </a:cubicBezTo>
                  <a:cubicBezTo>
                    <a:pt x="1642" y="1044"/>
                    <a:pt x="1590" y="985"/>
                    <a:pt x="1529" y="940"/>
                  </a:cubicBezTo>
                  <a:cubicBezTo>
                    <a:pt x="1283" y="761"/>
                    <a:pt x="968" y="862"/>
                    <a:pt x="690" y="951"/>
                  </a:cubicBezTo>
                  <a:cubicBezTo>
                    <a:pt x="573" y="988"/>
                    <a:pt x="462" y="1023"/>
                    <a:pt x="365" y="1035"/>
                  </a:cubicBezTo>
                  <a:cubicBezTo>
                    <a:pt x="257" y="1049"/>
                    <a:pt x="180" y="1031"/>
                    <a:pt x="124" y="980"/>
                  </a:cubicBezTo>
                  <a:cubicBezTo>
                    <a:pt x="68" y="929"/>
                    <a:pt x="31" y="842"/>
                    <a:pt x="16" y="729"/>
                  </a:cubicBezTo>
                  <a:cubicBezTo>
                    <a:pt x="1" y="619"/>
                    <a:pt x="8" y="489"/>
                    <a:pt x="36" y="354"/>
                  </a:cubicBezTo>
                  <a:cubicBezTo>
                    <a:pt x="59" y="240"/>
                    <a:pt x="98" y="117"/>
                    <a:pt x="155" y="0"/>
                  </a:cubicBezTo>
                  <a:cubicBezTo>
                    <a:pt x="154" y="0"/>
                    <a:pt x="154" y="0"/>
                    <a:pt x="154" y="0"/>
                  </a:cubicBezTo>
                  <a:cubicBezTo>
                    <a:pt x="141" y="26"/>
                    <a:pt x="129" y="54"/>
                    <a:pt x="118" y="81"/>
                  </a:cubicBezTo>
                  <a:cubicBezTo>
                    <a:pt x="82" y="169"/>
                    <a:pt x="54" y="261"/>
                    <a:pt x="35" y="354"/>
                  </a:cubicBezTo>
                  <a:cubicBezTo>
                    <a:pt x="7" y="489"/>
                    <a:pt x="0" y="619"/>
                    <a:pt x="15" y="729"/>
                  </a:cubicBezTo>
                  <a:cubicBezTo>
                    <a:pt x="30" y="843"/>
                    <a:pt x="68" y="929"/>
                    <a:pt x="123" y="980"/>
                  </a:cubicBezTo>
                  <a:cubicBezTo>
                    <a:pt x="180" y="1032"/>
                    <a:pt x="257" y="1050"/>
                    <a:pt x="365" y="1036"/>
                  </a:cubicBezTo>
                  <a:cubicBezTo>
                    <a:pt x="462" y="1024"/>
                    <a:pt x="573" y="989"/>
                    <a:pt x="690" y="952"/>
                  </a:cubicBezTo>
                  <a:cubicBezTo>
                    <a:pt x="968" y="863"/>
                    <a:pt x="1283" y="762"/>
                    <a:pt x="1528" y="941"/>
                  </a:cubicBezTo>
                  <a:cubicBezTo>
                    <a:pt x="1770" y="1118"/>
                    <a:pt x="1793" y="1450"/>
                    <a:pt x="1791" y="1585"/>
                  </a:cubicBezTo>
                  <a:cubicBezTo>
                    <a:pt x="1790" y="1672"/>
                    <a:pt x="1777" y="1757"/>
                    <a:pt x="1753" y="1839"/>
                  </a:cubicBezTo>
                  <a:cubicBezTo>
                    <a:pt x="1778" y="1754"/>
                    <a:pt x="1791" y="1669"/>
                    <a:pt x="1792" y="1585"/>
                  </a:cubicBezTo>
                  <a:cubicBezTo>
                    <a:pt x="1794" y="1468"/>
                    <a:pt x="1776" y="1374"/>
                    <a:pt x="1762" y="131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53" name="Google Shape;953;p26"/>
            <p:cNvSpPr/>
            <p:nvPr/>
          </p:nvSpPr>
          <p:spPr>
            <a:xfrm rot="577814" flipH="1">
              <a:off x="7228615" y="9668"/>
              <a:ext cx="4619903" cy="6526510"/>
            </a:xfrm>
            <a:custGeom>
              <a:avLst/>
              <a:gdLst/>
              <a:ahLst/>
              <a:cxnLst/>
              <a:rect l="l" t="t" r="r" b="b"/>
              <a:pathLst>
                <a:path w="2715" h="3849" extrusionOk="0">
                  <a:moveTo>
                    <a:pt x="2505" y="1438"/>
                  </a:moveTo>
                  <a:cubicBezTo>
                    <a:pt x="2361" y="1568"/>
                    <a:pt x="2244" y="1741"/>
                    <a:pt x="2177" y="1925"/>
                  </a:cubicBezTo>
                  <a:cubicBezTo>
                    <a:pt x="2142" y="2019"/>
                    <a:pt x="2122" y="2113"/>
                    <a:pt x="2115" y="2204"/>
                  </a:cubicBezTo>
                  <a:cubicBezTo>
                    <a:pt x="2109" y="2299"/>
                    <a:pt x="2118" y="2390"/>
                    <a:pt x="2144" y="2473"/>
                  </a:cubicBezTo>
                  <a:cubicBezTo>
                    <a:pt x="2175" y="2573"/>
                    <a:pt x="2223" y="2640"/>
                    <a:pt x="2269" y="2705"/>
                  </a:cubicBezTo>
                  <a:cubicBezTo>
                    <a:pt x="2328" y="2788"/>
                    <a:pt x="2390" y="2873"/>
                    <a:pt x="2417" y="3029"/>
                  </a:cubicBezTo>
                  <a:cubicBezTo>
                    <a:pt x="2417" y="3033"/>
                    <a:pt x="2433" y="3123"/>
                    <a:pt x="2429" y="3238"/>
                  </a:cubicBezTo>
                  <a:cubicBezTo>
                    <a:pt x="2424" y="3385"/>
                    <a:pt x="2390" y="3502"/>
                    <a:pt x="2329" y="3584"/>
                  </a:cubicBezTo>
                  <a:cubicBezTo>
                    <a:pt x="2262" y="3675"/>
                    <a:pt x="2145" y="3746"/>
                    <a:pt x="1989" y="3790"/>
                  </a:cubicBezTo>
                  <a:cubicBezTo>
                    <a:pt x="1838" y="3833"/>
                    <a:pt x="1659" y="3849"/>
                    <a:pt x="1470" y="3836"/>
                  </a:cubicBezTo>
                  <a:cubicBezTo>
                    <a:pt x="1027" y="3806"/>
                    <a:pt x="461" y="3606"/>
                    <a:pt x="203" y="3136"/>
                  </a:cubicBezTo>
                  <a:cubicBezTo>
                    <a:pt x="16" y="2794"/>
                    <a:pt x="0" y="2335"/>
                    <a:pt x="164" y="1995"/>
                  </a:cubicBezTo>
                  <a:cubicBezTo>
                    <a:pt x="236" y="1846"/>
                    <a:pt x="315" y="1774"/>
                    <a:pt x="391" y="1704"/>
                  </a:cubicBezTo>
                  <a:cubicBezTo>
                    <a:pt x="468" y="1634"/>
                    <a:pt x="541" y="1568"/>
                    <a:pt x="593" y="1429"/>
                  </a:cubicBezTo>
                  <a:cubicBezTo>
                    <a:pt x="638" y="1310"/>
                    <a:pt x="653" y="1179"/>
                    <a:pt x="637" y="1037"/>
                  </a:cubicBezTo>
                  <a:cubicBezTo>
                    <a:pt x="624" y="921"/>
                    <a:pt x="591" y="797"/>
                    <a:pt x="538" y="669"/>
                  </a:cubicBezTo>
                  <a:cubicBezTo>
                    <a:pt x="499" y="573"/>
                    <a:pt x="448" y="476"/>
                    <a:pt x="389" y="379"/>
                  </a:cubicBezTo>
                  <a:cubicBezTo>
                    <a:pt x="341" y="301"/>
                    <a:pt x="301" y="245"/>
                    <a:pt x="281" y="219"/>
                  </a:cubicBezTo>
                  <a:cubicBezTo>
                    <a:pt x="226" y="143"/>
                    <a:pt x="167" y="70"/>
                    <a:pt x="105" y="0"/>
                  </a:cubicBezTo>
                  <a:cubicBezTo>
                    <a:pt x="103" y="0"/>
                    <a:pt x="103" y="0"/>
                    <a:pt x="103" y="0"/>
                  </a:cubicBezTo>
                  <a:cubicBezTo>
                    <a:pt x="165" y="70"/>
                    <a:pt x="225" y="143"/>
                    <a:pt x="280" y="219"/>
                  </a:cubicBezTo>
                  <a:cubicBezTo>
                    <a:pt x="432" y="428"/>
                    <a:pt x="767" y="964"/>
                    <a:pt x="592" y="1428"/>
                  </a:cubicBezTo>
                  <a:cubicBezTo>
                    <a:pt x="540" y="1567"/>
                    <a:pt x="468" y="1633"/>
                    <a:pt x="391" y="1703"/>
                  </a:cubicBezTo>
                  <a:cubicBezTo>
                    <a:pt x="314" y="1773"/>
                    <a:pt x="235" y="1845"/>
                    <a:pt x="163" y="1994"/>
                  </a:cubicBezTo>
                  <a:cubicBezTo>
                    <a:pt x="81" y="2164"/>
                    <a:pt x="43" y="2365"/>
                    <a:pt x="52" y="2575"/>
                  </a:cubicBezTo>
                  <a:cubicBezTo>
                    <a:pt x="56" y="2675"/>
                    <a:pt x="71" y="2774"/>
                    <a:pt x="97" y="2870"/>
                  </a:cubicBezTo>
                  <a:cubicBezTo>
                    <a:pt x="122" y="2966"/>
                    <a:pt x="158" y="3055"/>
                    <a:pt x="202" y="3136"/>
                  </a:cubicBezTo>
                  <a:cubicBezTo>
                    <a:pt x="261" y="3244"/>
                    <a:pt x="340" y="3343"/>
                    <a:pt x="436" y="3430"/>
                  </a:cubicBezTo>
                  <a:cubicBezTo>
                    <a:pt x="525" y="3511"/>
                    <a:pt x="630" y="3582"/>
                    <a:pt x="747" y="3642"/>
                  </a:cubicBezTo>
                  <a:cubicBezTo>
                    <a:pt x="857" y="3698"/>
                    <a:pt x="976" y="3744"/>
                    <a:pt x="1103" y="3777"/>
                  </a:cubicBezTo>
                  <a:cubicBezTo>
                    <a:pt x="1223" y="3809"/>
                    <a:pt x="1346" y="3829"/>
                    <a:pt x="1470" y="3837"/>
                  </a:cubicBezTo>
                  <a:cubicBezTo>
                    <a:pt x="1512" y="3840"/>
                    <a:pt x="1554" y="3842"/>
                    <a:pt x="1596" y="3842"/>
                  </a:cubicBezTo>
                  <a:cubicBezTo>
                    <a:pt x="1738" y="3842"/>
                    <a:pt x="1872" y="3825"/>
                    <a:pt x="1989" y="3791"/>
                  </a:cubicBezTo>
                  <a:cubicBezTo>
                    <a:pt x="2145" y="3747"/>
                    <a:pt x="2263" y="3676"/>
                    <a:pt x="2330" y="3585"/>
                  </a:cubicBezTo>
                  <a:cubicBezTo>
                    <a:pt x="2364" y="3540"/>
                    <a:pt x="2389" y="3483"/>
                    <a:pt x="2406" y="3416"/>
                  </a:cubicBezTo>
                  <a:cubicBezTo>
                    <a:pt x="2420" y="3363"/>
                    <a:pt x="2428" y="3303"/>
                    <a:pt x="2430" y="3238"/>
                  </a:cubicBezTo>
                  <a:cubicBezTo>
                    <a:pt x="2434" y="3123"/>
                    <a:pt x="2418" y="3032"/>
                    <a:pt x="2418" y="3029"/>
                  </a:cubicBezTo>
                  <a:cubicBezTo>
                    <a:pt x="2390" y="2873"/>
                    <a:pt x="2329" y="2787"/>
                    <a:pt x="2270" y="2705"/>
                  </a:cubicBezTo>
                  <a:cubicBezTo>
                    <a:pt x="2224" y="2640"/>
                    <a:pt x="2175" y="2573"/>
                    <a:pt x="2145" y="2472"/>
                  </a:cubicBezTo>
                  <a:cubicBezTo>
                    <a:pt x="2046" y="2151"/>
                    <a:pt x="2198" y="1717"/>
                    <a:pt x="2505" y="1439"/>
                  </a:cubicBezTo>
                  <a:cubicBezTo>
                    <a:pt x="2571" y="1380"/>
                    <a:pt x="2641" y="1329"/>
                    <a:pt x="2715" y="1288"/>
                  </a:cubicBezTo>
                  <a:cubicBezTo>
                    <a:pt x="2639" y="1330"/>
                    <a:pt x="2568" y="1381"/>
                    <a:pt x="2505" y="143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pic>
        <p:nvPicPr>
          <p:cNvPr id="954" name="Google Shape;954;p26"/>
          <p:cNvPicPr preferRelativeResize="0"/>
          <p:nvPr/>
        </p:nvPicPr>
        <p:blipFill>
          <a:blip r:embed="rId3">
            <a:alphaModFix/>
          </a:blip>
          <a:stretch>
            <a:fillRect/>
          </a:stretch>
        </p:blipFill>
        <p:spPr>
          <a:xfrm>
            <a:off x="72450" y="1106888"/>
            <a:ext cx="8999100" cy="2738550"/>
          </a:xfrm>
          <a:prstGeom prst="rect">
            <a:avLst/>
          </a:prstGeom>
          <a:noFill/>
          <a:ln>
            <a:noFill/>
          </a:ln>
        </p:spPr>
      </p:pic>
      <p:sp>
        <p:nvSpPr>
          <p:cNvPr id="955" name="Google Shape;955;p26"/>
          <p:cNvSpPr txBox="1"/>
          <p:nvPr/>
        </p:nvSpPr>
        <p:spPr>
          <a:xfrm>
            <a:off x="213125" y="3997850"/>
            <a:ext cx="8536020" cy="110565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700"/>
              </a:spcAft>
              <a:buNone/>
            </a:pPr>
            <a:r>
              <a:rPr lang="en" sz="1300" b="1" dirty="0">
                <a:solidFill>
                  <a:schemeClr val="dk2"/>
                </a:solidFill>
                <a:latin typeface="Montserrat"/>
                <a:ea typeface="Montserrat"/>
                <a:cs typeface="Montserrat"/>
                <a:sym typeface="Montserrat"/>
              </a:rPr>
              <a:t>Insight: </a:t>
            </a:r>
            <a:r>
              <a:rPr lang="en" sz="1300" dirty="0">
                <a:solidFill>
                  <a:schemeClr val="dk2"/>
                </a:solidFill>
                <a:latin typeface="Montserrat"/>
                <a:ea typeface="Montserrat"/>
                <a:cs typeface="Montserrat"/>
                <a:sym typeface="Montserrat"/>
              </a:rPr>
              <a:t>Passing legalization of cannabis policy can help to improve citizens life expectancy if a country is comparatively safe. However, if a country has a high crime index, they probably need to prohibit cannabis for recreational use to maintain its life expectancy.</a:t>
            </a:r>
            <a:endParaRPr sz="1300" dirty="0">
              <a:solidFill>
                <a:schemeClr val="dk2"/>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grpSp>
        <p:nvGrpSpPr>
          <p:cNvPr id="960" name="Google Shape;960;p27"/>
          <p:cNvGrpSpPr/>
          <p:nvPr/>
        </p:nvGrpSpPr>
        <p:grpSpPr>
          <a:xfrm>
            <a:off x="1" y="-248081"/>
            <a:ext cx="9271406" cy="5405547"/>
            <a:chOff x="1" y="-330774"/>
            <a:chExt cx="12361874" cy="7207396"/>
          </a:xfrm>
        </p:grpSpPr>
        <p:sp>
          <p:nvSpPr>
            <p:cNvPr id="961" name="Google Shape;961;p27"/>
            <p:cNvSpPr/>
            <p:nvPr/>
          </p:nvSpPr>
          <p:spPr>
            <a:xfrm rot="5400000">
              <a:off x="560114" y="5062265"/>
              <a:ext cx="1235622" cy="2355849"/>
            </a:xfrm>
            <a:custGeom>
              <a:avLst/>
              <a:gdLst/>
              <a:ahLst/>
              <a:cxnLst/>
              <a:rect l="l" t="t" r="r" b="b"/>
              <a:pathLst>
                <a:path w="800" h="1531" extrusionOk="0">
                  <a:moveTo>
                    <a:pt x="530" y="211"/>
                  </a:moveTo>
                  <a:cubicBezTo>
                    <a:pt x="463" y="277"/>
                    <a:pt x="400" y="350"/>
                    <a:pt x="344" y="428"/>
                  </a:cubicBezTo>
                  <a:cubicBezTo>
                    <a:pt x="289" y="505"/>
                    <a:pt x="240" y="586"/>
                    <a:pt x="198" y="671"/>
                  </a:cubicBezTo>
                  <a:cubicBezTo>
                    <a:pt x="55" y="961"/>
                    <a:pt x="0" y="1272"/>
                    <a:pt x="42" y="1531"/>
                  </a:cubicBezTo>
                  <a:cubicBezTo>
                    <a:pt x="43" y="1531"/>
                    <a:pt x="43" y="1531"/>
                    <a:pt x="43" y="1531"/>
                  </a:cubicBezTo>
                  <a:cubicBezTo>
                    <a:pt x="1" y="1273"/>
                    <a:pt x="56" y="961"/>
                    <a:pt x="199" y="672"/>
                  </a:cubicBezTo>
                  <a:cubicBezTo>
                    <a:pt x="340" y="387"/>
                    <a:pt x="553" y="152"/>
                    <a:pt x="800" y="2"/>
                  </a:cubicBezTo>
                  <a:cubicBezTo>
                    <a:pt x="800" y="0"/>
                    <a:pt x="800" y="0"/>
                    <a:pt x="800" y="0"/>
                  </a:cubicBezTo>
                  <a:cubicBezTo>
                    <a:pt x="704" y="58"/>
                    <a:pt x="614" y="128"/>
                    <a:pt x="530" y="211"/>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62" name="Google Shape;962;p27"/>
            <p:cNvSpPr/>
            <p:nvPr/>
          </p:nvSpPr>
          <p:spPr>
            <a:xfrm>
              <a:off x="1866336" y="1"/>
              <a:ext cx="2770981" cy="2828925"/>
            </a:xfrm>
            <a:custGeom>
              <a:avLst/>
              <a:gdLst/>
              <a:ahLst/>
              <a:cxnLst/>
              <a:rect l="l" t="t" r="r" b="b"/>
              <a:pathLst>
                <a:path w="1794" h="1839" extrusionOk="0">
                  <a:moveTo>
                    <a:pt x="1762" y="1315"/>
                  </a:moveTo>
                  <a:cubicBezTo>
                    <a:pt x="1743" y="1241"/>
                    <a:pt x="1717" y="1174"/>
                    <a:pt x="1683" y="1116"/>
                  </a:cubicBezTo>
                  <a:cubicBezTo>
                    <a:pt x="1642" y="1044"/>
                    <a:pt x="1590" y="985"/>
                    <a:pt x="1529" y="940"/>
                  </a:cubicBezTo>
                  <a:cubicBezTo>
                    <a:pt x="1283" y="761"/>
                    <a:pt x="968" y="862"/>
                    <a:pt x="690" y="951"/>
                  </a:cubicBezTo>
                  <a:cubicBezTo>
                    <a:pt x="573" y="988"/>
                    <a:pt x="462" y="1023"/>
                    <a:pt x="365" y="1035"/>
                  </a:cubicBezTo>
                  <a:cubicBezTo>
                    <a:pt x="257" y="1049"/>
                    <a:pt x="180" y="1031"/>
                    <a:pt x="124" y="980"/>
                  </a:cubicBezTo>
                  <a:cubicBezTo>
                    <a:pt x="68" y="929"/>
                    <a:pt x="31" y="842"/>
                    <a:pt x="16" y="729"/>
                  </a:cubicBezTo>
                  <a:cubicBezTo>
                    <a:pt x="1" y="619"/>
                    <a:pt x="8" y="489"/>
                    <a:pt x="36" y="354"/>
                  </a:cubicBezTo>
                  <a:cubicBezTo>
                    <a:pt x="59" y="240"/>
                    <a:pt x="98" y="117"/>
                    <a:pt x="155" y="0"/>
                  </a:cubicBezTo>
                  <a:cubicBezTo>
                    <a:pt x="154" y="0"/>
                    <a:pt x="154" y="0"/>
                    <a:pt x="154" y="0"/>
                  </a:cubicBezTo>
                  <a:cubicBezTo>
                    <a:pt x="141" y="26"/>
                    <a:pt x="129" y="54"/>
                    <a:pt x="118" y="81"/>
                  </a:cubicBezTo>
                  <a:cubicBezTo>
                    <a:pt x="82" y="169"/>
                    <a:pt x="54" y="261"/>
                    <a:pt x="35" y="354"/>
                  </a:cubicBezTo>
                  <a:cubicBezTo>
                    <a:pt x="7" y="489"/>
                    <a:pt x="0" y="619"/>
                    <a:pt x="15" y="729"/>
                  </a:cubicBezTo>
                  <a:cubicBezTo>
                    <a:pt x="30" y="843"/>
                    <a:pt x="68" y="929"/>
                    <a:pt x="123" y="980"/>
                  </a:cubicBezTo>
                  <a:cubicBezTo>
                    <a:pt x="180" y="1032"/>
                    <a:pt x="257" y="1050"/>
                    <a:pt x="365" y="1036"/>
                  </a:cubicBezTo>
                  <a:cubicBezTo>
                    <a:pt x="462" y="1024"/>
                    <a:pt x="573" y="989"/>
                    <a:pt x="690" y="952"/>
                  </a:cubicBezTo>
                  <a:cubicBezTo>
                    <a:pt x="968" y="863"/>
                    <a:pt x="1283" y="762"/>
                    <a:pt x="1528" y="941"/>
                  </a:cubicBezTo>
                  <a:cubicBezTo>
                    <a:pt x="1770" y="1118"/>
                    <a:pt x="1793" y="1450"/>
                    <a:pt x="1791" y="1585"/>
                  </a:cubicBezTo>
                  <a:cubicBezTo>
                    <a:pt x="1790" y="1672"/>
                    <a:pt x="1777" y="1757"/>
                    <a:pt x="1753" y="1839"/>
                  </a:cubicBezTo>
                  <a:cubicBezTo>
                    <a:pt x="1778" y="1754"/>
                    <a:pt x="1791" y="1669"/>
                    <a:pt x="1792" y="1585"/>
                  </a:cubicBezTo>
                  <a:cubicBezTo>
                    <a:pt x="1794" y="1468"/>
                    <a:pt x="1776" y="1374"/>
                    <a:pt x="1762" y="131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63" name="Google Shape;963;p27"/>
            <p:cNvSpPr/>
            <p:nvPr/>
          </p:nvSpPr>
          <p:spPr>
            <a:xfrm rot="577814" flipH="1">
              <a:off x="7228615" y="9668"/>
              <a:ext cx="4619903" cy="6526510"/>
            </a:xfrm>
            <a:custGeom>
              <a:avLst/>
              <a:gdLst/>
              <a:ahLst/>
              <a:cxnLst/>
              <a:rect l="l" t="t" r="r" b="b"/>
              <a:pathLst>
                <a:path w="2715" h="3849" extrusionOk="0">
                  <a:moveTo>
                    <a:pt x="2505" y="1438"/>
                  </a:moveTo>
                  <a:cubicBezTo>
                    <a:pt x="2361" y="1568"/>
                    <a:pt x="2244" y="1741"/>
                    <a:pt x="2177" y="1925"/>
                  </a:cubicBezTo>
                  <a:cubicBezTo>
                    <a:pt x="2142" y="2019"/>
                    <a:pt x="2122" y="2113"/>
                    <a:pt x="2115" y="2204"/>
                  </a:cubicBezTo>
                  <a:cubicBezTo>
                    <a:pt x="2109" y="2299"/>
                    <a:pt x="2118" y="2390"/>
                    <a:pt x="2144" y="2473"/>
                  </a:cubicBezTo>
                  <a:cubicBezTo>
                    <a:pt x="2175" y="2573"/>
                    <a:pt x="2223" y="2640"/>
                    <a:pt x="2269" y="2705"/>
                  </a:cubicBezTo>
                  <a:cubicBezTo>
                    <a:pt x="2328" y="2788"/>
                    <a:pt x="2390" y="2873"/>
                    <a:pt x="2417" y="3029"/>
                  </a:cubicBezTo>
                  <a:cubicBezTo>
                    <a:pt x="2417" y="3033"/>
                    <a:pt x="2433" y="3123"/>
                    <a:pt x="2429" y="3238"/>
                  </a:cubicBezTo>
                  <a:cubicBezTo>
                    <a:pt x="2424" y="3385"/>
                    <a:pt x="2390" y="3502"/>
                    <a:pt x="2329" y="3584"/>
                  </a:cubicBezTo>
                  <a:cubicBezTo>
                    <a:pt x="2262" y="3675"/>
                    <a:pt x="2145" y="3746"/>
                    <a:pt x="1989" y="3790"/>
                  </a:cubicBezTo>
                  <a:cubicBezTo>
                    <a:pt x="1838" y="3833"/>
                    <a:pt x="1659" y="3849"/>
                    <a:pt x="1470" y="3836"/>
                  </a:cubicBezTo>
                  <a:cubicBezTo>
                    <a:pt x="1027" y="3806"/>
                    <a:pt x="461" y="3606"/>
                    <a:pt x="203" y="3136"/>
                  </a:cubicBezTo>
                  <a:cubicBezTo>
                    <a:pt x="16" y="2794"/>
                    <a:pt x="0" y="2335"/>
                    <a:pt x="164" y="1995"/>
                  </a:cubicBezTo>
                  <a:cubicBezTo>
                    <a:pt x="236" y="1846"/>
                    <a:pt x="315" y="1774"/>
                    <a:pt x="391" y="1704"/>
                  </a:cubicBezTo>
                  <a:cubicBezTo>
                    <a:pt x="468" y="1634"/>
                    <a:pt x="541" y="1568"/>
                    <a:pt x="593" y="1429"/>
                  </a:cubicBezTo>
                  <a:cubicBezTo>
                    <a:pt x="638" y="1310"/>
                    <a:pt x="653" y="1179"/>
                    <a:pt x="637" y="1037"/>
                  </a:cubicBezTo>
                  <a:cubicBezTo>
                    <a:pt x="624" y="921"/>
                    <a:pt x="591" y="797"/>
                    <a:pt x="538" y="669"/>
                  </a:cubicBezTo>
                  <a:cubicBezTo>
                    <a:pt x="499" y="573"/>
                    <a:pt x="448" y="476"/>
                    <a:pt x="389" y="379"/>
                  </a:cubicBezTo>
                  <a:cubicBezTo>
                    <a:pt x="341" y="301"/>
                    <a:pt x="301" y="245"/>
                    <a:pt x="281" y="219"/>
                  </a:cubicBezTo>
                  <a:cubicBezTo>
                    <a:pt x="226" y="143"/>
                    <a:pt x="167" y="70"/>
                    <a:pt x="105" y="0"/>
                  </a:cubicBezTo>
                  <a:cubicBezTo>
                    <a:pt x="103" y="0"/>
                    <a:pt x="103" y="0"/>
                    <a:pt x="103" y="0"/>
                  </a:cubicBezTo>
                  <a:cubicBezTo>
                    <a:pt x="165" y="70"/>
                    <a:pt x="225" y="143"/>
                    <a:pt x="280" y="219"/>
                  </a:cubicBezTo>
                  <a:cubicBezTo>
                    <a:pt x="432" y="428"/>
                    <a:pt x="767" y="964"/>
                    <a:pt x="592" y="1428"/>
                  </a:cubicBezTo>
                  <a:cubicBezTo>
                    <a:pt x="540" y="1567"/>
                    <a:pt x="468" y="1633"/>
                    <a:pt x="391" y="1703"/>
                  </a:cubicBezTo>
                  <a:cubicBezTo>
                    <a:pt x="314" y="1773"/>
                    <a:pt x="235" y="1845"/>
                    <a:pt x="163" y="1994"/>
                  </a:cubicBezTo>
                  <a:cubicBezTo>
                    <a:pt x="81" y="2164"/>
                    <a:pt x="43" y="2365"/>
                    <a:pt x="52" y="2575"/>
                  </a:cubicBezTo>
                  <a:cubicBezTo>
                    <a:pt x="56" y="2675"/>
                    <a:pt x="71" y="2774"/>
                    <a:pt x="97" y="2870"/>
                  </a:cubicBezTo>
                  <a:cubicBezTo>
                    <a:pt x="122" y="2966"/>
                    <a:pt x="158" y="3055"/>
                    <a:pt x="202" y="3136"/>
                  </a:cubicBezTo>
                  <a:cubicBezTo>
                    <a:pt x="261" y="3244"/>
                    <a:pt x="340" y="3343"/>
                    <a:pt x="436" y="3430"/>
                  </a:cubicBezTo>
                  <a:cubicBezTo>
                    <a:pt x="525" y="3511"/>
                    <a:pt x="630" y="3582"/>
                    <a:pt x="747" y="3642"/>
                  </a:cubicBezTo>
                  <a:cubicBezTo>
                    <a:pt x="857" y="3698"/>
                    <a:pt x="976" y="3744"/>
                    <a:pt x="1103" y="3777"/>
                  </a:cubicBezTo>
                  <a:cubicBezTo>
                    <a:pt x="1223" y="3809"/>
                    <a:pt x="1346" y="3829"/>
                    <a:pt x="1470" y="3837"/>
                  </a:cubicBezTo>
                  <a:cubicBezTo>
                    <a:pt x="1512" y="3840"/>
                    <a:pt x="1554" y="3842"/>
                    <a:pt x="1596" y="3842"/>
                  </a:cubicBezTo>
                  <a:cubicBezTo>
                    <a:pt x="1738" y="3842"/>
                    <a:pt x="1872" y="3825"/>
                    <a:pt x="1989" y="3791"/>
                  </a:cubicBezTo>
                  <a:cubicBezTo>
                    <a:pt x="2145" y="3747"/>
                    <a:pt x="2263" y="3676"/>
                    <a:pt x="2330" y="3585"/>
                  </a:cubicBezTo>
                  <a:cubicBezTo>
                    <a:pt x="2364" y="3540"/>
                    <a:pt x="2389" y="3483"/>
                    <a:pt x="2406" y="3416"/>
                  </a:cubicBezTo>
                  <a:cubicBezTo>
                    <a:pt x="2420" y="3363"/>
                    <a:pt x="2428" y="3303"/>
                    <a:pt x="2430" y="3238"/>
                  </a:cubicBezTo>
                  <a:cubicBezTo>
                    <a:pt x="2434" y="3123"/>
                    <a:pt x="2418" y="3032"/>
                    <a:pt x="2418" y="3029"/>
                  </a:cubicBezTo>
                  <a:cubicBezTo>
                    <a:pt x="2390" y="2873"/>
                    <a:pt x="2329" y="2787"/>
                    <a:pt x="2270" y="2705"/>
                  </a:cubicBezTo>
                  <a:cubicBezTo>
                    <a:pt x="2224" y="2640"/>
                    <a:pt x="2175" y="2573"/>
                    <a:pt x="2145" y="2472"/>
                  </a:cubicBezTo>
                  <a:cubicBezTo>
                    <a:pt x="2046" y="2151"/>
                    <a:pt x="2198" y="1717"/>
                    <a:pt x="2505" y="1439"/>
                  </a:cubicBezTo>
                  <a:cubicBezTo>
                    <a:pt x="2571" y="1380"/>
                    <a:pt x="2641" y="1329"/>
                    <a:pt x="2715" y="1288"/>
                  </a:cubicBezTo>
                  <a:cubicBezTo>
                    <a:pt x="2639" y="1330"/>
                    <a:pt x="2568" y="1381"/>
                    <a:pt x="2505" y="143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964" name="Google Shape;964;p27"/>
          <p:cNvSpPr/>
          <p:nvPr/>
        </p:nvSpPr>
        <p:spPr>
          <a:xfrm>
            <a:off x="-12500" y="-37575"/>
            <a:ext cx="9144000" cy="1231500"/>
          </a:xfrm>
          <a:prstGeom prst="rect">
            <a:avLst/>
          </a:prstGeom>
          <a:solidFill>
            <a:srgbClr val="CFD1F2">
              <a:alpha val="2471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965" name="Google Shape;965;p27"/>
          <p:cNvSpPr txBox="1"/>
          <p:nvPr/>
        </p:nvSpPr>
        <p:spPr>
          <a:xfrm>
            <a:off x="223175" y="65025"/>
            <a:ext cx="8124900" cy="1185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1" dirty="0">
                <a:solidFill>
                  <a:schemeClr val="dk2"/>
                </a:solidFill>
                <a:latin typeface="Montserrat"/>
                <a:ea typeface="Montserrat"/>
                <a:cs typeface="Montserrat"/>
                <a:sym typeface="Montserrat"/>
              </a:rPr>
              <a:t>How does alcohol consumption affect healthcare expenditure and life expectancy?</a:t>
            </a:r>
            <a:endParaRPr sz="1300" b="1" dirty="0">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300" b="1" dirty="0">
              <a:solidFill>
                <a:schemeClr val="dk2"/>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 sz="1300" b="1" dirty="0">
                <a:solidFill>
                  <a:schemeClr val="dk2"/>
                </a:solidFill>
                <a:latin typeface="Montserrat"/>
                <a:ea typeface="Montserrat"/>
                <a:cs typeface="Montserrat"/>
                <a:sym typeface="Montserrat"/>
              </a:rPr>
              <a:t>Finding 2 : With increasing life expectancy, we notice an increase in alcohol consumption. For countries with life expectancy above 58, citizens in countries where government spends more on healthcare were seen to be drinking more.</a:t>
            </a:r>
            <a:endParaRPr sz="1300" b="1" dirty="0">
              <a:solidFill>
                <a:schemeClr val="dk2"/>
              </a:solidFill>
              <a:latin typeface="Montserrat"/>
              <a:ea typeface="Montserrat"/>
              <a:cs typeface="Montserrat"/>
              <a:sym typeface="Montserrat"/>
            </a:endParaRPr>
          </a:p>
        </p:txBody>
      </p:sp>
      <p:pic>
        <p:nvPicPr>
          <p:cNvPr id="966" name="Google Shape;966;p27"/>
          <p:cNvPicPr preferRelativeResize="0"/>
          <p:nvPr/>
        </p:nvPicPr>
        <p:blipFill>
          <a:blip r:embed="rId3">
            <a:alphaModFix/>
          </a:blip>
          <a:stretch>
            <a:fillRect/>
          </a:stretch>
        </p:blipFill>
        <p:spPr>
          <a:xfrm>
            <a:off x="1741275" y="1301250"/>
            <a:ext cx="5467350" cy="2628900"/>
          </a:xfrm>
          <a:prstGeom prst="rect">
            <a:avLst/>
          </a:prstGeom>
          <a:noFill/>
          <a:ln>
            <a:noFill/>
          </a:ln>
        </p:spPr>
      </p:pic>
      <p:sp>
        <p:nvSpPr>
          <p:cNvPr id="967" name="Google Shape;967;p27"/>
          <p:cNvSpPr txBox="1"/>
          <p:nvPr/>
        </p:nvSpPr>
        <p:spPr>
          <a:xfrm>
            <a:off x="223175" y="3981075"/>
            <a:ext cx="8838300" cy="110565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700"/>
              </a:spcAft>
              <a:buNone/>
            </a:pPr>
            <a:r>
              <a:rPr lang="en" sz="1300" b="1" dirty="0">
                <a:solidFill>
                  <a:schemeClr val="dk2"/>
                </a:solidFill>
                <a:latin typeface="Montserrat"/>
                <a:ea typeface="Montserrat"/>
                <a:cs typeface="Montserrat"/>
                <a:sym typeface="Montserrat"/>
              </a:rPr>
              <a:t>Insight: </a:t>
            </a:r>
            <a:r>
              <a:rPr lang="en" sz="1300" dirty="0">
                <a:solidFill>
                  <a:schemeClr val="dk2"/>
                </a:solidFill>
                <a:latin typeface="Montserrat"/>
                <a:ea typeface="Montserrat"/>
                <a:cs typeface="Montserrat"/>
                <a:sym typeface="Montserrat"/>
              </a:rPr>
              <a:t>The government should spend more on healthcare expenditure to increase life expectancy. On the other hand, increasing alcohol consumption does not have a negative impact on life expectancy. That is, drinking alcohol might not be an essential factor to affect longevity of life.</a:t>
            </a:r>
            <a:endParaRPr sz="1300" dirty="0">
              <a:solidFill>
                <a:schemeClr val="dk2"/>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28"/>
          <p:cNvSpPr txBox="1"/>
          <p:nvPr/>
        </p:nvSpPr>
        <p:spPr>
          <a:xfrm>
            <a:off x="269375" y="3738591"/>
            <a:ext cx="8687100" cy="13782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100"/>
              </a:spcBef>
              <a:spcAft>
                <a:spcPts val="0"/>
              </a:spcAft>
              <a:buNone/>
            </a:pPr>
            <a:r>
              <a:rPr lang="en" sz="1200" b="1" dirty="0">
                <a:solidFill>
                  <a:schemeClr val="dk2"/>
                </a:solidFill>
                <a:latin typeface="Montserrat"/>
                <a:ea typeface="Montserrat"/>
                <a:cs typeface="Montserrat"/>
                <a:sym typeface="Montserrat"/>
              </a:rPr>
              <a:t>Insight: </a:t>
            </a:r>
            <a:endParaRPr lang="en" sz="1200" b="1" dirty="0" smtClean="0">
              <a:solidFill>
                <a:schemeClr val="dk2"/>
              </a:solidFill>
              <a:latin typeface="Montserrat"/>
              <a:ea typeface="Montserrat"/>
              <a:cs typeface="Montserrat"/>
              <a:sym typeface="Montserrat"/>
            </a:endParaRPr>
          </a:p>
          <a:p>
            <a:pPr marL="0" marR="0" lvl="0" indent="0" algn="l" rtl="0">
              <a:lnSpc>
                <a:spcPct val="115000"/>
              </a:lnSpc>
              <a:spcBef>
                <a:spcPts val="1100"/>
              </a:spcBef>
              <a:spcAft>
                <a:spcPts val="0"/>
              </a:spcAft>
              <a:buNone/>
            </a:pPr>
            <a:r>
              <a:rPr lang="en" sz="1200" dirty="0" smtClean="0">
                <a:solidFill>
                  <a:schemeClr val="dk2"/>
                </a:solidFill>
                <a:latin typeface="Montserrat"/>
                <a:ea typeface="Montserrat"/>
                <a:cs typeface="Montserrat"/>
                <a:sym typeface="Montserrat"/>
              </a:rPr>
              <a:t>- For </a:t>
            </a:r>
            <a:r>
              <a:rPr lang="en" sz="1200" dirty="0">
                <a:solidFill>
                  <a:schemeClr val="dk2"/>
                </a:solidFill>
                <a:latin typeface="Montserrat"/>
                <a:ea typeface="Montserrat"/>
                <a:cs typeface="Montserrat"/>
                <a:sym typeface="Montserrat"/>
              </a:rPr>
              <a:t>the developed countries, the government might want to focus on increasing the GDP in order to get a better life expectancy.</a:t>
            </a:r>
            <a:endParaRPr sz="1200" dirty="0">
              <a:solidFill>
                <a:schemeClr val="dk2"/>
              </a:solidFill>
              <a:latin typeface="Montserrat"/>
              <a:ea typeface="Montserrat"/>
              <a:cs typeface="Montserrat"/>
              <a:sym typeface="Montserrat"/>
            </a:endParaRPr>
          </a:p>
          <a:p>
            <a:pPr marL="0" lvl="0" indent="0" algn="l" rtl="0">
              <a:spcBef>
                <a:spcPts val="700"/>
              </a:spcBef>
              <a:spcAft>
                <a:spcPts val="0"/>
              </a:spcAft>
              <a:buNone/>
            </a:pPr>
            <a:r>
              <a:rPr lang="en" sz="1200" dirty="0" smtClean="0">
                <a:solidFill>
                  <a:schemeClr val="dk2"/>
                </a:solidFill>
                <a:latin typeface="Montserrat"/>
                <a:ea typeface="Montserrat"/>
                <a:cs typeface="Montserrat"/>
                <a:sym typeface="Montserrat"/>
              </a:rPr>
              <a:t>- For </a:t>
            </a:r>
            <a:r>
              <a:rPr lang="en" sz="1200" dirty="0">
                <a:solidFill>
                  <a:schemeClr val="dk2"/>
                </a:solidFill>
                <a:latin typeface="Montserrat"/>
                <a:ea typeface="Montserrat"/>
                <a:cs typeface="Montserrat"/>
                <a:sym typeface="Montserrat"/>
              </a:rPr>
              <a:t>the developing countries, the government must act on reducing the crime index.</a:t>
            </a:r>
            <a:endParaRPr sz="1200" dirty="0">
              <a:solidFill>
                <a:schemeClr val="dk2"/>
              </a:solidFill>
              <a:latin typeface="Montserrat"/>
              <a:ea typeface="Montserrat"/>
              <a:cs typeface="Montserrat"/>
              <a:sym typeface="Montserrat"/>
            </a:endParaRPr>
          </a:p>
        </p:txBody>
      </p:sp>
      <p:grpSp>
        <p:nvGrpSpPr>
          <p:cNvPr id="973" name="Google Shape;973;p28"/>
          <p:cNvGrpSpPr/>
          <p:nvPr/>
        </p:nvGrpSpPr>
        <p:grpSpPr>
          <a:xfrm>
            <a:off x="1" y="-248081"/>
            <a:ext cx="9271406" cy="5405547"/>
            <a:chOff x="1" y="-330774"/>
            <a:chExt cx="12361874" cy="7207396"/>
          </a:xfrm>
        </p:grpSpPr>
        <p:sp>
          <p:nvSpPr>
            <p:cNvPr id="974" name="Google Shape;974;p28"/>
            <p:cNvSpPr/>
            <p:nvPr/>
          </p:nvSpPr>
          <p:spPr>
            <a:xfrm rot="5400000">
              <a:off x="560114" y="5062265"/>
              <a:ext cx="1235622" cy="2355849"/>
            </a:xfrm>
            <a:custGeom>
              <a:avLst/>
              <a:gdLst/>
              <a:ahLst/>
              <a:cxnLst/>
              <a:rect l="l" t="t" r="r" b="b"/>
              <a:pathLst>
                <a:path w="800" h="1531" extrusionOk="0">
                  <a:moveTo>
                    <a:pt x="530" y="211"/>
                  </a:moveTo>
                  <a:cubicBezTo>
                    <a:pt x="463" y="277"/>
                    <a:pt x="400" y="350"/>
                    <a:pt x="344" y="428"/>
                  </a:cubicBezTo>
                  <a:cubicBezTo>
                    <a:pt x="289" y="505"/>
                    <a:pt x="240" y="586"/>
                    <a:pt x="198" y="671"/>
                  </a:cubicBezTo>
                  <a:cubicBezTo>
                    <a:pt x="55" y="961"/>
                    <a:pt x="0" y="1272"/>
                    <a:pt x="42" y="1531"/>
                  </a:cubicBezTo>
                  <a:cubicBezTo>
                    <a:pt x="43" y="1531"/>
                    <a:pt x="43" y="1531"/>
                    <a:pt x="43" y="1531"/>
                  </a:cubicBezTo>
                  <a:cubicBezTo>
                    <a:pt x="1" y="1273"/>
                    <a:pt x="56" y="961"/>
                    <a:pt x="199" y="672"/>
                  </a:cubicBezTo>
                  <a:cubicBezTo>
                    <a:pt x="340" y="387"/>
                    <a:pt x="553" y="152"/>
                    <a:pt x="800" y="2"/>
                  </a:cubicBezTo>
                  <a:cubicBezTo>
                    <a:pt x="800" y="0"/>
                    <a:pt x="800" y="0"/>
                    <a:pt x="800" y="0"/>
                  </a:cubicBezTo>
                  <a:cubicBezTo>
                    <a:pt x="704" y="58"/>
                    <a:pt x="614" y="128"/>
                    <a:pt x="530" y="211"/>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75" name="Google Shape;975;p28"/>
            <p:cNvSpPr/>
            <p:nvPr/>
          </p:nvSpPr>
          <p:spPr>
            <a:xfrm>
              <a:off x="1866336" y="1"/>
              <a:ext cx="2770981" cy="2828925"/>
            </a:xfrm>
            <a:custGeom>
              <a:avLst/>
              <a:gdLst/>
              <a:ahLst/>
              <a:cxnLst/>
              <a:rect l="l" t="t" r="r" b="b"/>
              <a:pathLst>
                <a:path w="1794" h="1839" extrusionOk="0">
                  <a:moveTo>
                    <a:pt x="1762" y="1315"/>
                  </a:moveTo>
                  <a:cubicBezTo>
                    <a:pt x="1743" y="1241"/>
                    <a:pt x="1717" y="1174"/>
                    <a:pt x="1683" y="1116"/>
                  </a:cubicBezTo>
                  <a:cubicBezTo>
                    <a:pt x="1642" y="1044"/>
                    <a:pt x="1590" y="985"/>
                    <a:pt x="1529" y="940"/>
                  </a:cubicBezTo>
                  <a:cubicBezTo>
                    <a:pt x="1283" y="761"/>
                    <a:pt x="968" y="862"/>
                    <a:pt x="690" y="951"/>
                  </a:cubicBezTo>
                  <a:cubicBezTo>
                    <a:pt x="573" y="988"/>
                    <a:pt x="462" y="1023"/>
                    <a:pt x="365" y="1035"/>
                  </a:cubicBezTo>
                  <a:cubicBezTo>
                    <a:pt x="257" y="1049"/>
                    <a:pt x="180" y="1031"/>
                    <a:pt x="124" y="980"/>
                  </a:cubicBezTo>
                  <a:cubicBezTo>
                    <a:pt x="68" y="929"/>
                    <a:pt x="31" y="842"/>
                    <a:pt x="16" y="729"/>
                  </a:cubicBezTo>
                  <a:cubicBezTo>
                    <a:pt x="1" y="619"/>
                    <a:pt x="8" y="489"/>
                    <a:pt x="36" y="354"/>
                  </a:cubicBezTo>
                  <a:cubicBezTo>
                    <a:pt x="59" y="240"/>
                    <a:pt x="98" y="117"/>
                    <a:pt x="155" y="0"/>
                  </a:cubicBezTo>
                  <a:cubicBezTo>
                    <a:pt x="154" y="0"/>
                    <a:pt x="154" y="0"/>
                    <a:pt x="154" y="0"/>
                  </a:cubicBezTo>
                  <a:cubicBezTo>
                    <a:pt x="141" y="26"/>
                    <a:pt x="129" y="54"/>
                    <a:pt x="118" y="81"/>
                  </a:cubicBezTo>
                  <a:cubicBezTo>
                    <a:pt x="82" y="169"/>
                    <a:pt x="54" y="261"/>
                    <a:pt x="35" y="354"/>
                  </a:cubicBezTo>
                  <a:cubicBezTo>
                    <a:pt x="7" y="489"/>
                    <a:pt x="0" y="619"/>
                    <a:pt x="15" y="729"/>
                  </a:cubicBezTo>
                  <a:cubicBezTo>
                    <a:pt x="30" y="843"/>
                    <a:pt x="68" y="929"/>
                    <a:pt x="123" y="980"/>
                  </a:cubicBezTo>
                  <a:cubicBezTo>
                    <a:pt x="180" y="1032"/>
                    <a:pt x="257" y="1050"/>
                    <a:pt x="365" y="1036"/>
                  </a:cubicBezTo>
                  <a:cubicBezTo>
                    <a:pt x="462" y="1024"/>
                    <a:pt x="573" y="989"/>
                    <a:pt x="690" y="952"/>
                  </a:cubicBezTo>
                  <a:cubicBezTo>
                    <a:pt x="968" y="863"/>
                    <a:pt x="1283" y="762"/>
                    <a:pt x="1528" y="941"/>
                  </a:cubicBezTo>
                  <a:cubicBezTo>
                    <a:pt x="1770" y="1118"/>
                    <a:pt x="1793" y="1450"/>
                    <a:pt x="1791" y="1585"/>
                  </a:cubicBezTo>
                  <a:cubicBezTo>
                    <a:pt x="1790" y="1672"/>
                    <a:pt x="1777" y="1757"/>
                    <a:pt x="1753" y="1839"/>
                  </a:cubicBezTo>
                  <a:cubicBezTo>
                    <a:pt x="1778" y="1754"/>
                    <a:pt x="1791" y="1669"/>
                    <a:pt x="1792" y="1585"/>
                  </a:cubicBezTo>
                  <a:cubicBezTo>
                    <a:pt x="1794" y="1468"/>
                    <a:pt x="1776" y="1374"/>
                    <a:pt x="1762" y="131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76" name="Google Shape;976;p28"/>
            <p:cNvSpPr/>
            <p:nvPr/>
          </p:nvSpPr>
          <p:spPr>
            <a:xfrm rot="577814" flipH="1">
              <a:off x="7228615" y="9668"/>
              <a:ext cx="4619903" cy="6526510"/>
            </a:xfrm>
            <a:custGeom>
              <a:avLst/>
              <a:gdLst/>
              <a:ahLst/>
              <a:cxnLst/>
              <a:rect l="l" t="t" r="r" b="b"/>
              <a:pathLst>
                <a:path w="2715" h="3849" extrusionOk="0">
                  <a:moveTo>
                    <a:pt x="2505" y="1438"/>
                  </a:moveTo>
                  <a:cubicBezTo>
                    <a:pt x="2361" y="1568"/>
                    <a:pt x="2244" y="1741"/>
                    <a:pt x="2177" y="1925"/>
                  </a:cubicBezTo>
                  <a:cubicBezTo>
                    <a:pt x="2142" y="2019"/>
                    <a:pt x="2122" y="2113"/>
                    <a:pt x="2115" y="2204"/>
                  </a:cubicBezTo>
                  <a:cubicBezTo>
                    <a:pt x="2109" y="2299"/>
                    <a:pt x="2118" y="2390"/>
                    <a:pt x="2144" y="2473"/>
                  </a:cubicBezTo>
                  <a:cubicBezTo>
                    <a:pt x="2175" y="2573"/>
                    <a:pt x="2223" y="2640"/>
                    <a:pt x="2269" y="2705"/>
                  </a:cubicBezTo>
                  <a:cubicBezTo>
                    <a:pt x="2328" y="2788"/>
                    <a:pt x="2390" y="2873"/>
                    <a:pt x="2417" y="3029"/>
                  </a:cubicBezTo>
                  <a:cubicBezTo>
                    <a:pt x="2417" y="3033"/>
                    <a:pt x="2433" y="3123"/>
                    <a:pt x="2429" y="3238"/>
                  </a:cubicBezTo>
                  <a:cubicBezTo>
                    <a:pt x="2424" y="3385"/>
                    <a:pt x="2390" y="3502"/>
                    <a:pt x="2329" y="3584"/>
                  </a:cubicBezTo>
                  <a:cubicBezTo>
                    <a:pt x="2262" y="3675"/>
                    <a:pt x="2145" y="3746"/>
                    <a:pt x="1989" y="3790"/>
                  </a:cubicBezTo>
                  <a:cubicBezTo>
                    <a:pt x="1838" y="3833"/>
                    <a:pt x="1659" y="3849"/>
                    <a:pt x="1470" y="3836"/>
                  </a:cubicBezTo>
                  <a:cubicBezTo>
                    <a:pt x="1027" y="3806"/>
                    <a:pt x="461" y="3606"/>
                    <a:pt x="203" y="3136"/>
                  </a:cubicBezTo>
                  <a:cubicBezTo>
                    <a:pt x="16" y="2794"/>
                    <a:pt x="0" y="2335"/>
                    <a:pt x="164" y="1995"/>
                  </a:cubicBezTo>
                  <a:cubicBezTo>
                    <a:pt x="236" y="1846"/>
                    <a:pt x="315" y="1774"/>
                    <a:pt x="391" y="1704"/>
                  </a:cubicBezTo>
                  <a:cubicBezTo>
                    <a:pt x="468" y="1634"/>
                    <a:pt x="541" y="1568"/>
                    <a:pt x="593" y="1429"/>
                  </a:cubicBezTo>
                  <a:cubicBezTo>
                    <a:pt x="638" y="1310"/>
                    <a:pt x="653" y="1179"/>
                    <a:pt x="637" y="1037"/>
                  </a:cubicBezTo>
                  <a:cubicBezTo>
                    <a:pt x="624" y="921"/>
                    <a:pt x="591" y="797"/>
                    <a:pt x="538" y="669"/>
                  </a:cubicBezTo>
                  <a:cubicBezTo>
                    <a:pt x="499" y="573"/>
                    <a:pt x="448" y="476"/>
                    <a:pt x="389" y="379"/>
                  </a:cubicBezTo>
                  <a:cubicBezTo>
                    <a:pt x="341" y="301"/>
                    <a:pt x="301" y="245"/>
                    <a:pt x="281" y="219"/>
                  </a:cubicBezTo>
                  <a:cubicBezTo>
                    <a:pt x="226" y="143"/>
                    <a:pt x="167" y="70"/>
                    <a:pt x="105" y="0"/>
                  </a:cubicBezTo>
                  <a:cubicBezTo>
                    <a:pt x="103" y="0"/>
                    <a:pt x="103" y="0"/>
                    <a:pt x="103" y="0"/>
                  </a:cubicBezTo>
                  <a:cubicBezTo>
                    <a:pt x="165" y="70"/>
                    <a:pt x="225" y="143"/>
                    <a:pt x="280" y="219"/>
                  </a:cubicBezTo>
                  <a:cubicBezTo>
                    <a:pt x="432" y="428"/>
                    <a:pt x="767" y="964"/>
                    <a:pt x="592" y="1428"/>
                  </a:cubicBezTo>
                  <a:cubicBezTo>
                    <a:pt x="540" y="1567"/>
                    <a:pt x="468" y="1633"/>
                    <a:pt x="391" y="1703"/>
                  </a:cubicBezTo>
                  <a:cubicBezTo>
                    <a:pt x="314" y="1773"/>
                    <a:pt x="235" y="1845"/>
                    <a:pt x="163" y="1994"/>
                  </a:cubicBezTo>
                  <a:cubicBezTo>
                    <a:pt x="81" y="2164"/>
                    <a:pt x="43" y="2365"/>
                    <a:pt x="52" y="2575"/>
                  </a:cubicBezTo>
                  <a:cubicBezTo>
                    <a:pt x="56" y="2675"/>
                    <a:pt x="71" y="2774"/>
                    <a:pt x="97" y="2870"/>
                  </a:cubicBezTo>
                  <a:cubicBezTo>
                    <a:pt x="122" y="2966"/>
                    <a:pt x="158" y="3055"/>
                    <a:pt x="202" y="3136"/>
                  </a:cubicBezTo>
                  <a:cubicBezTo>
                    <a:pt x="261" y="3244"/>
                    <a:pt x="340" y="3343"/>
                    <a:pt x="436" y="3430"/>
                  </a:cubicBezTo>
                  <a:cubicBezTo>
                    <a:pt x="525" y="3511"/>
                    <a:pt x="630" y="3582"/>
                    <a:pt x="747" y="3642"/>
                  </a:cubicBezTo>
                  <a:cubicBezTo>
                    <a:pt x="857" y="3698"/>
                    <a:pt x="976" y="3744"/>
                    <a:pt x="1103" y="3777"/>
                  </a:cubicBezTo>
                  <a:cubicBezTo>
                    <a:pt x="1223" y="3809"/>
                    <a:pt x="1346" y="3829"/>
                    <a:pt x="1470" y="3837"/>
                  </a:cubicBezTo>
                  <a:cubicBezTo>
                    <a:pt x="1512" y="3840"/>
                    <a:pt x="1554" y="3842"/>
                    <a:pt x="1596" y="3842"/>
                  </a:cubicBezTo>
                  <a:cubicBezTo>
                    <a:pt x="1738" y="3842"/>
                    <a:pt x="1872" y="3825"/>
                    <a:pt x="1989" y="3791"/>
                  </a:cubicBezTo>
                  <a:cubicBezTo>
                    <a:pt x="2145" y="3747"/>
                    <a:pt x="2263" y="3676"/>
                    <a:pt x="2330" y="3585"/>
                  </a:cubicBezTo>
                  <a:cubicBezTo>
                    <a:pt x="2364" y="3540"/>
                    <a:pt x="2389" y="3483"/>
                    <a:pt x="2406" y="3416"/>
                  </a:cubicBezTo>
                  <a:cubicBezTo>
                    <a:pt x="2420" y="3363"/>
                    <a:pt x="2428" y="3303"/>
                    <a:pt x="2430" y="3238"/>
                  </a:cubicBezTo>
                  <a:cubicBezTo>
                    <a:pt x="2434" y="3123"/>
                    <a:pt x="2418" y="3032"/>
                    <a:pt x="2418" y="3029"/>
                  </a:cubicBezTo>
                  <a:cubicBezTo>
                    <a:pt x="2390" y="2873"/>
                    <a:pt x="2329" y="2787"/>
                    <a:pt x="2270" y="2705"/>
                  </a:cubicBezTo>
                  <a:cubicBezTo>
                    <a:pt x="2224" y="2640"/>
                    <a:pt x="2175" y="2573"/>
                    <a:pt x="2145" y="2472"/>
                  </a:cubicBezTo>
                  <a:cubicBezTo>
                    <a:pt x="2046" y="2151"/>
                    <a:pt x="2198" y="1717"/>
                    <a:pt x="2505" y="1439"/>
                  </a:cubicBezTo>
                  <a:cubicBezTo>
                    <a:pt x="2571" y="1380"/>
                    <a:pt x="2641" y="1329"/>
                    <a:pt x="2715" y="1288"/>
                  </a:cubicBezTo>
                  <a:cubicBezTo>
                    <a:pt x="2639" y="1330"/>
                    <a:pt x="2568" y="1381"/>
                    <a:pt x="2505" y="143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977" name="Google Shape;977;p28"/>
          <p:cNvSpPr/>
          <p:nvPr/>
        </p:nvSpPr>
        <p:spPr>
          <a:xfrm>
            <a:off x="0" y="0"/>
            <a:ext cx="9144000" cy="1007100"/>
          </a:xfrm>
          <a:prstGeom prst="rect">
            <a:avLst/>
          </a:prstGeom>
          <a:solidFill>
            <a:srgbClr val="CFD1F2">
              <a:alpha val="2471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sp>
        <p:nvSpPr>
          <p:cNvPr id="978" name="Google Shape;978;p28"/>
          <p:cNvSpPr txBox="1"/>
          <p:nvPr/>
        </p:nvSpPr>
        <p:spPr>
          <a:xfrm>
            <a:off x="81875" y="0"/>
            <a:ext cx="9062100" cy="95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dirty="0">
                <a:solidFill>
                  <a:schemeClr val="dk2"/>
                </a:solidFill>
                <a:latin typeface="Montserrat"/>
                <a:ea typeface="Montserrat"/>
                <a:cs typeface="Montserrat"/>
                <a:sym typeface="Montserrat"/>
              </a:rPr>
              <a:t>What’s the most important factor(s) affecting life expectancy?</a:t>
            </a:r>
            <a:endParaRPr sz="1200" b="1" dirty="0">
              <a:solidFill>
                <a:schemeClr val="dk2"/>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sz="1200" b="1" dirty="0">
              <a:solidFill>
                <a:schemeClr val="dk2"/>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 sz="1200" b="1" dirty="0">
                <a:solidFill>
                  <a:schemeClr val="dk2"/>
                </a:solidFill>
                <a:latin typeface="Montserrat"/>
                <a:ea typeface="Montserrat"/>
                <a:cs typeface="Montserrat"/>
                <a:sym typeface="Montserrat"/>
              </a:rPr>
              <a:t>Finding 3 :  A country with higher GDP per capita, which is a developed country, will have a higher life expectancy. A country with lower GDP per capita and a higher crime index, will have a lower life expectancy.</a:t>
            </a:r>
            <a:endParaRPr sz="1200" b="1" dirty="0">
              <a:solidFill>
                <a:schemeClr val="dk2"/>
              </a:solidFill>
              <a:latin typeface="Montserrat"/>
              <a:ea typeface="Montserrat"/>
              <a:cs typeface="Montserrat"/>
              <a:sym typeface="Montserrat"/>
            </a:endParaRPr>
          </a:p>
        </p:txBody>
      </p:sp>
      <p:pic>
        <p:nvPicPr>
          <p:cNvPr id="979" name="Google Shape;979;p28"/>
          <p:cNvPicPr preferRelativeResize="0"/>
          <p:nvPr/>
        </p:nvPicPr>
        <p:blipFill>
          <a:blip r:embed="rId3">
            <a:alphaModFix/>
          </a:blip>
          <a:stretch>
            <a:fillRect/>
          </a:stretch>
        </p:blipFill>
        <p:spPr>
          <a:xfrm>
            <a:off x="2055500" y="1159750"/>
            <a:ext cx="5032999" cy="2779775"/>
          </a:xfrm>
          <a:prstGeom prst="rect">
            <a:avLst/>
          </a:prstGeom>
          <a:noFill/>
          <a:ln>
            <a:noFill/>
          </a:ln>
        </p:spPr>
      </p:pic>
      <p:sp>
        <p:nvSpPr>
          <p:cNvPr id="980" name="Google Shape;980;p28"/>
          <p:cNvSpPr/>
          <p:nvPr/>
        </p:nvSpPr>
        <p:spPr>
          <a:xfrm>
            <a:off x="5115600" y="1230100"/>
            <a:ext cx="1078800" cy="89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29"/>
          <p:cNvSpPr/>
          <p:nvPr/>
        </p:nvSpPr>
        <p:spPr>
          <a:xfrm>
            <a:off x="0" y="3625"/>
            <a:ext cx="4723500" cy="5143500"/>
          </a:xfrm>
          <a:prstGeom prst="rect">
            <a:avLst/>
          </a:prstGeom>
          <a:solidFill>
            <a:srgbClr val="CFD1F2">
              <a:alpha val="2471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Montserrat"/>
              <a:ea typeface="Montserrat"/>
              <a:cs typeface="Montserrat"/>
              <a:sym typeface="Montserrat"/>
            </a:endParaRPr>
          </a:p>
        </p:txBody>
      </p:sp>
      <p:grpSp>
        <p:nvGrpSpPr>
          <p:cNvPr id="986" name="Google Shape;986;p29"/>
          <p:cNvGrpSpPr/>
          <p:nvPr/>
        </p:nvGrpSpPr>
        <p:grpSpPr>
          <a:xfrm>
            <a:off x="-8" y="2"/>
            <a:ext cx="9143557" cy="5143501"/>
            <a:chOff x="205582" y="7450138"/>
            <a:chExt cx="12139614" cy="6858001"/>
          </a:xfrm>
        </p:grpSpPr>
        <p:sp>
          <p:nvSpPr>
            <p:cNvPr id="987" name="Google Shape;987;p29"/>
            <p:cNvSpPr/>
            <p:nvPr/>
          </p:nvSpPr>
          <p:spPr>
            <a:xfrm>
              <a:off x="11114882" y="11952289"/>
              <a:ext cx="1230314" cy="2355849"/>
            </a:xfrm>
            <a:custGeom>
              <a:avLst/>
              <a:gdLst/>
              <a:ahLst/>
              <a:cxnLst/>
              <a:rect l="l" t="t" r="r" b="b"/>
              <a:pathLst>
                <a:path w="800" h="1531" extrusionOk="0">
                  <a:moveTo>
                    <a:pt x="530" y="211"/>
                  </a:moveTo>
                  <a:cubicBezTo>
                    <a:pt x="463" y="277"/>
                    <a:pt x="400" y="350"/>
                    <a:pt x="344" y="428"/>
                  </a:cubicBezTo>
                  <a:cubicBezTo>
                    <a:pt x="289" y="505"/>
                    <a:pt x="240" y="586"/>
                    <a:pt x="198" y="671"/>
                  </a:cubicBezTo>
                  <a:cubicBezTo>
                    <a:pt x="55" y="961"/>
                    <a:pt x="0" y="1272"/>
                    <a:pt x="42" y="1531"/>
                  </a:cubicBezTo>
                  <a:cubicBezTo>
                    <a:pt x="43" y="1531"/>
                    <a:pt x="43" y="1531"/>
                    <a:pt x="43" y="1531"/>
                  </a:cubicBezTo>
                  <a:cubicBezTo>
                    <a:pt x="1" y="1273"/>
                    <a:pt x="56" y="961"/>
                    <a:pt x="199" y="672"/>
                  </a:cubicBezTo>
                  <a:cubicBezTo>
                    <a:pt x="340" y="387"/>
                    <a:pt x="553" y="152"/>
                    <a:pt x="800" y="2"/>
                  </a:cubicBezTo>
                  <a:cubicBezTo>
                    <a:pt x="800" y="0"/>
                    <a:pt x="800" y="0"/>
                    <a:pt x="800" y="0"/>
                  </a:cubicBezTo>
                  <a:cubicBezTo>
                    <a:pt x="704" y="58"/>
                    <a:pt x="614" y="128"/>
                    <a:pt x="530" y="211"/>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88" name="Google Shape;988;p29"/>
            <p:cNvSpPr/>
            <p:nvPr/>
          </p:nvSpPr>
          <p:spPr>
            <a:xfrm>
              <a:off x="5287169" y="7450138"/>
              <a:ext cx="3578222" cy="1905000"/>
            </a:xfrm>
            <a:custGeom>
              <a:avLst/>
              <a:gdLst/>
              <a:ahLst/>
              <a:cxnLst/>
              <a:rect l="l" t="t" r="r" b="b"/>
              <a:pathLst>
                <a:path w="2327" h="1238" extrusionOk="0">
                  <a:moveTo>
                    <a:pt x="2300" y="189"/>
                  </a:moveTo>
                  <a:cubicBezTo>
                    <a:pt x="2298" y="119"/>
                    <a:pt x="2289" y="55"/>
                    <a:pt x="2280" y="0"/>
                  </a:cubicBezTo>
                  <a:cubicBezTo>
                    <a:pt x="2279" y="0"/>
                    <a:pt x="2279" y="0"/>
                    <a:pt x="2279" y="0"/>
                  </a:cubicBezTo>
                  <a:cubicBezTo>
                    <a:pt x="2327" y="280"/>
                    <a:pt x="2292" y="530"/>
                    <a:pt x="2177" y="716"/>
                  </a:cubicBezTo>
                  <a:cubicBezTo>
                    <a:pt x="2034" y="945"/>
                    <a:pt x="1752" y="1117"/>
                    <a:pt x="1422" y="1175"/>
                  </a:cubicBezTo>
                  <a:cubicBezTo>
                    <a:pt x="1066" y="1238"/>
                    <a:pt x="712" y="1156"/>
                    <a:pt x="450" y="950"/>
                  </a:cubicBezTo>
                  <a:cubicBezTo>
                    <a:pt x="158" y="720"/>
                    <a:pt x="3" y="367"/>
                    <a:pt x="1" y="0"/>
                  </a:cubicBezTo>
                  <a:cubicBezTo>
                    <a:pt x="0" y="0"/>
                    <a:pt x="0" y="0"/>
                    <a:pt x="0" y="0"/>
                  </a:cubicBezTo>
                  <a:cubicBezTo>
                    <a:pt x="0" y="60"/>
                    <a:pt x="5" y="119"/>
                    <a:pt x="14" y="179"/>
                  </a:cubicBezTo>
                  <a:cubicBezTo>
                    <a:pt x="36" y="332"/>
                    <a:pt x="85" y="476"/>
                    <a:pt x="158" y="608"/>
                  </a:cubicBezTo>
                  <a:cubicBezTo>
                    <a:pt x="234" y="743"/>
                    <a:pt x="332" y="858"/>
                    <a:pt x="450" y="951"/>
                  </a:cubicBezTo>
                  <a:cubicBezTo>
                    <a:pt x="586" y="1058"/>
                    <a:pt x="745" y="1132"/>
                    <a:pt x="921" y="1169"/>
                  </a:cubicBezTo>
                  <a:cubicBezTo>
                    <a:pt x="1003" y="1186"/>
                    <a:pt x="1088" y="1196"/>
                    <a:pt x="1173" y="1196"/>
                  </a:cubicBezTo>
                  <a:cubicBezTo>
                    <a:pt x="1256" y="1197"/>
                    <a:pt x="1340" y="1190"/>
                    <a:pt x="1423" y="1176"/>
                  </a:cubicBezTo>
                  <a:cubicBezTo>
                    <a:pt x="1582" y="1148"/>
                    <a:pt x="1736" y="1091"/>
                    <a:pt x="1867" y="1012"/>
                  </a:cubicBezTo>
                  <a:cubicBezTo>
                    <a:pt x="2000" y="932"/>
                    <a:pt x="2107" y="830"/>
                    <a:pt x="2177" y="717"/>
                  </a:cubicBezTo>
                  <a:cubicBezTo>
                    <a:pt x="2226" y="638"/>
                    <a:pt x="2261" y="549"/>
                    <a:pt x="2281" y="450"/>
                  </a:cubicBezTo>
                  <a:cubicBezTo>
                    <a:pt x="2297" y="369"/>
                    <a:pt x="2304" y="282"/>
                    <a:pt x="2300" y="189"/>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89" name="Google Shape;989;p29"/>
            <p:cNvSpPr/>
            <p:nvPr/>
          </p:nvSpPr>
          <p:spPr>
            <a:xfrm>
              <a:off x="9703594" y="7450138"/>
              <a:ext cx="2641601" cy="2087561"/>
            </a:xfrm>
            <a:custGeom>
              <a:avLst/>
              <a:gdLst/>
              <a:ahLst/>
              <a:cxnLst/>
              <a:rect l="l" t="t" r="r" b="b"/>
              <a:pathLst>
                <a:path w="1718" h="1357" extrusionOk="0">
                  <a:moveTo>
                    <a:pt x="1519" y="1288"/>
                  </a:moveTo>
                  <a:cubicBezTo>
                    <a:pt x="1422" y="1269"/>
                    <a:pt x="1325" y="1268"/>
                    <a:pt x="1231" y="1267"/>
                  </a:cubicBezTo>
                  <a:cubicBezTo>
                    <a:pt x="1029" y="1265"/>
                    <a:pt x="820" y="1263"/>
                    <a:pt x="574" y="1087"/>
                  </a:cubicBezTo>
                  <a:cubicBezTo>
                    <a:pt x="223" y="835"/>
                    <a:pt x="0" y="389"/>
                    <a:pt x="9" y="0"/>
                  </a:cubicBezTo>
                  <a:cubicBezTo>
                    <a:pt x="8" y="0"/>
                    <a:pt x="8" y="0"/>
                    <a:pt x="8" y="0"/>
                  </a:cubicBezTo>
                  <a:cubicBezTo>
                    <a:pt x="7" y="49"/>
                    <a:pt x="9" y="99"/>
                    <a:pt x="15" y="150"/>
                  </a:cubicBezTo>
                  <a:cubicBezTo>
                    <a:pt x="29" y="268"/>
                    <a:pt x="62" y="388"/>
                    <a:pt x="114" y="506"/>
                  </a:cubicBezTo>
                  <a:cubicBezTo>
                    <a:pt x="164" y="622"/>
                    <a:pt x="229" y="731"/>
                    <a:pt x="308" y="831"/>
                  </a:cubicBezTo>
                  <a:cubicBezTo>
                    <a:pt x="387" y="932"/>
                    <a:pt x="477" y="1018"/>
                    <a:pt x="573" y="1088"/>
                  </a:cubicBezTo>
                  <a:cubicBezTo>
                    <a:pt x="819" y="1264"/>
                    <a:pt x="1029" y="1266"/>
                    <a:pt x="1231" y="1268"/>
                  </a:cubicBezTo>
                  <a:cubicBezTo>
                    <a:pt x="1394" y="1270"/>
                    <a:pt x="1549" y="1272"/>
                    <a:pt x="1718" y="1357"/>
                  </a:cubicBezTo>
                  <a:cubicBezTo>
                    <a:pt x="1718" y="1356"/>
                    <a:pt x="1718" y="1356"/>
                    <a:pt x="1718" y="1356"/>
                  </a:cubicBezTo>
                  <a:cubicBezTo>
                    <a:pt x="1655" y="1324"/>
                    <a:pt x="1589" y="1302"/>
                    <a:pt x="1519" y="128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90" name="Google Shape;990;p29"/>
            <p:cNvSpPr/>
            <p:nvPr/>
          </p:nvSpPr>
          <p:spPr>
            <a:xfrm>
              <a:off x="7287419" y="11828464"/>
              <a:ext cx="3197227" cy="2479675"/>
            </a:xfrm>
            <a:custGeom>
              <a:avLst/>
              <a:gdLst/>
              <a:ahLst/>
              <a:cxnLst/>
              <a:rect l="l" t="t" r="r" b="b"/>
              <a:pathLst>
                <a:path w="2079" h="1612" extrusionOk="0">
                  <a:moveTo>
                    <a:pt x="1646" y="465"/>
                  </a:moveTo>
                  <a:cubicBezTo>
                    <a:pt x="1487" y="537"/>
                    <a:pt x="1370" y="516"/>
                    <a:pt x="1247" y="493"/>
                  </a:cubicBezTo>
                  <a:cubicBezTo>
                    <a:pt x="1138" y="473"/>
                    <a:pt x="1025" y="452"/>
                    <a:pt x="876" y="494"/>
                  </a:cubicBezTo>
                  <a:cubicBezTo>
                    <a:pt x="740" y="533"/>
                    <a:pt x="601" y="616"/>
                    <a:pt x="472" y="736"/>
                  </a:cubicBezTo>
                  <a:cubicBezTo>
                    <a:pt x="344" y="855"/>
                    <a:pt x="231" y="1006"/>
                    <a:pt x="147" y="1172"/>
                  </a:cubicBezTo>
                  <a:cubicBezTo>
                    <a:pt x="105" y="1256"/>
                    <a:pt x="70" y="1342"/>
                    <a:pt x="43" y="1430"/>
                  </a:cubicBezTo>
                  <a:cubicBezTo>
                    <a:pt x="24" y="1490"/>
                    <a:pt x="10" y="1551"/>
                    <a:pt x="0" y="1612"/>
                  </a:cubicBezTo>
                  <a:cubicBezTo>
                    <a:pt x="0" y="1612"/>
                    <a:pt x="0" y="1612"/>
                    <a:pt x="0" y="1612"/>
                  </a:cubicBezTo>
                  <a:cubicBezTo>
                    <a:pt x="25" y="1464"/>
                    <a:pt x="75" y="1316"/>
                    <a:pt x="148" y="1173"/>
                  </a:cubicBezTo>
                  <a:cubicBezTo>
                    <a:pt x="320" y="834"/>
                    <a:pt x="599" y="574"/>
                    <a:pt x="876" y="495"/>
                  </a:cubicBezTo>
                  <a:cubicBezTo>
                    <a:pt x="1025" y="453"/>
                    <a:pt x="1138" y="474"/>
                    <a:pt x="1247" y="494"/>
                  </a:cubicBezTo>
                  <a:cubicBezTo>
                    <a:pt x="1370" y="517"/>
                    <a:pt x="1487" y="538"/>
                    <a:pt x="1647" y="466"/>
                  </a:cubicBezTo>
                  <a:cubicBezTo>
                    <a:pt x="1737" y="425"/>
                    <a:pt x="1820" y="364"/>
                    <a:pt x="1894" y="284"/>
                  </a:cubicBezTo>
                  <a:cubicBezTo>
                    <a:pt x="1964" y="208"/>
                    <a:pt x="2025" y="116"/>
                    <a:pt x="2073" y="13"/>
                  </a:cubicBezTo>
                  <a:cubicBezTo>
                    <a:pt x="2075" y="8"/>
                    <a:pt x="2077" y="4"/>
                    <a:pt x="2079" y="0"/>
                  </a:cubicBezTo>
                  <a:cubicBezTo>
                    <a:pt x="1982" y="212"/>
                    <a:pt x="1830" y="382"/>
                    <a:pt x="1646" y="46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91" name="Google Shape;991;p29"/>
            <p:cNvSpPr/>
            <p:nvPr/>
          </p:nvSpPr>
          <p:spPr>
            <a:xfrm>
              <a:off x="205582" y="10995026"/>
              <a:ext cx="3089274" cy="730250"/>
            </a:xfrm>
            <a:custGeom>
              <a:avLst/>
              <a:gdLst/>
              <a:ahLst/>
              <a:cxnLst/>
              <a:rect l="l" t="t" r="r" b="b"/>
              <a:pathLst>
                <a:path w="2009" h="475" extrusionOk="0">
                  <a:moveTo>
                    <a:pt x="1237" y="451"/>
                  </a:moveTo>
                  <a:cubicBezTo>
                    <a:pt x="922" y="475"/>
                    <a:pt x="702" y="332"/>
                    <a:pt x="509" y="207"/>
                  </a:cubicBezTo>
                  <a:cubicBezTo>
                    <a:pt x="412" y="144"/>
                    <a:pt x="320" y="84"/>
                    <a:pt x="224" y="48"/>
                  </a:cubicBezTo>
                  <a:cubicBezTo>
                    <a:pt x="146" y="20"/>
                    <a:pt x="74" y="9"/>
                    <a:pt x="0" y="15"/>
                  </a:cubicBezTo>
                  <a:cubicBezTo>
                    <a:pt x="0" y="16"/>
                    <a:pt x="0" y="16"/>
                    <a:pt x="0" y="16"/>
                  </a:cubicBezTo>
                  <a:cubicBezTo>
                    <a:pt x="189" y="0"/>
                    <a:pt x="344" y="101"/>
                    <a:pt x="508" y="207"/>
                  </a:cubicBezTo>
                  <a:cubicBezTo>
                    <a:pt x="607" y="272"/>
                    <a:pt x="710" y="339"/>
                    <a:pt x="828" y="387"/>
                  </a:cubicBezTo>
                  <a:cubicBezTo>
                    <a:pt x="963" y="441"/>
                    <a:pt x="1096" y="463"/>
                    <a:pt x="1237" y="452"/>
                  </a:cubicBezTo>
                  <a:cubicBezTo>
                    <a:pt x="1306" y="447"/>
                    <a:pt x="1378" y="434"/>
                    <a:pt x="1449" y="413"/>
                  </a:cubicBezTo>
                  <a:cubicBezTo>
                    <a:pt x="1518" y="393"/>
                    <a:pt x="1588" y="366"/>
                    <a:pt x="1657" y="333"/>
                  </a:cubicBezTo>
                  <a:cubicBezTo>
                    <a:pt x="1783" y="271"/>
                    <a:pt x="1904" y="187"/>
                    <a:pt x="2009" y="89"/>
                  </a:cubicBezTo>
                  <a:cubicBezTo>
                    <a:pt x="1786" y="295"/>
                    <a:pt x="1500" y="431"/>
                    <a:pt x="1237" y="451"/>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92" name="Google Shape;992;p29"/>
            <p:cNvSpPr/>
            <p:nvPr/>
          </p:nvSpPr>
          <p:spPr>
            <a:xfrm>
              <a:off x="1005682" y="12396789"/>
              <a:ext cx="2917823" cy="1911349"/>
            </a:xfrm>
            <a:custGeom>
              <a:avLst/>
              <a:gdLst/>
              <a:ahLst/>
              <a:cxnLst/>
              <a:rect l="l" t="t" r="r" b="b"/>
              <a:pathLst>
                <a:path w="1897" h="1243" extrusionOk="0">
                  <a:moveTo>
                    <a:pt x="1810" y="968"/>
                  </a:moveTo>
                  <a:cubicBezTo>
                    <a:pt x="1760" y="802"/>
                    <a:pt x="1714" y="645"/>
                    <a:pt x="1638" y="509"/>
                  </a:cubicBezTo>
                  <a:cubicBezTo>
                    <a:pt x="1597" y="436"/>
                    <a:pt x="1552" y="374"/>
                    <a:pt x="1499" y="321"/>
                  </a:cubicBezTo>
                  <a:cubicBezTo>
                    <a:pt x="1440" y="262"/>
                    <a:pt x="1372" y="214"/>
                    <a:pt x="1293" y="174"/>
                  </a:cubicBezTo>
                  <a:cubicBezTo>
                    <a:pt x="1173" y="114"/>
                    <a:pt x="1031" y="76"/>
                    <a:pt x="893" y="67"/>
                  </a:cubicBezTo>
                  <a:cubicBezTo>
                    <a:pt x="815" y="61"/>
                    <a:pt x="739" y="65"/>
                    <a:pt x="669" y="78"/>
                  </a:cubicBezTo>
                  <a:cubicBezTo>
                    <a:pt x="591" y="93"/>
                    <a:pt x="518" y="119"/>
                    <a:pt x="453" y="155"/>
                  </a:cubicBezTo>
                  <a:cubicBezTo>
                    <a:pt x="277" y="253"/>
                    <a:pt x="156" y="427"/>
                    <a:pt x="84" y="687"/>
                  </a:cubicBezTo>
                  <a:cubicBezTo>
                    <a:pt x="35" y="862"/>
                    <a:pt x="14" y="1057"/>
                    <a:pt x="0" y="1243"/>
                  </a:cubicBezTo>
                  <a:cubicBezTo>
                    <a:pt x="1" y="1243"/>
                    <a:pt x="1" y="1243"/>
                    <a:pt x="1" y="1243"/>
                  </a:cubicBezTo>
                  <a:cubicBezTo>
                    <a:pt x="15" y="1057"/>
                    <a:pt x="36" y="862"/>
                    <a:pt x="85" y="688"/>
                  </a:cubicBezTo>
                  <a:cubicBezTo>
                    <a:pt x="157" y="428"/>
                    <a:pt x="278" y="254"/>
                    <a:pt x="454" y="156"/>
                  </a:cubicBezTo>
                  <a:cubicBezTo>
                    <a:pt x="733" y="0"/>
                    <a:pt x="1080" y="69"/>
                    <a:pt x="1292" y="175"/>
                  </a:cubicBezTo>
                  <a:cubicBezTo>
                    <a:pt x="1622" y="339"/>
                    <a:pt x="1708" y="631"/>
                    <a:pt x="1809" y="968"/>
                  </a:cubicBezTo>
                  <a:cubicBezTo>
                    <a:pt x="1836" y="1059"/>
                    <a:pt x="1863" y="1151"/>
                    <a:pt x="1896" y="1243"/>
                  </a:cubicBezTo>
                  <a:cubicBezTo>
                    <a:pt x="1897" y="1243"/>
                    <a:pt x="1897" y="1243"/>
                    <a:pt x="1897" y="1243"/>
                  </a:cubicBezTo>
                  <a:cubicBezTo>
                    <a:pt x="1864" y="1151"/>
                    <a:pt x="1837" y="1059"/>
                    <a:pt x="1810" y="96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93" name="Google Shape;993;p29"/>
            <p:cNvSpPr/>
            <p:nvPr/>
          </p:nvSpPr>
          <p:spPr>
            <a:xfrm>
              <a:off x="1153319" y="7450138"/>
              <a:ext cx="2759073" cy="2828925"/>
            </a:xfrm>
            <a:custGeom>
              <a:avLst/>
              <a:gdLst/>
              <a:ahLst/>
              <a:cxnLst/>
              <a:rect l="l" t="t" r="r" b="b"/>
              <a:pathLst>
                <a:path w="1794" h="1839" extrusionOk="0">
                  <a:moveTo>
                    <a:pt x="1762" y="1315"/>
                  </a:moveTo>
                  <a:cubicBezTo>
                    <a:pt x="1743" y="1241"/>
                    <a:pt x="1717" y="1174"/>
                    <a:pt x="1683" y="1116"/>
                  </a:cubicBezTo>
                  <a:cubicBezTo>
                    <a:pt x="1642" y="1044"/>
                    <a:pt x="1590" y="985"/>
                    <a:pt x="1529" y="940"/>
                  </a:cubicBezTo>
                  <a:cubicBezTo>
                    <a:pt x="1283" y="761"/>
                    <a:pt x="968" y="862"/>
                    <a:pt x="690" y="951"/>
                  </a:cubicBezTo>
                  <a:cubicBezTo>
                    <a:pt x="573" y="988"/>
                    <a:pt x="462" y="1023"/>
                    <a:pt x="365" y="1035"/>
                  </a:cubicBezTo>
                  <a:cubicBezTo>
                    <a:pt x="257" y="1049"/>
                    <a:pt x="180" y="1031"/>
                    <a:pt x="124" y="980"/>
                  </a:cubicBezTo>
                  <a:cubicBezTo>
                    <a:pt x="68" y="929"/>
                    <a:pt x="31" y="842"/>
                    <a:pt x="16" y="729"/>
                  </a:cubicBezTo>
                  <a:cubicBezTo>
                    <a:pt x="1" y="619"/>
                    <a:pt x="8" y="489"/>
                    <a:pt x="36" y="354"/>
                  </a:cubicBezTo>
                  <a:cubicBezTo>
                    <a:pt x="59" y="240"/>
                    <a:pt x="98" y="117"/>
                    <a:pt x="155" y="0"/>
                  </a:cubicBezTo>
                  <a:cubicBezTo>
                    <a:pt x="154" y="0"/>
                    <a:pt x="154" y="0"/>
                    <a:pt x="154" y="0"/>
                  </a:cubicBezTo>
                  <a:cubicBezTo>
                    <a:pt x="141" y="26"/>
                    <a:pt x="129" y="54"/>
                    <a:pt x="118" y="81"/>
                  </a:cubicBezTo>
                  <a:cubicBezTo>
                    <a:pt x="82" y="169"/>
                    <a:pt x="54" y="261"/>
                    <a:pt x="35" y="354"/>
                  </a:cubicBezTo>
                  <a:cubicBezTo>
                    <a:pt x="7" y="489"/>
                    <a:pt x="0" y="619"/>
                    <a:pt x="15" y="729"/>
                  </a:cubicBezTo>
                  <a:cubicBezTo>
                    <a:pt x="30" y="843"/>
                    <a:pt x="68" y="929"/>
                    <a:pt x="123" y="980"/>
                  </a:cubicBezTo>
                  <a:cubicBezTo>
                    <a:pt x="180" y="1032"/>
                    <a:pt x="257" y="1050"/>
                    <a:pt x="365" y="1036"/>
                  </a:cubicBezTo>
                  <a:cubicBezTo>
                    <a:pt x="462" y="1024"/>
                    <a:pt x="573" y="989"/>
                    <a:pt x="690" y="952"/>
                  </a:cubicBezTo>
                  <a:cubicBezTo>
                    <a:pt x="968" y="863"/>
                    <a:pt x="1283" y="762"/>
                    <a:pt x="1528" y="941"/>
                  </a:cubicBezTo>
                  <a:cubicBezTo>
                    <a:pt x="1770" y="1118"/>
                    <a:pt x="1793" y="1450"/>
                    <a:pt x="1791" y="1585"/>
                  </a:cubicBezTo>
                  <a:cubicBezTo>
                    <a:pt x="1790" y="1672"/>
                    <a:pt x="1777" y="1757"/>
                    <a:pt x="1753" y="1839"/>
                  </a:cubicBezTo>
                  <a:cubicBezTo>
                    <a:pt x="1778" y="1754"/>
                    <a:pt x="1791" y="1669"/>
                    <a:pt x="1792" y="1585"/>
                  </a:cubicBezTo>
                  <a:cubicBezTo>
                    <a:pt x="1794" y="1468"/>
                    <a:pt x="1776" y="1374"/>
                    <a:pt x="1762" y="1315"/>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94" name="Google Shape;994;p29"/>
            <p:cNvSpPr/>
            <p:nvPr/>
          </p:nvSpPr>
          <p:spPr>
            <a:xfrm>
              <a:off x="3972719" y="7450138"/>
              <a:ext cx="4173539" cy="5921379"/>
            </a:xfrm>
            <a:custGeom>
              <a:avLst/>
              <a:gdLst/>
              <a:ahLst/>
              <a:cxnLst/>
              <a:rect l="l" t="t" r="r" b="b"/>
              <a:pathLst>
                <a:path w="2715" h="3849" extrusionOk="0">
                  <a:moveTo>
                    <a:pt x="2505" y="1438"/>
                  </a:moveTo>
                  <a:cubicBezTo>
                    <a:pt x="2361" y="1568"/>
                    <a:pt x="2244" y="1741"/>
                    <a:pt x="2177" y="1925"/>
                  </a:cubicBezTo>
                  <a:cubicBezTo>
                    <a:pt x="2142" y="2019"/>
                    <a:pt x="2122" y="2113"/>
                    <a:pt x="2115" y="2204"/>
                  </a:cubicBezTo>
                  <a:cubicBezTo>
                    <a:pt x="2109" y="2299"/>
                    <a:pt x="2118" y="2390"/>
                    <a:pt x="2144" y="2473"/>
                  </a:cubicBezTo>
                  <a:cubicBezTo>
                    <a:pt x="2175" y="2573"/>
                    <a:pt x="2223" y="2640"/>
                    <a:pt x="2269" y="2705"/>
                  </a:cubicBezTo>
                  <a:cubicBezTo>
                    <a:pt x="2328" y="2788"/>
                    <a:pt x="2390" y="2873"/>
                    <a:pt x="2417" y="3029"/>
                  </a:cubicBezTo>
                  <a:cubicBezTo>
                    <a:pt x="2417" y="3033"/>
                    <a:pt x="2433" y="3123"/>
                    <a:pt x="2429" y="3238"/>
                  </a:cubicBezTo>
                  <a:cubicBezTo>
                    <a:pt x="2424" y="3385"/>
                    <a:pt x="2390" y="3502"/>
                    <a:pt x="2329" y="3584"/>
                  </a:cubicBezTo>
                  <a:cubicBezTo>
                    <a:pt x="2262" y="3675"/>
                    <a:pt x="2145" y="3746"/>
                    <a:pt x="1989" y="3790"/>
                  </a:cubicBezTo>
                  <a:cubicBezTo>
                    <a:pt x="1838" y="3833"/>
                    <a:pt x="1659" y="3849"/>
                    <a:pt x="1470" y="3836"/>
                  </a:cubicBezTo>
                  <a:cubicBezTo>
                    <a:pt x="1027" y="3806"/>
                    <a:pt x="461" y="3606"/>
                    <a:pt x="203" y="3136"/>
                  </a:cubicBezTo>
                  <a:cubicBezTo>
                    <a:pt x="16" y="2794"/>
                    <a:pt x="0" y="2335"/>
                    <a:pt x="164" y="1995"/>
                  </a:cubicBezTo>
                  <a:cubicBezTo>
                    <a:pt x="236" y="1846"/>
                    <a:pt x="315" y="1774"/>
                    <a:pt x="391" y="1704"/>
                  </a:cubicBezTo>
                  <a:cubicBezTo>
                    <a:pt x="468" y="1634"/>
                    <a:pt x="541" y="1568"/>
                    <a:pt x="593" y="1429"/>
                  </a:cubicBezTo>
                  <a:cubicBezTo>
                    <a:pt x="638" y="1310"/>
                    <a:pt x="653" y="1179"/>
                    <a:pt x="637" y="1037"/>
                  </a:cubicBezTo>
                  <a:cubicBezTo>
                    <a:pt x="624" y="921"/>
                    <a:pt x="591" y="797"/>
                    <a:pt x="538" y="669"/>
                  </a:cubicBezTo>
                  <a:cubicBezTo>
                    <a:pt x="499" y="573"/>
                    <a:pt x="448" y="476"/>
                    <a:pt x="389" y="379"/>
                  </a:cubicBezTo>
                  <a:cubicBezTo>
                    <a:pt x="341" y="301"/>
                    <a:pt x="301" y="245"/>
                    <a:pt x="281" y="219"/>
                  </a:cubicBezTo>
                  <a:cubicBezTo>
                    <a:pt x="226" y="143"/>
                    <a:pt x="167" y="70"/>
                    <a:pt x="105" y="0"/>
                  </a:cubicBezTo>
                  <a:cubicBezTo>
                    <a:pt x="103" y="0"/>
                    <a:pt x="103" y="0"/>
                    <a:pt x="103" y="0"/>
                  </a:cubicBezTo>
                  <a:cubicBezTo>
                    <a:pt x="165" y="70"/>
                    <a:pt x="225" y="143"/>
                    <a:pt x="280" y="219"/>
                  </a:cubicBezTo>
                  <a:cubicBezTo>
                    <a:pt x="432" y="428"/>
                    <a:pt x="767" y="964"/>
                    <a:pt x="592" y="1428"/>
                  </a:cubicBezTo>
                  <a:cubicBezTo>
                    <a:pt x="540" y="1567"/>
                    <a:pt x="468" y="1633"/>
                    <a:pt x="391" y="1703"/>
                  </a:cubicBezTo>
                  <a:cubicBezTo>
                    <a:pt x="314" y="1773"/>
                    <a:pt x="235" y="1845"/>
                    <a:pt x="163" y="1994"/>
                  </a:cubicBezTo>
                  <a:cubicBezTo>
                    <a:pt x="81" y="2164"/>
                    <a:pt x="43" y="2365"/>
                    <a:pt x="52" y="2575"/>
                  </a:cubicBezTo>
                  <a:cubicBezTo>
                    <a:pt x="56" y="2675"/>
                    <a:pt x="71" y="2774"/>
                    <a:pt x="97" y="2870"/>
                  </a:cubicBezTo>
                  <a:cubicBezTo>
                    <a:pt x="122" y="2966"/>
                    <a:pt x="158" y="3055"/>
                    <a:pt x="202" y="3136"/>
                  </a:cubicBezTo>
                  <a:cubicBezTo>
                    <a:pt x="261" y="3244"/>
                    <a:pt x="340" y="3343"/>
                    <a:pt x="436" y="3430"/>
                  </a:cubicBezTo>
                  <a:cubicBezTo>
                    <a:pt x="525" y="3511"/>
                    <a:pt x="630" y="3582"/>
                    <a:pt x="747" y="3642"/>
                  </a:cubicBezTo>
                  <a:cubicBezTo>
                    <a:pt x="857" y="3698"/>
                    <a:pt x="976" y="3744"/>
                    <a:pt x="1103" y="3777"/>
                  </a:cubicBezTo>
                  <a:cubicBezTo>
                    <a:pt x="1223" y="3809"/>
                    <a:pt x="1346" y="3829"/>
                    <a:pt x="1470" y="3837"/>
                  </a:cubicBezTo>
                  <a:cubicBezTo>
                    <a:pt x="1512" y="3840"/>
                    <a:pt x="1554" y="3842"/>
                    <a:pt x="1596" y="3842"/>
                  </a:cubicBezTo>
                  <a:cubicBezTo>
                    <a:pt x="1738" y="3842"/>
                    <a:pt x="1872" y="3825"/>
                    <a:pt x="1989" y="3791"/>
                  </a:cubicBezTo>
                  <a:cubicBezTo>
                    <a:pt x="2145" y="3747"/>
                    <a:pt x="2263" y="3676"/>
                    <a:pt x="2330" y="3585"/>
                  </a:cubicBezTo>
                  <a:cubicBezTo>
                    <a:pt x="2364" y="3540"/>
                    <a:pt x="2389" y="3483"/>
                    <a:pt x="2406" y="3416"/>
                  </a:cubicBezTo>
                  <a:cubicBezTo>
                    <a:pt x="2420" y="3363"/>
                    <a:pt x="2428" y="3303"/>
                    <a:pt x="2430" y="3238"/>
                  </a:cubicBezTo>
                  <a:cubicBezTo>
                    <a:pt x="2434" y="3123"/>
                    <a:pt x="2418" y="3032"/>
                    <a:pt x="2418" y="3029"/>
                  </a:cubicBezTo>
                  <a:cubicBezTo>
                    <a:pt x="2390" y="2873"/>
                    <a:pt x="2329" y="2787"/>
                    <a:pt x="2270" y="2705"/>
                  </a:cubicBezTo>
                  <a:cubicBezTo>
                    <a:pt x="2224" y="2640"/>
                    <a:pt x="2175" y="2573"/>
                    <a:pt x="2145" y="2472"/>
                  </a:cubicBezTo>
                  <a:cubicBezTo>
                    <a:pt x="2046" y="2151"/>
                    <a:pt x="2198" y="1717"/>
                    <a:pt x="2505" y="1439"/>
                  </a:cubicBezTo>
                  <a:cubicBezTo>
                    <a:pt x="2571" y="1380"/>
                    <a:pt x="2641" y="1329"/>
                    <a:pt x="2715" y="1288"/>
                  </a:cubicBezTo>
                  <a:cubicBezTo>
                    <a:pt x="2639" y="1330"/>
                    <a:pt x="2568" y="1381"/>
                    <a:pt x="2505" y="1438"/>
                  </a:cubicBezTo>
                  <a:close/>
                </a:path>
              </a:pathLst>
            </a:custGeom>
            <a:solidFill>
              <a:srgbClr val="7277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grpSp>
      <p:sp>
        <p:nvSpPr>
          <p:cNvPr id="995" name="Google Shape;995;p29"/>
          <p:cNvSpPr txBox="1"/>
          <p:nvPr/>
        </p:nvSpPr>
        <p:spPr>
          <a:xfrm>
            <a:off x="96384" y="665199"/>
            <a:ext cx="4915800" cy="577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800">
              <a:solidFill>
                <a:schemeClr val="accent1"/>
              </a:solidFill>
              <a:latin typeface="Montserrat SemiBold"/>
              <a:ea typeface="Montserrat SemiBold"/>
              <a:cs typeface="Montserrat SemiBold"/>
              <a:sym typeface="Montserrat SemiBold"/>
            </a:endParaRPr>
          </a:p>
          <a:p>
            <a:pPr marL="0" marR="0" lvl="0" indent="0" algn="l" rtl="0">
              <a:spcBef>
                <a:spcPts val="0"/>
              </a:spcBef>
              <a:spcAft>
                <a:spcPts val="0"/>
              </a:spcAft>
              <a:buNone/>
            </a:pPr>
            <a:endParaRPr sz="1500">
              <a:solidFill>
                <a:schemeClr val="accent1"/>
              </a:solidFill>
              <a:latin typeface="Montserrat SemiBold"/>
              <a:ea typeface="Montserrat SemiBold"/>
              <a:cs typeface="Montserrat SemiBold"/>
              <a:sym typeface="Montserrat SemiBold"/>
            </a:endParaRPr>
          </a:p>
        </p:txBody>
      </p:sp>
      <p:sp>
        <p:nvSpPr>
          <p:cNvPr id="996" name="Google Shape;996;p29"/>
          <p:cNvSpPr/>
          <p:nvPr/>
        </p:nvSpPr>
        <p:spPr>
          <a:xfrm>
            <a:off x="394211" y="3190903"/>
            <a:ext cx="36000" cy="34200"/>
          </a:xfrm>
          <a:prstGeom prst="ellipse">
            <a:avLst/>
          </a:prstGeom>
          <a:solidFill>
            <a:srgbClr val="CFD1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Montserrat"/>
              <a:ea typeface="Montserrat"/>
              <a:cs typeface="Montserrat"/>
              <a:sym typeface="Montserrat"/>
            </a:endParaRPr>
          </a:p>
        </p:txBody>
      </p:sp>
      <p:sp>
        <p:nvSpPr>
          <p:cNvPr id="997" name="Google Shape;997;p29"/>
          <p:cNvSpPr/>
          <p:nvPr/>
        </p:nvSpPr>
        <p:spPr>
          <a:xfrm>
            <a:off x="3315401" y="4694150"/>
            <a:ext cx="36453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700" b="1">
                <a:solidFill>
                  <a:schemeClr val="dk1"/>
                </a:solidFill>
                <a:latin typeface="Montserrat"/>
                <a:ea typeface="Montserrat"/>
                <a:cs typeface="Montserrat"/>
                <a:sym typeface="Montserrat"/>
              </a:rPr>
              <a:t>MSBA FALL 2021 - Group 2</a:t>
            </a:r>
            <a:endParaRPr sz="1700" b="1">
              <a:solidFill>
                <a:schemeClr val="dk1"/>
              </a:solidFill>
              <a:latin typeface="Montserrat"/>
              <a:ea typeface="Montserrat"/>
              <a:cs typeface="Montserrat"/>
              <a:sym typeface="Montserrat"/>
            </a:endParaRPr>
          </a:p>
        </p:txBody>
      </p:sp>
      <p:sp>
        <p:nvSpPr>
          <p:cNvPr id="998" name="Google Shape;998;p29"/>
          <p:cNvSpPr txBox="1"/>
          <p:nvPr/>
        </p:nvSpPr>
        <p:spPr>
          <a:xfrm>
            <a:off x="861750" y="1285250"/>
            <a:ext cx="30000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4100">
              <a:solidFill>
                <a:schemeClr val="accent1"/>
              </a:solidFill>
              <a:latin typeface="Montserrat SemiBold"/>
              <a:ea typeface="Montserrat SemiBold"/>
              <a:cs typeface="Montserrat SemiBold"/>
              <a:sym typeface="Montserrat SemiBold"/>
            </a:endParaRPr>
          </a:p>
        </p:txBody>
      </p:sp>
      <p:pic>
        <p:nvPicPr>
          <p:cNvPr id="999" name="Google Shape;999;p29"/>
          <p:cNvPicPr preferRelativeResize="0"/>
          <p:nvPr/>
        </p:nvPicPr>
        <p:blipFill>
          <a:blip r:embed="rId3">
            <a:alphaModFix/>
          </a:blip>
          <a:stretch>
            <a:fillRect/>
          </a:stretch>
        </p:blipFill>
        <p:spPr>
          <a:xfrm>
            <a:off x="2487952" y="561325"/>
            <a:ext cx="4412074" cy="3810701"/>
          </a:xfrm>
          <a:prstGeom prst="rect">
            <a:avLst/>
          </a:prstGeom>
          <a:noFill/>
          <a:ln>
            <a:noFill/>
          </a:ln>
        </p:spPr>
      </p:pic>
      <p:sp>
        <p:nvSpPr>
          <p:cNvPr id="1000" name="Google Shape;1000;p29"/>
          <p:cNvSpPr txBox="1"/>
          <p:nvPr/>
        </p:nvSpPr>
        <p:spPr>
          <a:xfrm>
            <a:off x="5731550" y="2571750"/>
            <a:ext cx="10425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latin typeface="Montserrat"/>
                <a:ea typeface="Montserrat"/>
                <a:cs typeface="Montserrat"/>
                <a:sym typeface="Montserrat"/>
              </a:rPr>
              <a:t>THANK YOU</a:t>
            </a:r>
            <a:endParaRPr sz="1700" b="1">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pitchdeck_63">
      <a:dk1>
        <a:srgbClr val="000000"/>
      </a:dk1>
      <a:lt1>
        <a:srgbClr val="FFFFFF"/>
      </a:lt1>
      <a:dk2>
        <a:srgbClr val="191C5D"/>
      </a:dk2>
      <a:lt2>
        <a:srgbClr val="EBECF9"/>
      </a:lt2>
      <a:accent1>
        <a:srgbClr val="2E35A8"/>
      </a:accent1>
      <a:accent2>
        <a:srgbClr val="FF5722"/>
      </a:accent2>
      <a:accent3>
        <a:srgbClr val="FEC55E"/>
      </a:accent3>
      <a:accent4>
        <a:srgbClr val="536DFE"/>
      </a:accent4>
      <a:accent5>
        <a:srgbClr val="8A9BFE"/>
      </a:accent5>
      <a:accent6>
        <a:srgbClr val="A4B1F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698</Words>
  <Application>Microsoft Office PowerPoint</Application>
  <PresentationFormat>如螢幕大小 (16:9)</PresentationFormat>
  <Paragraphs>53</Paragraphs>
  <Slides>9</Slides>
  <Notes>9</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9</vt:i4>
      </vt:variant>
    </vt:vector>
  </HeadingPairs>
  <TitlesOfParts>
    <vt:vector size="16" baseType="lpstr">
      <vt:lpstr>Montserrat</vt:lpstr>
      <vt:lpstr>Arial</vt:lpstr>
      <vt:lpstr>Montserrat SemiBold</vt:lpstr>
      <vt:lpstr>Roboto</vt:lpstr>
      <vt:lpstr>Merriweather</vt:lpstr>
      <vt:lpstr>Paradigm</vt:lpstr>
      <vt:lpstr>Office 테마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Emily</cp:lastModifiedBy>
  <cp:revision>2</cp:revision>
  <dcterms:modified xsi:type="dcterms:W3CDTF">2021-12-05T02:02:49Z</dcterms:modified>
</cp:coreProperties>
</file>