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
  </p:notesMasterIdLst>
  <p:sldIdLst>
    <p:sldId id="273" r:id="rId3"/>
    <p:sldId id="281" r:id="rId4"/>
    <p:sldId id="277" r:id="rId5"/>
    <p:sldId id="286"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840" userDrawn="1">
          <p15:clr>
            <a:srgbClr val="A4A3A4"/>
          </p15:clr>
        </p15:guide>
        <p15:guide id="3" pos="144" userDrawn="1">
          <p15:clr>
            <a:srgbClr val="A4A3A4"/>
          </p15:clr>
        </p15:guide>
        <p15:guide id="4" pos="7560" userDrawn="1">
          <p15:clr>
            <a:srgbClr val="A4A3A4"/>
          </p15:clr>
        </p15:guide>
        <p15:guide id="5" orient="horz" pos="4008" userDrawn="1">
          <p15:clr>
            <a:srgbClr val="A4A3A4"/>
          </p15:clr>
        </p15:guide>
        <p15:guide id="6" orient="horz" pos="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showGuides="1">
      <p:cViewPr varScale="1">
        <p:scale>
          <a:sx n="117" d="100"/>
          <a:sy n="117" d="100"/>
        </p:scale>
        <p:origin x="336" y="168"/>
      </p:cViewPr>
      <p:guideLst>
        <p:guide orient="horz" pos="2304"/>
        <p:guide pos="3840"/>
        <p:guide pos="144"/>
        <p:guide pos="7560"/>
        <p:guide orient="horz" pos="4008"/>
        <p:guide orient="horz" pos="6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FD97D-C178-4E68-BFF0-C0D7518161EB}" type="datetimeFigureOut">
              <a:rPr lang="en-US" smtClean="0"/>
              <a:t>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07D5A-2CC3-4DA2-BA2F-AE837E2EAB88}" type="slidenum">
              <a:rPr lang="en-US" smtClean="0"/>
              <a:t>‹#›</a:t>
            </a:fld>
            <a:endParaRPr lang="en-US"/>
          </a:p>
        </p:txBody>
      </p:sp>
    </p:spTree>
    <p:extLst>
      <p:ext uri="{BB962C8B-B14F-4D97-AF65-F5344CB8AC3E}">
        <p14:creationId xmlns:p14="http://schemas.microsoft.com/office/powerpoint/2010/main" val="4292525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039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B067-7B85-403B-B654-64D74E522E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F52378-B23B-48FC-9AD4-54A137DDE9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C4E8E8-2B24-48B4-96E1-03D0B54061C7}"/>
              </a:ext>
            </a:extLst>
          </p:cNvPr>
          <p:cNvSpPr>
            <a:spLocks noGrp="1"/>
          </p:cNvSpPr>
          <p:nvPr>
            <p:ph type="dt" sz="half" idx="10"/>
          </p:nvPr>
        </p:nvSpPr>
        <p:spPr/>
        <p:txBody>
          <a:bodyPr/>
          <a:lstStyle/>
          <a:p>
            <a:fld id="{F37E2777-168D-4432-807F-324686ED6E3D}" type="datetimeFigureOut">
              <a:rPr lang="en-US" smtClean="0"/>
              <a:t>12/2/22</a:t>
            </a:fld>
            <a:endParaRPr lang="en-US"/>
          </a:p>
        </p:txBody>
      </p:sp>
      <p:sp>
        <p:nvSpPr>
          <p:cNvPr id="5" name="Footer Placeholder 4">
            <a:extLst>
              <a:ext uri="{FF2B5EF4-FFF2-40B4-BE49-F238E27FC236}">
                <a16:creationId xmlns:a16="http://schemas.microsoft.com/office/drawing/2014/main" id="{E6245284-B8EA-4B05-8046-B4A6BC47F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25804-A03B-4D07-9E77-378EA21B98BB}"/>
              </a:ext>
            </a:extLst>
          </p:cNvPr>
          <p:cNvSpPr>
            <a:spLocks noGrp="1"/>
          </p:cNvSpPr>
          <p:nvPr>
            <p:ph type="sldNum" sz="quarter" idx="12"/>
          </p:nvPr>
        </p:nvSpPr>
        <p:spPr/>
        <p:txBody>
          <a:bodyPr/>
          <a:lstStyle/>
          <a:p>
            <a:fld id="{157AF3DC-556C-4425-B7BE-71F46A88095B}" type="slidenum">
              <a:rPr lang="en-US" smtClean="0"/>
              <a:t>‹#›</a:t>
            </a:fld>
            <a:endParaRPr lang="en-US"/>
          </a:p>
        </p:txBody>
      </p:sp>
    </p:spTree>
    <p:extLst>
      <p:ext uri="{BB962C8B-B14F-4D97-AF65-F5344CB8AC3E}">
        <p14:creationId xmlns:p14="http://schemas.microsoft.com/office/powerpoint/2010/main" val="287608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4A5B-82D2-42A4-A606-74D427184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AB3A62-C0E9-489C-8C36-9007D6C238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164CDF-E7E0-4B40-B26B-89DA0EA6D902}"/>
              </a:ext>
            </a:extLst>
          </p:cNvPr>
          <p:cNvSpPr>
            <a:spLocks noGrp="1"/>
          </p:cNvSpPr>
          <p:nvPr>
            <p:ph type="dt" sz="half" idx="10"/>
          </p:nvPr>
        </p:nvSpPr>
        <p:spPr/>
        <p:txBody>
          <a:bodyPr/>
          <a:lstStyle/>
          <a:p>
            <a:fld id="{F37E2777-168D-4432-807F-324686ED6E3D}" type="datetimeFigureOut">
              <a:rPr lang="en-US" smtClean="0"/>
              <a:t>12/2/22</a:t>
            </a:fld>
            <a:endParaRPr lang="en-US"/>
          </a:p>
        </p:txBody>
      </p:sp>
      <p:sp>
        <p:nvSpPr>
          <p:cNvPr id="5" name="Footer Placeholder 4">
            <a:extLst>
              <a:ext uri="{FF2B5EF4-FFF2-40B4-BE49-F238E27FC236}">
                <a16:creationId xmlns:a16="http://schemas.microsoft.com/office/drawing/2014/main" id="{7A9A30A7-7D75-41B8-90A2-ED7B74142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74190-57FD-465C-BD1D-AE1E8D6D98BF}"/>
              </a:ext>
            </a:extLst>
          </p:cNvPr>
          <p:cNvSpPr>
            <a:spLocks noGrp="1"/>
          </p:cNvSpPr>
          <p:nvPr>
            <p:ph type="sldNum" sz="quarter" idx="12"/>
          </p:nvPr>
        </p:nvSpPr>
        <p:spPr/>
        <p:txBody>
          <a:bodyPr/>
          <a:lstStyle/>
          <a:p>
            <a:fld id="{157AF3DC-556C-4425-B7BE-71F46A88095B}" type="slidenum">
              <a:rPr lang="en-US" smtClean="0"/>
              <a:t>‹#›</a:t>
            </a:fld>
            <a:endParaRPr lang="en-US"/>
          </a:p>
        </p:txBody>
      </p:sp>
    </p:spTree>
    <p:extLst>
      <p:ext uri="{BB962C8B-B14F-4D97-AF65-F5344CB8AC3E}">
        <p14:creationId xmlns:p14="http://schemas.microsoft.com/office/powerpoint/2010/main" val="482853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0F8AE5-D602-4080-811A-002B5410F0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A2068C-FB69-4D92-AEF1-503A0B0DF1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8B546-557E-474E-B3F9-6AD7D1D7E923}"/>
              </a:ext>
            </a:extLst>
          </p:cNvPr>
          <p:cNvSpPr>
            <a:spLocks noGrp="1"/>
          </p:cNvSpPr>
          <p:nvPr>
            <p:ph type="dt" sz="half" idx="10"/>
          </p:nvPr>
        </p:nvSpPr>
        <p:spPr/>
        <p:txBody>
          <a:bodyPr/>
          <a:lstStyle/>
          <a:p>
            <a:fld id="{F37E2777-168D-4432-807F-324686ED6E3D}" type="datetimeFigureOut">
              <a:rPr lang="en-US" smtClean="0"/>
              <a:t>12/2/22</a:t>
            </a:fld>
            <a:endParaRPr lang="en-US"/>
          </a:p>
        </p:txBody>
      </p:sp>
      <p:sp>
        <p:nvSpPr>
          <p:cNvPr id="5" name="Footer Placeholder 4">
            <a:extLst>
              <a:ext uri="{FF2B5EF4-FFF2-40B4-BE49-F238E27FC236}">
                <a16:creationId xmlns:a16="http://schemas.microsoft.com/office/drawing/2014/main" id="{9EFC454A-EBCA-4BE0-B9C4-0EBE1B8B0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3C344-0C03-4D66-BB45-3AFA1DB128C4}"/>
              </a:ext>
            </a:extLst>
          </p:cNvPr>
          <p:cNvSpPr>
            <a:spLocks noGrp="1"/>
          </p:cNvSpPr>
          <p:nvPr>
            <p:ph type="sldNum" sz="quarter" idx="12"/>
          </p:nvPr>
        </p:nvSpPr>
        <p:spPr/>
        <p:txBody>
          <a:bodyPr/>
          <a:lstStyle/>
          <a:p>
            <a:fld id="{157AF3DC-556C-4425-B7BE-71F46A88095B}" type="slidenum">
              <a:rPr lang="en-US" smtClean="0"/>
              <a:t>‹#›</a:t>
            </a:fld>
            <a:endParaRPr lang="en-US"/>
          </a:p>
        </p:txBody>
      </p:sp>
    </p:spTree>
    <p:extLst>
      <p:ext uri="{BB962C8B-B14F-4D97-AF65-F5344CB8AC3E}">
        <p14:creationId xmlns:p14="http://schemas.microsoft.com/office/powerpoint/2010/main" val="4085903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4652-E0A2-44BC-BF9A-3AC39F9A1C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8890D1-0EF5-4789-AAD1-8F8FB965C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042A68-EB8D-4FB4-A44E-3FD7C2895AB5}"/>
              </a:ext>
            </a:extLst>
          </p:cNvPr>
          <p:cNvSpPr>
            <a:spLocks noGrp="1"/>
          </p:cNvSpPr>
          <p:nvPr>
            <p:ph type="dt" sz="half" idx="10"/>
          </p:nvPr>
        </p:nvSpPr>
        <p:spPr/>
        <p:txBody>
          <a:bodyPr/>
          <a:lstStyle/>
          <a:p>
            <a:fld id="{146EDD2E-AF6E-47DC-890C-D2B624409947}" type="datetimeFigureOut">
              <a:rPr lang="en-US" smtClean="0"/>
              <a:t>12/2/22</a:t>
            </a:fld>
            <a:endParaRPr lang="en-US"/>
          </a:p>
        </p:txBody>
      </p:sp>
      <p:sp>
        <p:nvSpPr>
          <p:cNvPr id="5" name="Footer Placeholder 4">
            <a:extLst>
              <a:ext uri="{FF2B5EF4-FFF2-40B4-BE49-F238E27FC236}">
                <a16:creationId xmlns:a16="http://schemas.microsoft.com/office/drawing/2014/main" id="{CEBBD10A-2920-4089-BF61-A23EF509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ABF26-6AEA-453A-A056-8451183932C7}"/>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1823202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2667-43FF-46C8-9605-F3BED234B2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E5B60-E138-47DA-9BBD-6FBE16FAFF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45B90-619E-45A4-AB42-B3C0B0C4374D}"/>
              </a:ext>
            </a:extLst>
          </p:cNvPr>
          <p:cNvSpPr>
            <a:spLocks noGrp="1"/>
          </p:cNvSpPr>
          <p:nvPr>
            <p:ph type="dt" sz="half" idx="10"/>
          </p:nvPr>
        </p:nvSpPr>
        <p:spPr/>
        <p:txBody>
          <a:bodyPr/>
          <a:lstStyle/>
          <a:p>
            <a:fld id="{146EDD2E-AF6E-47DC-890C-D2B624409947}" type="datetimeFigureOut">
              <a:rPr lang="en-US" smtClean="0"/>
              <a:t>12/2/22</a:t>
            </a:fld>
            <a:endParaRPr lang="en-US"/>
          </a:p>
        </p:txBody>
      </p:sp>
      <p:sp>
        <p:nvSpPr>
          <p:cNvPr id="5" name="Footer Placeholder 4">
            <a:extLst>
              <a:ext uri="{FF2B5EF4-FFF2-40B4-BE49-F238E27FC236}">
                <a16:creationId xmlns:a16="http://schemas.microsoft.com/office/drawing/2014/main" id="{052FFCE8-CBFE-4A78-BFF5-74BACB31E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30F96-7539-4EF3-9D1B-DD8EF18C4D7C}"/>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3797360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1C7A-110F-4A9D-9E78-AD6830858F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E32DC7-EA53-4A5C-942B-1F8B3F0C4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0C813E-00DC-4FB6-A287-7950B24E6911}"/>
              </a:ext>
            </a:extLst>
          </p:cNvPr>
          <p:cNvSpPr>
            <a:spLocks noGrp="1"/>
          </p:cNvSpPr>
          <p:nvPr>
            <p:ph type="dt" sz="half" idx="10"/>
          </p:nvPr>
        </p:nvSpPr>
        <p:spPr/>
        <p:txBody>
          <a:bodyPr/>
          <a:lstStyle/>
          <a:p>
            <a:fld id="{146EDD2E-AF6E-47DC-890C-D2B624409947}" type="datetimeFigureOut">
              <a:rPr lang="en-US" smtClean="0"/>
              <a:t>12/2/22</a:t>
            </a:fld>
            <a:endParaRPr lang="en-US"/>
          </a:p>
        </p:txBody>
      </p:sp>
      <p:sp>
        <p:nvSpPr>
          <p:cNvPr id="5" name="Footer Placeholder 4">
            <a:extLst>
              <a:ext uri="{FF2B5EF4-FFF2-40B4-BE49-F238E27FC236}">
                <a16:creationId xmlns:a16="http://schemas.microsoft.com/office/drawing/2014/main" id="{A7D92E5C-C823-4AD8-BCE3-1065E48B9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44E0E-99B1-4711-AF34-A53410BD4298}"/>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3055865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BBBF-15D1-49FC-A511-5FE885337C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2538C-DA3A-4F7B-AD90-F14653C10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3B34B8-A26A-45A5-BC1E-EF02CF0E0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3B0635-B989-4442-9203-22A862CCA43F}"/>
              </a:ext>
            </a:extLst>
          </p:cNvPr>
          <p:cNvSpPr>
            <a:spLocks noGrp="1"/>
          </p:cNvSpPr>
          <p:nvPr>
            <p:ph type="dt" sz="half" idx="10"/>
          </p:nvPr>
        </p:nvSpPr>
        <p:spPr/>
        <p:txBody>
          <a:bodyPr/>
          <a:lstStyle/>
          <a:p>
            <a:fld id="{146EDD2E-AF6E-47DC-890C-D2B624409947}" type="datetimeFigureOut">
              <a:rPr lang="en-US" smtClean="0"/>
              <a:t>12/2/22</a:t>
            </a:fld>
            <a:endParaRPr lang="en-US"/>
          </a:p>
        </p:txBody>
      </p:sp>
      <p:sp>
        <p:nvSpPr>
          <p:cNvPr id="6" name="Footer Placeholder 5">
            <a:extLst>
              <a:ext uri="{FF2B5EF4-FFF2-40B4-BE49-F238E27FC236}">
                <a16:creationId xmlns:a16="http://schemas.microsoft.com/office/drawing/2014/main" id="{6F32666F-5499-4BE1-9599-4930B6D14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BEC7BD-7D57-44F9-BDEF-4F38DA506044}"/>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100170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CBBB-5315-45D4-BF61-26F099C1F7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15EE24-5306-4321-87D4-0230D737D9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32815-F074-4391-84BA-D63EA8DB51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AC2155-9E3F-4DFF-A78B-8C56CABC2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7E3EF3-A991-4FF2-8569-325F06C863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7AB23F-407F-444D-9F96-B742BE0CB081}"/>
              </a:ext>
            </a:extLst>
          </p:cNvPr>
          <p:cNvSpPr>
            <a:spLocks noGrp="1"/>
          </p:cNvSpPr>
          <p:nvPr>
            <p:ph type="dt" sz="half" idx="10"/>
          </p:nvPr>
        </p:nvSpPr>
        <p:spPr/>
        <p:txBody>
          <a:bodyPr/>
          <a:lstStyle/>
          <a:p>
            <a:fld id="{146EDD2E-AF6E-47DC-890C-D2B624409947}" type="datetimeFigureOut">
              <a:rPr lang="en-US" smtClean="0"/>
              <a:t>12/2/22</a:t>
            </a:fld>
            <a:endParaRPr lang="en-US"/>
          </a:p>
        </p:txBody>
      </p:sp>
      <p:sp>
        <p:nvSpPr>
          <p:cNvPr id="8" name="Footer Placeholder 7">
            <a:extLst>
              <a:ext uri="{FF2B5EF4-FFF2-40B4-BE49-F238E27FC236}">
                <a16:creationId xmlns:a16="http://schemas.microsoft.com/office/drawing/2014/main" id="{2AE00144-BA72-4A02-BA17-C2E6ABE605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6EF456-EB18-4100-9CE5-206E5B6E75B0}"/>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3321268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BA81A8-8427-42C4-9E6E-ED379197B2B8}"/>
              </a:ext>
            </a:extLst>
          </p:cNvPr>
          <p:cNvSpPr/>
          <p:nvPr userDrawn="1"/>
        </p:nvSpPr>
        <p:spPr>
          <a:xfrm>
            <a:off x="6235700" y="0"/>
            <a:ext cx="59563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1E99322-D0AB-44C7-B68E-F9E3C0AA3452}"/>
              </a:ext>
            </a:extLst>
          </p:cNvPr>
          <p:cNvSpPr/>
          <p:nvPr userDrawn="1"/>
        </p:nvSpPr>
        <p:spPr>
          <a:xfrm>
            <a:off x="0" y="0"/>
            <a:ext cx="5956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8CBDD9E-C173-411F-8978-F4E284A954BB}"/>
              </a:ext>
            </a:extLst>
          </p:cNvPr>
          <p:cNvSpPr/>
          <p:nvPr userDrawn="1"/>
        </p:nvSpPr>
        <p:spPr>
          <a:xfrm>
            <a:off x="188687" y="182789"/>
            <a:ext cx="11814627" cy="653868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37813-2CF6-441F-809E-B375EE2AF3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473419-2BA8-44AC-AB0F-A12C1E04B2F7}"/>
              </a:ext>
            </a:extLst>
          </p:cNvPr>
          <p:cNvSpPr>
            <a:spLocks noGrp="1"/>
          </p:cNvSpPr>
          <p:nvPr>
            <p:ph type="dt" sz="half" idx="10"/>
          </p:nvPr>
        </p:nvSpPr>
        <p:spPr/>
        <p:txBody>
          <a:bodyPr/>
          <a:lstStyle/>
          <a:p>
            <a:fld id="{146EDD2E-AF6E-47DC-890C-D2B624409947}" type="datetimeFigureOut">
              <a:rPr lang="en-US" smtClean="0"/>
              <a:t>12/2/22</a:t>
            </a:fld>
            <a:endParaRPr lang="en-US"/>
          </a:p>
        </p:txBody>
      </p:sp>
      <p:sp>
        <p:nvSpPr>
          <p:cNvPr id="4" name="Footer Placeholder 3">
            <a:extLst>
              <a:ext uri="{FF2B5EF4-FFF2-40B4-BE49-F238E27FC236}">
                <a16:creationId xmlns:a16="http://schemas.microsoft.com/office/drawing/2014/main" id="{1BAAF00F-9D11-455E-8B7E-2B9C64B505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268E1D-CC3A-4BD0-80F7-458BCAA4BFEC}"/>
              </a:ext>
            </a:extLst>
          </p:cNvPr>
          <p:cNvSpPr>
            <a:spLocks noGrp="1"/>
          </p:cNvSpPr>
          <p:nvPr>
            <p:ph type="sldNum" sz="quarter" idx="12"/>
          </p:nvPr>
        </p:nvSpPr>
        <p:spPr/>
        <p:txBody>
          <a:bodyPr/>
          <a:lstStyle/>
          <a:p>
            <a:fld id="{2ACD9215-59B7-401D-9643-4AE8D59C090B}" type="slidenum">
              <a:rPr lang="en-US" smtClean="0"/>
              <a:t>‹#›</a:t>
            </a:fld>
            <a:endParaRPr lang="en-US"/>
          </a:p>
        </p:txBody>
      </p:sp>
      <p:sp>
        <p:nvSpPr>
          <p:cNvPr id="9" name="Rectangle 8">
            <a:extLst>
              <a:ext uri="{FF2B5EF4-FFF2-40B4-BE49-F238E27FC236}">
                <a16:creationId xmlns:a16="http://schemas.microsoft.com/office/drawing/2014/main" id="{AB9F6BE6-1FB5-4588-8F14-A58CF75A9AF3}"/>
              </a:ext>
            </a:extLst>
          </p:cNvPr>
          <p:cNvSpPr/>
          <p:nvPr userDrawn="1"/>
        </p:nvSpPr>
        <p:spPr>
          <a:xfrm>
            <a:off x="10160000" y="6286500"/>
            <a:ext cx="1676400" cy="571500"/>
          </a:xfrm>
          <a:prstGeom prst="rect">
            <a:avLst/>
          </a:prstGeom>
          <a:pattFill prst="wdDnDiag">
            <a:fgClr>
              <a:schemeClr val="bg2">
                <a:lumMod val="90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56096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AD7B8-2A79-4B15-B8F9-7D2C252C0B71}"/>
              </a:ext>
            </a:extLst>
          </p:cNvPr>
          <p:cNvSpPr>
            <a:spLocks noGrp="1"/>
          </p:cNvSpPr>
          <p:nvPr>
            <p:ph type="dt" sz="half" idx="10"/>
          </p:nvPr>
        </p:nvSpPr>
        <p:spPr/>
        <p:txBody>
          <a:bodyPr/>
          <a:lstStyle/>
          <a:p>
            <a:fld id="{146EDD2E-AF6E-47DC-890C-D2B624409947}" type="datetimeFigureOut">
              <a:rPr lang="en-US" smtClean="0"/>
              <a:t>12/2/22</a:t>
            </a:fld>
            <a:endParaRPr lang="en-US"/>
          </a:p>
        </p:txBody>
      </p:sp>
      <p:sp>
        <p:nvSpPr>
          <p:cNvPr id="3" name="Footer Placeholder 2">
            <a:extLst>
              <a:ext uri="{FF2B5EF4-FFF2-40B4-BE49-F238E27FC236}">
                <a16:creationId xmlns:a16="http://schemas.microsoft.com/office/drawing/2014/main" id="{80CD3D3E-0564-4F96-98E5-33109CAF9D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051355-5E85-4B04-866B-4EB218DB388C}"/>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2773171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0440-6787-4FB6-91F7-986D630D3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39B314-C197-4CF7-8C4A-A0F666AFC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3161F-7401-4CE3-88F9-E3B43A17F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AEB55-2516-4D24-ABCE-0E2FBF67C2CC}"/>
              </a:ext>
            </a:extLst>
          </p:cNvPr>
          <p:cNvSpPr>
            <a:spLocks noGrp="1"/>
          </p:cNvSpPr>
          <p:nvPr>
            <p:ph type="dt" sz="half" idx="10"/>
          </p:nvPr>
        </p:nvSpPr>
        <p:spPr/>
        <p:txBody>
          <a:bodyPr/>
          <a:lstStyle/>
          <a:p>
            <a:fld id="{146EDD2E-AF6E-47DC-890C-D2B624409947}" type="datetimeFigureOut">
              <a:rPr lang="en-US" smtClean="0"/>
              <a:t>12/2/22</a:t>
            </a:fld>
            <a:endParaRPr lang="en-US"/>
          </a:p>
        </p:txBody>
      </p:sp>
      <p:sp>
        <p:nvSpPr>
          <p:cNvPr id="6" name="Footer Placeholder 5">
            <a:extLst>
              <a:ext uri="{FF2B5EF4-FFF2-40B4-BE49-F238E27FC236}">
                <a16:creationId xmlns:a16="http://schemas.microsoft.com/office/drawing/2014/main" id="{A7D310D6-21B6-45B8-9A1B-D0108DB6D7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3178B-92CA-4AA6-8394-8DD1D5C0438E}"/>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2180474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0C3C-CBA1-4655-979C-2361193207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555984-0B2A-46D6-906E-B314D1EC3D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ACA12-E76B-495E-8C46-76CFA8E03466}"/>
              </a:ext>
            </a:extLst>
          </p:cNvPr>
          <p:cNvSpPr>
            <a:spLocks noGrp="1"/>
          </p:cNvSpPr>
          <p:nvPr>
            <p:ph type="dt" sz="half" idx="10"/>
          </p:nvPr>
        </p:nvSpPr>
        <p:spPr/>
        <p:txBody>
          <a:bodyPr/>
          <a:lstStyle/>
          <a:p>
            <a:fld id="{F37E2777-168D-4432-807F-324686ED6E3D}" type="datetimeFigureOut">
              <a:rPr lang="en-US" smtClean="0"/>
              <a:t>12/2/22</a:t>
            </a:fld>
            <a:endParaRPr lang="en-US"/>
          </a:p>
        </p:txBody>
      </p:sp>
      <p:sp>
        <p:nvSpPr>
          <p:cNvPr id="5" name="Footer Placeholder 4">
            <a:extLst>
              <a:ext uri="{FF2B5EF4-FFF2-40B4-BE49-F238E27FC236}">
                <a16:creationId xmlns:a16="http://schemas.microsoft.com/office/drawing/2014/main" id="{5A43F124-8232-4901-B9E6-5318500E0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D7A0C-87F8-4324-9EDE-4C220B5B6651}"/>
              </a:ext>
            </a:extLst>
          </p:cNvPr>
          <p:cNvSpPr>
            <a:spLocks noGrp="1"/>
          </p:cNvSpPr>
          <p:nvPr>
            <p:ph type="sldNum" sz="quarter" idx="12"/>
          </p:nvPr>
        </p:nvSpPr>
        <p:spPr/>
        <p:txBody>
          <a:bodyPr/>
          <a:lstStyle/>
          <a:p>
            <a:fld id="{157AF3DC-556C-4425-B7BE-71F46A88095B}" type="slidenum">
              <a:rPr lang="en-US" smtClean="0"/>
              <a:t>‹#›</a:t>
            </a:fld>
            <a:endParaRPr lang="en-US"/>
          </a:p>
        </p:txBody>
      </p:sp>
    </p:spTree>
    <p:extLst>
      <p:ext uri="{BB962C8B-B14F-4D97-AF65-F5344CB8AC3E}">
        <p14:creationId xmlns:p14="http://schemas.microsoft.com/office/powerpoint/2010/main" val="34362900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9822-D706-4383-BB13-021207C1A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99D451-7321-4604-BAAE-CEB91BAD12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96B4F2-80BF-4C4F-8EB8-B3AF48321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EFBFA1-C918-4257-967E-A04CD65152B2}"/>
              </a:ext>
            </a:extLst>
          </p:cNvPr>
          <p:cNvSpPr>
            <a:spLocks noGrp="1"/>
          </p:cNvSpPr>
          <p:nvPr>
            <p:ph type="dt" sz="half" idx="10"/>
          </p:nvPr>
        </p:nvSpPr>
        <p:spPr/>
        <p:txBody>
          <a:bodyPr/>
          <a:lstStyle/>
          <a:p>
            <a:fld id="{146EDD2E-AF6E-47DC-890C-D2B624409947}" type="datetimeFigureOut">
              <a:rPr lang="en-US" smtClean="0"/>
              <a:t>12/2/22</a:t>
            </a:fld>
            <a:endParaRPr lang="en-US"/>
          </a:p>
        </p:txBody>
      </p:sp>
      <p:sp>
        <p:nvSpPr>
          <p:cNvPr id="6" name="Footer Placeholder 5">
            <a:extLst>
              <a:ext uri="{FF2B5EF4-FFF2-40B4-BE49-F238E27FC236}">
                <a16:creationId xmlns:a16="http://schemas.microsoft.com/office/drawing/2014/main" id="{9EBE88E6-9E52-4051-9CE3-1DA07A89B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313B7B-53A7-4AC0-A7C3-15B16B8E22AC}"/>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4799339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09CB-98DD-4E7D-83F9-6744ECC64A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E4A381-4D6F-4282-8C0E-E67E02AAB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1B113-783F-424C-AF4F-82E169EF1F7F}"/>
              </a:ext>
            </a:extLst>
          </p:cNvPr>
          <p:cNvSpPr>
            <a:spLocks noGrp="1"/>
          </p:cNvSpPr>
          <p:nvPr>
            <p:ph type="dt" sz="half" idx="10"/>
          </p:nvPr>
        </p:nvSpPr>
        <p:spPr/>
        <p:txBody>
          <a:bodyPr/>
          <a:lstStyle/>
          <a:p>
            <a:fld id="{146EDD2E-AF6E-47DC-890C-D2B624409947}" type="datetimeFigureOut">
              <a:rPr lang="en-US" smtClean="0"/>
              <a:t>12/2/22</a:t>
            </a:fld>
            <a:endParaRPr lang="en-US"/>
          </a:p>
        </p:txBody>
      </p:sp>
      <p:sp>
        <p:nvSpPr>
          <p:cNvPr id="5" name="Footer Placeholder 4">
            <a:extLst>
              <a:ext uri="{FF2B5EF4-FFF2-40B4-BE49-F238E27FC236}">
                <a16:creationId xmlns:a16="http://schemas.microsoft.com/office/drawing/2014/main" id="{4DFC3965-B169-42D5-83F5-7930B151A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C933D-B0F7-4630-B315-83071450CADD}"/>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456771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59D32-1BCB-4D1B-BF59-A9E5F6E730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08353-DE13-47C1-9FB2-6E20CFA56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A202E-CC82-4338-A1CB-AD8F7FDFD3FC}"/>
              </a:ext>
            </a:extLst>
          </p:cNvPr>
          <p:cNvSpPr>
            <a:spLocks noGrp="1"/>
          </p:cNvSpPr>
          <p:nvPr>
            <p:ph type="dt" sz="half" idx="10"/>
          </p:nvPr>
        </p:nvSpPr>
        <p:spPr/>
        <p:txBody>
          <a:bodyPr/>
          <a:lstStyle/>
          <a:p>
            <a:fld id="{146EDD2E-AF6E-47DC-890C-D2B624409947}" type="datetimeFigureOut">
              <a:rPr lang="en-US" smtClean="0"/>
              <a:t>12/2/22</a:t>
            </a:fld>
            <a:endParaRPr lang="en-US"/>
          </a:p>
        </p:txBody>
      </p:sp>
      <p:sp>
        <p:nvSpPr>
          <p:cNvPr id="5" name="Footer Placeholder 4">
            <a:extLst>
              <a:ext uri="{FF2B5EF4-FFF2-40B4-BE49-F238E27FC236}">
                <a16:creationId xmlns:a16="http://schemas.microsoft.com/office/drawing/2014/main" id="{6601F3E0-F87C-43F3-AA7B-EF8D99CB1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29CA5-0E42-4851-8F2B-516ECC90CDF3}"/>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18600513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437C02-0FE9-4694-A7B5-DAA2E7F92826}"/>
              </a:ext>
            </a:extLst>
          </p:cNvPr>
          <p:cNvSpPr>
            <a:spLocks noGrp="1"/>
          </p:cNvSpPr>
          <p:nvPr>
            <p:ph type="dt" sz="half" idx="10"/>
          </p:nvPr>
        </p:nvSpPr>
        <p:spPr/>
        <p:txBody>
          <a:bodyPr/>
          <a:lstStyle/>
          <a:p>
            <a:fld id="{93E9C760-6439-437F-BBB1-C3856724A8A8}" type="datetime1">
              <a:rPr lang="en-US" smtClean="0"/>
              <a:t>12/2/22</a:t>
            </a:fld>
            <a:endParaRPr lang="en-US"/>
          </a:p>
        </p:txBody>
      </p:sp>
      <p:sp>
        <p:nvSpPr>
          <p:cNvPr id="5" name="Footer Placeholder 4">
            <a:extLst>
              <a:ext uri="{FF2B5EF4-FFF2-40B4-BE49-F238E27FC236}">
                <a16:creationId xmlns:a16="http://schemas.microsoft.com/office/drawing/2014/main" id="{B6259E44-CD78-4CC7-8AA4-C4FF8D368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3EE96-960C-45FC-BB52-209ED2441814}"/>
              </a:ext>
            </a:extLst>
          </p:cNvPr>
          <p:cNvSpPr>
            <a:spLocks noGrp="1"/>
          </p:cNvSpPr>
          <p:nvPr>
            <p:ph type="sldNum" sz="quarter" idx="12"/>
          </p:nvPr>
        </p:nvSpPr>
        <p:spPr/>
        <p:txBody>
          <a:bodyPr/>
          <a:lstStyle/>
          <a:p>
            <a:fld id="{313DEBBE-1EFA-4D2E-88F5-083B206EF4A4}" type="slidenum">
              <a:rPr lang="en-US" smtClean="0"/>
              <a:t>‹#›</a:t>
            </a:fld>
            <a:endParaRPr lang="en-US"/>
          </a:p>
        </p:txBody>
      </p:sp>
    </p:spTree>
    <p:extLst>
      <p:ext uri="{BB962C8B-B14F-4D97-AF65-F5344CB8AC3E}">
        <p14:creationId xmlns:p14="http://schemas.microsoft.com/office/powerpoint/2010/main" val="633252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630AB-0D95-4771-AB6E-9B98486DBA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A08169-E2EC-49B7-880A-68458CCD36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C6BCE6-B346-405D-81EA-48B0964CD92A}"/>
              </a:ext>
            </a:extLst>
          </p:cNvPr>
          <p:cNvSpPr>
            <a:spLocks noGrp="1"/>
          </p:cNvSpPr>
          <p:nvPr>
            <p:ph type="dt" sz="half" idx="10"/>
          </p:nvPr>
        </p:nvSpPr>
        <p:spPr/>
        <p:txBody>
          <a:bodyPr/>
          <a:lstStyle/>
          <a:p>
            <a:fld id="{F37E2777-168D-4432-807F-324686ED6E3D}" type="datetimeFigureOut">
              <a:rPr lang="en-US" smtClean="0"/>
              <a:t>12/2/22</a:t>
            </a:fld>
            <a:endParaRPr lang="en-US"/>
          </a:p>
        </p:txBody>
      </p:sp>
      <p:sp>
        <p:nvSpPr>
          <p:cNvPr id="5" name="Footer Placeholder 4">
            <a:extLst>
              <a:ext uri="{FF2B5EF4-FFF2-40B4-BE49-F238E27FC236}">
                <a16:creationId xmlns:a16="http://schemas.microsoft.com/office/drawing/2014/main" id="{E7290051-A223-43D9-8D9C-220D63B66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ACDF0-118D-447C-8D8B-A59EFC00B277}"/>
              </a:ext>
            </a:extLst>
          </p:cNvPr>
          <p:cNvSpPr>
            <a:spLocks noGrp="1"/>
          </p:cNvSpPr>
          <p:nvPr>
            <p:ph type="sldNum" sz="quarter" idx="12"/>
          </p:nvPr>
        </p:nvSpPr>
        <p:spPr/>
        <p:txBody>
          <a:bodyPr/>
          <a:lstStyle/>
          <a:p>
            <a:fld id="{157AF3DC-556C-4425-B7BE-71F46A88095B}" type="slidenum">
              <a:rPr lang="en-US" smtClean="0"/>
              <a:t>‹#›</a:t>
            </a:fld>
            <a:endParaRPr lang="en-US"/>
          </a:p>
        </p:txBody>
      </p:sp>
    </p:spTree>
    <p:extLst>
      <p:ext uri="{BB962C8B-B14F-4D97-AF65-F5344CB8AC3E}">
        <p14:creationId xmlns:p14="http://schemas.microsoft.com/office/powerpoint/2010/main" val="408126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F13F-C0A2-4DCD-AE41-5A47FEF9A0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853BC-B056-4A6E-8D6B-130F8544C3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C282B4-0A2C-482C-8D3F-DBA97F166A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EFE3D6-937D-4579-A7AD-C56AE601B89A}"/>
              </a:ext>
            </a:extLst>
          </p:cNvPr>
          <p:cNvSpPr>
            <a:spLocks noGrp="1"/>
          </p:cNvSpPr>
          <p:nvPr>
            <p:ph type="dt" sz="half" idx="10"/>
          </p:nvPr>
        </p:nvSpPr>
        <p:spPr/>
        <p:txBody>
          <a:bodyPr/>
          <a:lstStyle/>
          <a:p>
            <a:fld id="{F37E2777-168D-4432-807F-324686ED6E3D}" type="datetimeFigureOut">
              <a:rPr lang="en-US" smtClean="0"/>
              <a:t>12/2/22</a:t>
            </a:fld>
            <a:endParaRPr lang="en-US"/>
          </a:p>
        </p:txBody>
      </p:sp>
      <p:sp>
        <p:nvSpPr>
          <p:cNvPr id="6" name="Footer Placeholder 5">
            <a:extLst>
              <a:ext uri="{FF2B5EF4-FFF2-40B4-BE49-F238E27FC236}">
                <a16:creationId xmlns:a16="http://schemas.microsoft.com/office/drawing/2014/main" id="{534D8FD7-3339-40A9-AF2B-09FA119068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DA41C-8C1B-4B08-98BB-9B46BC537CCE}"/>
              </a:ext>
            </a:extLst>
          </p:cNvPr>
          <p:cNvSpPr>
            <a:spLocks noGrp="1"/>
          </p:cNvSpPr>
          <p:nvPr>
            <p:ph type="sldNum" sz="quarter" idx="12"/>
          </p:nvPr>
        </p:nvSpPr>
        <p:spPr/>
        <p:txBody>
          <a:bodyPr/>
          <a:lstStyle/>
          <a:p>
            <a:fld id="{157AF3DC-556C-4425-B7BE-71F46A88095B}" type="slidenum">
              <a:rPr lang="en-US" smtClean="0"/>
              <a:t>‹#›</a:t>
            </a:fld>
            <a:endParaRPr lang="en-US"/>
          </a:p>
        </p:txBody>
      </p:sp>
    </p:spTree>
    <p:extLst>
      <p:ext uri="{BB962C8B-B14F-4D97-AF65-F5344CB8AC3E}">
        <p14:creationId xmlns:p14="http://schemas.microsoft.com/office/powerpoint/2010/main" val="33101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F8D7-AA3D-425A-A6E4-74025CA9DD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6938DE-8030-4079-BD9A-FF6406A72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180124-98F4-4DFA-B6A3-D89FDC482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9CABF0-F97D-44E9-9062-56B9F4743F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03A570-A48C-4718-A77E-2AAB15C31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66FEC4-6E0A-4900-8DE9-9EFBDFB1F5A0}"/>
              </a:ext>
            </a:extLst>
          </p:cNvPr>
          <p:cNvSpPr>
            <a:spLocks noGrp="1"/>
          </p:cNvSpPr>
          <p:nvPr>
            <p:ph type="dt" sz="half" idx="10"/>
          </p:nvPr>
        </p:nvSpPr>
        <p:spPr/>
        <p:txBody>
          <a:bodyPr/>
          <a:lstStyle/>
          <a:p>
            <a:fld id="{F37E2777-168D-4432-807F-324686ED6E3D}" type="datetimeFigureOut">
              <a:rPr lang="en-US" smtClean="0"/>
              <a:t>12/2/22</a:t>
            </a:fld>
            <a:endParaRPr lang="en-US"/>
          </a:p>
        </p:txBody>
      </p:sp>
      <p:sp>
        <p:nvSpPr>
          <p:cNvPr id="8" name="Footer Placeholder 7">
            <a:extLst>
              <a:ext uri="{FF2B5EF4-FFF2-40B4-BE49-F238E27FC236}">
                <a16:creationId xmlns:a16="http://schemas.microsoft.com/office/drawing/2014/main" id="{BFBF8705-061F-40B1-B40F-76C45AADEC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0C8ED8-C784-40ED-B079-168009FC1732}"/>
              </a:ext>
            </a:extLst>
          </p:cNvPr>
          <p:cNvSpPr>
            <a:spLocks noGrp="1"/>
          </p:cNvSpPr>
          <p:nvPr>
            <p:ph type="sldNum" sz="quarter" idx="12"/>
          </p:nvPr>
        </p:nvSpPr>
        <p:spPr/>
        <p:txBody>
          <a:bodyPr/>
          <a:lstStyle/>
          <a:p>
            <a:fld id="{157AF3DC-556C-4425-B7BE-71F46A88095B}" type="slidenum">
              <a:rPr lang="en-US" smtClean="0"/>
              <a:t>‹#›</a:t>
            </a:fld>
            <a:endParaRPr lang="en-US"/>
          </a:p>
        </p:txBody>
      </p:sp>
    </p:spTree>
    <p:extLst>
      <p:ext uri="{BB962C8B-B14F-4D97-AF65-F5344CB8AC3E}">
        <p14:creationId xmlns:p14="http://schemas.microsoft.com/office/powerpoint/2010/main" val="177938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2166-E31D-4227-87FA-BB4CD5D311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DAD656-5253-40ED-8796-506350CC88FF}"/>
              </a:ext>
            </a:extLst>
          </p:cNvPr>
          <p:cNvSpPr>
            <a:spLocks noGrp="1"/>
          </p:cNvSpPr>
          <p:nvPr>
            <p:ph type="dt" sz="half" idx="10"/>
          </p:nvPr>
        </p:nvSpPr>
        <p:spPr/>
        <p:txBody>
          <a:bodyPr/>
          <a:lstStyle/>
          <a:p>
            <a:fld id="{F37E2777-168D-4432-807F-324686ED6E3D}" type="datetimeFigureOut">
              <a:rPr lang="en-US" smtClean="0"/>
              <a:t>12/2/22</a:t>
            </a:fld>
            <a:endParaRPr lang="en-US"/>
          </a:p>
        </p:txBody>
      </p:sp>
      <p:sp>
        <p:nvSpPr>
          <p:cNvPr id="4" name="Footer Placeholder 3">
            <a:extLst>
              <a:ext uri="{FF2B5EF4-FFF2-40B4-BE49-F238E27FC236}">
                <a16:creationId xmlns:a16="http://schemas.microsoft.com/office/drawing/2014/main" id="{8E45BAE0-70FE-46F9-B4F6-6F72F54602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80A1ED-7049-40EC-8319-22CBC5DB52DA}"/>
              </a:ext>
            </a:extLst>
          </p:cNvPr>
          <p:cNvSpPr>
            <a:spLocks noGrp="1"/>
          </p:cNvSpPr>
          <p:nvPr>
            <p:ph type="sldNum" sz="quarter" idx="12"/>
          </p:nvPr>
        </p:nvSpPr>
        <p:spPr/>
        <p:txBody>
          <a:bodyPr/>
          <a:lstStyle/>
          <a:p>
            <a:fld id="{157AF3DC-556C-4425-B7BE-71F46A88095B}" type="slidenum">
              <a:rPr lang="en-US" smtClean="0"/>
              <a:t>‹#›</a:t>
            </a:fld>
            <a:endParaRPr lang="en-US"/>
          </a:p>
        </p:txBody>
      </p:sp>
    </p:spTree>
    <p:extLst>
      <p:ext uri="{BB962C8B-B14F-4D97-AF65-F5344CB8AC3E}">
        <p14:creationId xmlns:p14="http://schemas.microsoft.com/office/powerpoint/2010/main" val="231754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F9246-DBD4-442A-AB2F-8E0ED86082C9}"/>
              </a:ext>
            </a:extLst>
          </p:cNvPr>
          <p:cNvSpPr>
            <a:spLocks noGrp="1"/>
          </p:cNvSpPr>
          <p:nvPr>
            <p:ph type="dt" sz="half" idx="10"/>
          </p:nvPr>
        </p:nvSpPr>
        <p:spPr/>
        <p:txBody>
          <a:bodyPr/>
          <a:lstStyle/>
          <a:p>
            <a:fld id="{F37E2777-168D-4432-807F-324686ED6E3D}" type="datetimeFigureOut">
              <a:rPr lang="en-US" smtClean="0"/>
              <a:t>12/2/22</a:t>
            </a:fld>
            <a:endParaRPr lang="en-US"/>
          </a:p>
        </p:txBody>
      </p:sp>
      <p:sp>
        <p:nvSpPr>
          <p:cNvPr id="3" name="Footer Placeholder 2">
            <a:extLst>
              <a:ext uri="{FF2B5EF4-FFF2-40B4-BE49-F238E27FC236}">
                <a16:creationId xmlns:a16="http://schemas.microsoft.com/office/drawing/2014/main" id="{2F696B74-F79C-45B7-9C5E-EB98550807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D382D0-A5CE-47EA-9F41-827334AE5A11}"/>
              </a:ext>
            </a:extLst>
          </p:cNvPr>
          <p:cNvSpPr>
            <a:spLocks noGrp="1"/>
          </p:cNvSpPr>
          <p:nvPr>
            <p:ph type="sldNum" sz="quarter" idx="12"/>
          </p:nvPr>
        </p:nvSpPr>
        <p:spPr/>
        <p:txBody>
          <a:bodyPr/>
          <a:lstStyle/>
          <a:p>
            <a:fld id="{157AF3DC-556C-4425-B7BE-71F46A88095B}" type="slidenum">
              <a:rPr lang="en-US" smtClean="0"/>
              <a:t>‹#›</a:t>
            </a:fld>
            <a:endParaRPr lang="en-US"/>
          </a:p>
        </p:txBody>
      </p:sp>
    </p:spTree>
    <p:extLst>
      <p:ext uri="{BB962C8B-B14F-4D97-AF65-F5344CB8AC3E}">
        <p14:creationId xmlns:p14="http://schemas.microsoft.com/office/powerpoint/2010/main" val="201439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09A8-B22B-4727-A736-3B0F5A625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437FED-80E1-41D0-8DF1-BACACF3C57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CC85BE-D202-428C-AF1F-455955702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DB807-EB29-4ED1-A904-931B9129FC86}"/>
              </a:ext>
            </a:extLst>
          </p:cNvPr>
          <p:cNvSpPr>
            <a:spLocks noGrp="1"/>
          </p:cNvSpPr>
          <p:nvPr>
            <p:ph type="dt" sz="half" idx="10"/>
          </p:nvPr>
        </p:nvSpPr>
        <p:spPr/>
        <p:txBody>
          <a:bodyPr/>
          <a:lstStyle/>
          <a:p>
            <a:fld id="{F37E2777-168D-4432-807F-324686ED6E3D}" type="datetimeFigureOut">
              <a:rPr lang="en-US" smtClean="0"/>
              <a:t>12/2/22</a:t>
            </a:fld>
            <a:endParaRPr lang="en-US"/>
          </a:p>
        </p:txBody>
      </p:sp>
      <p:sp>
        <p:nvSpPr>
          <p:cNvPr id="6" name="Footer Placeholder 5">
            <a:extLst>
              <a:ext uri="{FF2B5EF4-FFF2-40B4-BE49-F238E27FC236}">
                <a16:creationId xmlns:a16="http://schemas.microsoft.com/office/drawing/2014/main" id="{69F05802-CFF7-415A-9992-2AEE0487F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9FE46C-CFE0-4086-9E1A-1644B125B763}"/>
              </a:ext>
            </a:extLst>
          </p:cNvPr>
          <p:cNvSpPr>
            <a:spLocks noGrp="1"/>
          </p:cNvSpPr>
          <p:nvPr>
            <p:ph type="sldNum" sz="quarter" idx="12"/>
          </p:nvPr>
        </p:nvSpPr>
        <p:spPr/>
        <p:txBody>
          <a:bodyPr/>
          <a:lstStyle/>
          <a:p>
            <a:fld id="{157AF3DC-556C-4425-B7BE-71F46A88095B}" type="slidenum">
              <a:rPr lang="en-US" smtClean="0"/>
              <a:t>‹#›</a:t>
            </a:fld>
            <a:endParaRPr lang="en-US"/>
          </a:p>
        </p:txBody>
      </p:sp>
    </p:spTree>
    <p:extLst>
      <p:ext uri="{BB962C8B-B14F-4D97-AF65-F5344CB8AC3E}">
        <p14:creationId xmlns:p14="http://schemas.microsoft.com/office/powerpoint/2010/main" val="310210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6944-B167-4D54-8443-3C3798169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510CE5-4F66-4C38-A194-B806677190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9DB6E9-9A66-4457-B64D-C9FDE5C63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752B2D-2C79-464C-9D04-ED6961CAE34C}"/>
              </a:ext>
            </a:extLst>
          </p:cNvPr>
          <p:cNvSpPr>
            <a:spLocks noGrp="1"/>
          </p:cNvSpPr>
          <p:nvPr>
            <p:ph type="dt" sz="half" idx="10"/>
          </p:nvPr>
        </p:nvSpPr>
        <p:spPr/>
        <p:txBody>
          <a:bodyPr/>
          <a:lstStyle/>
          <a:p>
            <a:fld id="{F37E2777-168D-4432-807F-324686ED6E3D}" type="datetimeFigureOut">
              <a:rPr lang="en-US" smtClean="0"/>
              <a:t>12/2/22</a:t>
            </a:fld>
            <a:endParaRPr lang="en-US"/>
          </a:p>
        </p:txBody>
      </p:sp>
      <p:sp>
        <p:nvSpPr>
          <p:cNvPr id="6" name="Footer Placeholder 5">
            <a:extLst>
              <a:ext uri="{FF2B5EF4-FFF2-40B4-BE49-F238E27FC236}">
                <a16:creationId xmlns:a16="http://schemas.microsoft.com/office/drawing/2014/main" id="{48CB508F-C43A-47A4-8243-CDDAD6099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D7AE22-9FE7-45CC-945A-B1D0DAC33FAA}"/>
              </a:ext>
            </a:extLst>
          </p:cNvPr>
          <p:cNvSpPr>
            <a:spLocks noGrp="1"/>
          </p:cNvSpPr>
          <p:nvPr>
            <p:ph type="sldNum" sz="quarter" idx="12"/>
          </p:nvPr>
        </p:nvSpPr>
        <p:spPr/>
        <p:txBody>
          <a:bodyPr/>
          <a:lstStyle/>
          <a:p>
            <a:fld id="{157AF3DC-556C-4425-B7BE-71F46A88095B}" type="slidenum">
              <a:rPr lang="en-US" smtClean="0"/>
              <a:t>‹#›</a:t>
            </a:fld>
            <a:endParaRPr lang="en-US"/>
          </a:p>
        </p:txBody>
      </p:sp>
    </p:spTree>
    <p:extLst>
      <p:ext uri="{BB962C8B-B14F-4D97-AF65-F5344CB8AC3E}">
        <p14:creationId xmlns:p14="http://schemas.microsoft.com/office/powerpoint/2010/main" val="175969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A2C995-CF75-4507-AF41-7737E5447A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CD0E0D-3095-4BD7-AA63-3C4342214E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D106B-0193-48DF-98B0-AE33C42FFD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E2777-168D-4432-807F-324686ED6E3D}" type="datetimeFigureOut">
              <a:rPr lang="en-US" smtClean="0"/>
              <a:t>12/2/22</a:t>
            </a:fld>
            <a:endParaRPr lang="en-US"/>
          </a:p>
        </p:txBody>
      </p:sp>
      <p:sp>
        <p:nvSpPr>
          <p:cNvPr id="5" name="Footer Placeholder 4">
            <a:extLst>
              <a:ext uri="{FF2B5EF4-FFF2-40B4-BE49-F238E27FC236}">
                <a16:creationId xmlns:a16="http://schemas.microsoft.com/office/drawing/2014/main" id="{4F697E3A-5433-4D6F-8ED8-8D9DE5A5DD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572AA8-6DAF-4E1F-89A3-FB2337B4F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AF3DC-556C-4425-B7BE-71F46A88095B}" type="slidenum">
              <a:rPr lang="en-US" smtClean="0"/>
              <a:t>‹#›</a:t>
            </a:fld>
            <a:endParaRPr lang="en-US"/>
          </a:p>
        </p:txBody>
      </p:sp>
    </p:spTree>
    <p:extLst>
      <p:ext uri="{BB962C8B-B14F-4D97-AF65-F5344CB8AC3E}">
        <p14:creationId xmlns:p14="http://schemas.microsoft.com/office/powerpoint/2010/main" val="1487349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4B0B4-6BDD-4B6C-8DC4-CE6A74225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6AC650-2510-484B-B679-3E8846CA9C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EA47C-4C58-46CA-9AD3-2A2A5400A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EDD2E-AF6E-47DC-890C-D2B624409947}" type="datetimeFigureOut">
              <a:rPr lang="en-US" smtClean="0"/>
              <a:t>12/2/22</a:t>
            </a:fld>
            <a:endParaRPr lang="en-US"/>
          </a:p>
        </p:txBody>
      </p:sp>
      <p:sp>
        <p:nvSpPr>
          <p:cNvPr id="5" name="Footer Placeholder 4">
            <a:extLst>
              <a:ext uri="{FF2B5EF4-FFF2-40B4-BE49-F238E27FC236}">
                <a16:creationId xmlns:a16="http://schemas.microsoft.com/office/drawing/2014/main" id="{2C5BE471-1F60-4329-9C09-8DFF815D8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5A945C-24D5-4E34-899B-D418CD7CD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D9215-59B7-401D-9643-4AE8D59C090B}" type="slidenum">
              <a:rPr lang="en-US" smtClean="0"/>
              <a:t>‹#›</a:t>
            </a:fld>
            <a:endParaRPr lang="en-US"/>
          </a:p>
        </p:txBody>
      </p:sp>
    </p:spTree>
    <p:extLst>
      <p:ext uri="{BB962C8B-B14F-4D97-AF65-F5344CB8AC3E}">
        <p14:creationId xmlns:p14="http://schemas.microsoft.com/office/powerpoint/2010/main" val="3844182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221385" y="7440"/>
            <a:ext cx="5638800" cy="6850560"/>
          </a:xfrm>
          <a:prstGeom prst="rect">
            <a:avLst/>
          </a:prstGeom>
          <a:solidFill>
            <a:srgbClr val="DCEC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4A23E82-4ADA-4290-A732-46C59CED37BE}"/>
              </a:ext>
            </a:extLst>
          </p:cNvPr>
          <p:cNvSpPr/>
          <p:nvPr/>
        </p:nvSpPr>
        <p:spPr>
          <a:xfrm>
            <a:off x="6635256" y="1748545"/>
            <a:ext cx="4811058" cy="2031325"/>
          </a:xfrm>
          <a:prstGeom prst="rect">
            <a:avLst/>
          </a:prstGeom>
        </p:spPr>
        <p:txBody>
          <a:bodyPr wrap="square" lIns="0" tIns="0" rIns="0" bIns="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4400" b="1" dirty="0">
                <a:solidFill>
                  <a:srgbClr val="083D65"/>
                </a:solidFill>
                <a:latin typeface="Segoe UI" panose="020B0502040204020203" pitchFamily="34" charset="0"/>
                <a:cs typeface="Segoe UI" panose="020B0502040204020203" pitchFamily="34" charset="0"/>
              </a:rPr>
              <a:t>Park Recommendation Model Design</a:t>
            </a:r>
            <a:endParaRPr kumimoji="0" lang="en-US" sz="44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25" name="Rectangle 24">
            <a:extLst>
              <a:ext uri="{FF2B5EF4-FFF2-40B4-BE49-F238E27FC236}">
                <a16:creationId xmlns:a16="http://schemas.microsoft.com/office/drawing/2014/main" id="{814E8360-63F3-4F18-817E-6FBC4551EF0D}"/>
              </a:ext>
            </a:extLst>
          </p:cNvPr>
          <p:cNvSpPr/>
          <p:nvPr/>
        </p:nvSpPr>
        <p:spPr>
          <a:xfrm>
            <a:off x="8556290" y="5169694"/>
            <a:ext cx="1485866" cy="276999"/>
          </a:xfrm>
          <a:prstGeom prst="rect">
            <a:avLst/>
          </a:prstGeom>
        </p:spPr>
        <p:txBody>
          <a:bodyPr wrap="square" lIns="0" tIns="0" rIns="0" bIns="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468DC3"/>
                </a:solidFill>
                <a:effectLst/>
                <a:uLnTx/>
                <a:uFillTx/>
                <a:latin typeface="Segoe UI" panose="020B0502040204020203" pitchFamily="34" charset="0"/>
                <a:ea typeface="Open Sans" panose="020B0606030504020204" pitchFamily="34" charset="0"/>
                <a:cs typeface="Segoe UI" panose="020B0502040204020203" pitchFamily="34" charset="0"/>
              </a:rPr>
              <a:t>DSCI510</a:t>
            </a:r>
          </a:p>
        </p:txBody>
      </p:sp>
      <p:grpSp>
        <p:nvGrpSpPr>
          <p:cNvPr id="9" name="Group 8">
            <a:extLst>
              <a:ext uri="{FF2B5EF4-FFF2-40B4-BE49-F238E27FC236}">
                <a16:creationId xmlns:a16="http://schemas.microsoft.com/office/drawing/2014/main" id="{5298F209-5475-4EE8-82B8-E06B477AE492}"/>
              </a:ext>
            </a:extLst>
          </p:cNvPr>
          <p:cNvGrpSpPr/>
          <p:nvPr/>
        </p:nvGrpSpPr>
        <p:grpSpPr>
          <a:xfrm>
            <a:off x="265400" y="1231471"/>
            <a:ext cx="5542114" cy="5136672"/>
            <a:chOff x="371248" y="2076284"/>
            <a:chExt cx="5790150" cy="1981641"/>
          </a:xfrm>
        </p:grpSpPr>
        <p:cxnSp>
          <p:nvCxnSpPr>
            <p:cNvPr id="80" name="Straight Connector 79">
              <a:extLst>
                <a:ext uri="{FF2B5EF4-FFF2-40B4-BE49-F238E27FC236}">
                  <a16:creationId xmlns:a16="http://schemas.microsoft.com/office/drawing/2014/main" id="{51050D9D-4058-4D45-A51D-AB2BBB5F8A79}"/>
                </a:ext>
              </a:extLst>
            </p:cNvPr>
            <p:cNvCxnSpPr>
              <a:cxnSpLocks/>
            </p:cNvCxnSpPr>
            <p:nvPr/>
          </p:nvCxnSpPr>
          <p:spPr>
            <a:xfrm>
              <a:off x="371248" y="4057925"/>
              <a:ext cx="57901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1D2AF1F-4132-440F-9D32-9AF207CE1448}"/>
                </a:ext>
              </a:extLst>
            </p:cNvPr>
            <p:cNvCxnSpPr>
              <a:cxnSpLocks/>
            </p:cNvCxnSpPr>
            <p:nvPr/>
          </p:nvCxnSpPr>
          <p:spPr>
            <a:xfrm>
              <a:off x="371248" y="2076284"/>
              <a:ext cx="57901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 name="Rectangle 6">
            <a:extLst>
              <a:ext uri="{FF2B5EF4-FFF2-40B4-BE49-F238E27FC236}">
                <a16:creationId xmlns:a16="http://schemas.microsoft.com/office/drawing/2014/main" id="{7235DBE7-9C8E-4A39-B93C-90B4970974DE}"/>
              </a:ext>
            </a:extLst>
          </p:cNvPr>
          <p:cNvSpPr/>
          <p:nvPr/>
        </p:nvSpPr>
        <p:spPr>
          <a:xfrm>
            <a:off x="8414774" y="4467689"/>
            <a:ext cx="4811059" cy="307777"/>
          </a:xfrm>
          <a:prstGeom prst="rect">
            <a:avLst/>
          </a:prstGeom>
        </p:spPr>
        <p:txBody>
          <a:bodyPr wrap="square" lIns="0" tIns="0" rIns="0" bIns="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Qing Gao</a:t>
            </a:r>
          </a:p>
        </p:txBody>
      </p:sp>
      <p:sp>
        <p:nvSpPr>
          <p:cNvPr id="3" name="TextBox 2">
            <a:extLst>
              <a:ext uri="{FF2B5EF4-FFF2-40B4-BE49-F238E27FC236}">
                <a16:creationId xmlns:a16="http://schemas.microsoft.com/office/drawing/2014/main" id="{94418EC0-D6A9-BE40-BEDC-9AC5333B5433}"/>
              </a:ext>
            </a:extLst>
          </p:cNvPr>
          <p:cNvSpPr txBox="1"/>
          <p:nvPr/>
        </p:nvSpPr>
        <p:spPr>
          <a:xfrm>
            <a:off x="593286" y="1676149"/>
            <a:ext cx="4610085" cy="3970318"/>
          </a:xfrm>
          <a:prstGeom prst="rect">
            <a:avLst/>
          </a:prstGeom>
          <a:noFill/>
        </p:spPr>
        <p:txBody>
          <a:bodyPr wrap="square" rtlCol="0">
            <a:spAutoFit/>
          </a:bodyPr>
          <a:lstStyle/>
          <a:p>
            <a:r>
              <a:rPr lang="en-US" dirty="0"/>
              <a:t>The purpose of the project is to design a park recommendation model. </a:t>
            </a:r>
          </a:p>
          <a:p>
            <a:endParaRPr lang="en-US" dirty="0"/>
          </a:p>
          <a:p>
            <a:r>
              <a:rPr lang="en-US" dirty="0"/>
              <a:t>The model will first evaluate the user’s preference from three aspects: distance, rating and weather condition. Then the model will assign the different weights to three factors. Users will be able to get the top 5 parks based on their preference.</a:t>
            </a:r>
          </a:p>
          <a:p>
            <a:endParaRPr lang="en-US" dirty="0"/>
          </a:p>
          <a:p>
            <a:r>
              <a:rPr lang="en-US" dirty="0"/>
              <a:t>There are three datasets that will be used for this project. We get park location data and rating data via scraping, and weather date via API calling.</a:t>
            </a:r>
          </a:p>
        </p:txBody>
      </p:sp>
      <p:sp>
        <p:nvSpPr>
          <p:cNvPr id="5" name="TextBox 4">
            <a:extLst>
              <a:ext uri="{FF2B5EF4-FFF2-40B4-BE49-F238E27FC236}">
                <a16:creationId xmlns:a16="http://schemas.microsoft.com/office/drawing/2014/main" id="{A83452EC-D02B-374E-9887-545AE4E2DD28}"/>
              </a:ext>
            </a:extLst>
          </p:cNvPr>
          <p:cNvSpPr txBox="1"/>
          <p:nvPr/>
        </p:nvSpPr>
        <p:spPr>
          <a:xfrm>
            <a:off x="429328" y="695936"/>
            <a:ext cx="5214258" cy="523220"/>
          </a:xfrm>
          <a:prstGeom prst="rect">
            <a:avLst/>
          </a:prstGeom>
          <a:noFill/>
        </p:spPr>
        <p:txBody>
          <a:bodyPr wrap="square" rtlCol="0">
            <a:spAutoFit/>
          </a:bodyPr>
          <a:lstStyle/>
          <a:p>
            <a:r>
              <a:rPr lang="en-US" sz="2800" dirty="0">
                <a:solidFill>
                  <a:srgbClr val="002060"/>
                </a:solidFill>
              </a:rPr>
              <a:t>Introduction</a:t>
            </a:r>
            <a:r>
              <a:rPr lang="en-US" dirty="0"/>
              <a:t> </a:t>
            </a:r>
          </a:p>
        </p:txBody>
      </p:sp>
    </p:spTree>
    <p:extLst>
      <p:ext uri="{BB962C8B-B14F-4D97-AF65-F5344CB8AC3E}">
        <p14:creationId xmlns:p14="http://schemas.microsoft.com/office/powerpoint/2010/main" val="1380648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E09F-C3C1-4C1B-8131-E123DA41E1C8}"/>
              </a:ext>
            </a:extLst>
          </p:cNvPr>
          <p:cNvSpPr>
            <a:spLocks noGrp="1"/>
          </p:cNvSpPr>
          <p:nvPr>
            <p:ph type="title"/>
          </p:nvPr>
        </p:nvSpPr>
        <p:spPr>
          <a:xfrm>
            <a:off x="403225" y="365125"/>
            <a:ext cx="11385550" cy="498598"/>
          </a:xfrm>
        </p:spPr>
        <p:txBody>
          <a:bodyPr wrap="square" lIns="0" tIns="0" rIns="0" bIns="0" anchor="t">
            <a:spAutoFit/>
          </a:bodyPr>
          <a:lstStyle/>
          <a:p>
            <a:r>
              <a:rPr lang="en-US" sz="3600" dirty="0"/>
              <a:t>Datasets Description </a:t>
            </a:r>
          </a:p>
        </p:txBody>
      </p:sp>
      <p:grpSp>
        <p:nvGrpSpPr>
          <p:cNvPr id="8" name="Group 7">
            <a:extLst>
              <a:ext uri="{FF2B5EF4-FFF2-40B4-BE49-F238E27FC236}">
                <a16:creationId xmlns:a16="http://schemas.microsoft.com/office/drawing/2014/main" id="{65973E75-8EB4-4938-85C1-E83F29807FFE}"/>
              </a:ext>
            </a:extLst>
          </p:cNvPr>
          <p:cNvGrpSpPr/>
          <p:nvPr/>
        </p:nvGrpSpPr>
        <p:grpSpPr>
          <a:xfrm>
            <a:off x="403225" y="101600"/>
            <a:ext cx="11385551" cy="84138"/>
            <a:chOff x="590549" y="101600"/>
            <a:chExt cx="11010901" cy="84138"/>
          </a:xfrm>
        </p:grpSpPr>
        <p:sp>
          <p:nvSpPr>
            <p:cNvPr id="4" name="Rectangle 3">
              <a:extLst>
                <a:ext uri="{FF2B5EF4-FFF2-40B4-BE49-F238E27FC236}">
                  <a16:creationId xmlns:a16="http://schemas.microsoft.com/office/drawing/2014/main" id="{880C131D-089D-4CB3-A8F2-51E14248A182}"/>
                </a:ext>
              </a:extLst>
            </p:cNvPr>
            <p:cNvSpPr/>
            <p:nvPr/>
          </p:nvSpPr>
          <p:spPr>
            <a:xfrm>
              <a:off x="590549" y="101600"/>
              <a:ext cx="2520951" cy="84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59569F-AD5E-4813-B128-97A6E15DB920}"/>
                </a:ext>
              </a:extLst>
            </p:cNvPr>
            <p:cNvSpPr/>
            <p:nvPr/>
          </p:nvSpPr>
          <p:spPr>
            <a:xfrm>
              <a:off x="3263900" y="101600"/>
              <a:ext cx="8337550" cy="841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a:extLst>
              <a:ext uri="{FF2B5EF4-FFF2-40B4-BE49-F238E27FC236}">
                <a16:creationId xmlns:a16="http://schemas.microsoft.com/office/drawing/2014/main" id="{3382602A-57B1-410E-B5D1-B0535D986F95}"/>
              </a:ext>
            </a:extLst>
          </p:cNvPr>
          <p:cNvSpPr>
            <a:spLocks noGrp="1"/>
          </p:cNvSpPr>
          <p:nvPr>
            <p:ph type="sldNum" sz="quarter" idx="12"/>
          </p:nvPr>
        </p:nvSpPr>
        <p:spPr/>
        <p:txBody>
          <a:bodyPr/>
          <a:lstStyle/>
          <a:p>
            <a:fld id="{157AF3DC-556C-4425-B7BE-71F46A88095B}" type="slidenum">
              <a:rPr lang="en-US" smtClean="0"/>
              <a:t>2</a:t>
            </a:fld>
            <a:endParaRPr lang="en-US"/>
          </a:p>
        </p:txBody>
      </p:sp>
      <p:sp>
        <p:nvSpPr>
          <p:cNvPr id="62" name="Rectangle 61">
            <a:extLst>
              <a:ext uri="{FF2B5EF4-FFF2-40B4-BE49-F238E27FC236}">
                <a16:creationId xmlns:a16="http://schemas.microsoft.com/office/drawing/2014/main" id="{625F8B0F-D788-4734-A17B-AA159D1B1CDB}"/>
              </a:ext>
            </a:extLst>
          </p:cNvPr>
          <p:cNvSpPr/>
          <p:nvPr/>
        </p:nvSpPr>
        <p:spPr>
          <a:xfrm>
            <a:off x="0" y="6721475"/>
            <a:ext cx="12192000" cy="136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331969E-39E1-494B-A457-EC1B956CC01C}"/>
              </a:ext>
            </a:extLst>
          </p:cNvPr>
          <p:cNvSpPr/>
          <p:nvPr/>
        </p:nvSpPr>
        <p:spPr>
          <a:xfrm>
            <a:off x="346032" y="1009710"/>
            <a:ext cx="1313032" cy="99911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Parks</a:t>
            </a:r>
          </a:p>
        </p:txBody>
      </p:sp>
      <p:sp>
        <p:nvSpPr>
          <p:cNvPr id="10" name="Arrow: Chevron 9">
            <a:extLst>
              <a:ext uri="{FF2B5EF4-FFF2-40B4-BE49-F238E27FC236}">
                <a16:creationId xmlns:a16="http://schemas.microsoft.com/office/drawing/2014/main" id="{537ED39A-4288-4476-94F0-78F34378A9BA}"/>
              </a:ext>
            </a:extLst>
          </p:cNvPr>
          <p:cNvSpPr/>
          <p:nvPr/>
        </p:nvSpPr>
        <p:spPr>
          <a:xfrm>
            <a:off x="1659064" y="1107131"/>
            <a:ext cx="1745467" cy="908288"/>
          </a:xfrm>
          <a:prstGeom prst="chevron">
            <a:avLst>
              <a:gd name="adj" fmla="val 23928"/>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Get all parks location</a:t>
            </a:r>
          </a:p>
        </p:txBody>
      </p:sp>
      <p:sp>
        <p:nvSpPr>
          <p:cNvPr id="51" name="Arrow: Chevron 50">
            <a:extLst>
              <a:ext uri="{FF2B5EF4-FFF2-40B4-BE49-F238E27FC236}">
                <a16:creationId xmlns:a16="http://schemas.microsoft.com/office/drawing/2014/main" id="{B6B66BBA-095E-4C82-89F3-F60EA3B9C1C6}"/>
              </a:ext>
            </a:extLst>
          </p:cNvPr>
          <p:cNvSpPr/>
          <p:nvPr/>
        </p:nvSpPr>
        <p:spPr>
          <a:xfrm>
            <a:off x="3446740" y="1107131"/>
            <a:ext cx="1745467" cy="908288"/>
          </a:xfrm>
          <a:prstGeom prst="chevron">
            <a:avLst>
              <a:gd name="adj" fmla="val 23928"/>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Scarpe from https://</a:t>
            </a:r>
            <a:r>
              <a:rPr lang="en-US" sz="1400" dirty="0" err="1">
                <a:solidFill>
                  <a:schemeClr val="tx1"/>
                </a:solidFill>
              </a:rPr>
              <a:t>www.latlong.net</a:t>
            </a:r>
            <a:r>
              <a:rPr lang="en-US" sz="1400" dirty="0">
                <a:solidFill>
                  <a:schemeClr val="tx1"/>
                </a:solidFill>
              </a:rPr>
              <a:t>/</a:t>
            </a:r>
          </a:p>
        </p:txBody>
      </p:sp>
      <p:sp>
        <p:nvSpPr>
          <p:cNvPr id="52" name="Arrow: Chevron 51">
            <a:extLst>
              <a:ext uri="{FF2B5EF4-FFF2-40B4-BE49-F238E27FC236}">
                <a16:creationId xmlns:a16="http://schemas.microsoft.com/office/drawing/2014/main" id="{7A463DE2-0358-4138-8EC5-85414293746F}"/>
              </a:ext>
            </a:extLst>
          </p:cNvPr>
          <p:cNvSpPr/>
          <p:nvPr/>
        </p:nvSpPr>
        <p:spPr>
          <a:xfrm>
            <a:off x="5234416" y="1107131"/>
            <a:ext cx="1745467" cy="908288"/>
          </a:xfrm>
          <a:prstGeom prst="chevron">
            <a:avLst>
              <a:gd name="adj" fmla="val 23928"/>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Get all the parks latitudes and longitudes</a:t>
            </a:r>
          </a:p>
        </p:txBody>
      </p:sp>
      <p:sp>
        <p:nvSpPr>
          <p:cNvPr id="56" name="Arrow: Chevron 55">
            <a:extLst>
              <a:ext uri="{FF2B5EF4-FFF2-40B4-BE49-F238E27FC236}">
                <a16:creationId xmlns:a16="http://schemas.microsoft.com/office/drawing/2014/main" id="{83AE5EE1-7E00-47AD-BCF8-0CBA93F67EF6}"/>
              </a:ext>
            </a:extLst>
          </p:cNvPr>
          <p:cNvSpPr/>
          <p:nvPr/>
        </p:nvSpPr>
        <p:spPr>
          <a:xfrm>
            <a:off x="7022092" y="1107131"/>
            <a:ext cx="1745467" cy="908288"/>
          </a:xfrm>
          <a:prstGeom prst="chevron">
            <a:avLst>
              <a:gd name="adj" fmla="val 23928"/>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Get ten nearest location</a:t>
            </a:r>
          </a:p>
        </p:txBody>
      </p:sp>
      <p:sp>
        <p:nvSpPr>
          <p:cNvPr id="66" name="Oval 65">
            <a:extLst>
              <a:ext uri="{FF2B5EF4-FFF2-40B4-BE49-F238E27FC236}">
                <a16:creationId xmlns:a16="http://schemas.microsoft.com/office/drawing/2014/main" id="{8DBB0712-271B-456A-A24D-86D8DBFB8F80}"/>
              </a:ext>
            </a:extLst>
          </p:cNvPr>
          <p:cNvSpPr/>
          <p:nvPr/>
        </p:nvSpPr>
        <p:spPr>
          <a:xfrm>
            <a:off x="334217" y="2138390"/>
            <a:ext cx="1313032" cy="999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Rating</a:t>
            </a:r>
          </a:p>
        </p:txBody>
      </p:sp>
      <p:sp>
        <p:nvSpPr>
          <p:cNvPr id="67" name="Arrow: Chevron 66">
            <a:extLst>
              <a:ext uri="{FF2B5EF4-FFF2-40B4-BE49-F238E27FC236}">
                <a16:creationId xmlns:a16="http://schemas.microsoft.com/office/drawing/2014/main" id="{9A529588-6F5B-4704-BAD4-EF11C4622A23}"/>
              </a:ext>
            </a:extLst>
          </p:cNvPr>
          <p:cNvSpPr/>
          <p:nvPr/>
        </p:nvSpPr>
        <p:spPr>
          <a:xfrm>
            <a:off x="1702741" y="2164718"/>
            <a:ext cx="1745467" cy="908288"/>
          </a:xfrm>
          <a:prstGeom prst="chevron">
            <a:avLst>
              <a:gd name="adj" fmla="val 2392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Get all rating information</a:t>
            </a:r>
          </a:p>
        </p:txBody>
      </p:sp>
      <p:sp>
        <p:nvSpPr>
          <p:cNvPr id="68" name="Arrow: Chevron 67">
            <a:extLst>
              <a:ext uri="{FF2B5EF4-FFF2-40B4-BE49-F238E27FC236}">
                <a16:creationId xmlns:a16="http://schemas.microsoft.com/office/drawing/2014/main" id="{63135362-3078-441B-A831-FCD4777DE6E9}"/>
              </a:ext>
            </a:extLst>
          </p:cNvPr>
          <p:cNvSpPr/>
          <p:nvPr/>
        </p:nvSpPr>
        <p:spPr>
          <a:xfrm>
            <a:off x="3490417" y="2164718"/>
            <a:ext cx="1745467" cy="908288"/>
          </a:xfrm>
          <a:prstGeom prst="chevron">
            <a:avLst>
              <a:gd name="adj" fmla="val 2392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Scrape data from </a:t>
            </a:r>
            <a:r>
              <a:rPr lang="en-US" sz="1400" dirty="0" err="1">
                <a:solidFill>
                  <a:schemeClr val="tx1"/>
                </a:solidFill>
              </a:rPr>
              <a:t>google.com</a:t>
            </a:r>
            <a:endParaRPr lang="en-US" sz="1400" dirty="0">
              <a:solidFill>
                <a:schemeClr val="tx1"/>
              </a:solidFill>
            </a:endParaRPr>
          </a:p>
        </p:txBody>
      </p:sp>
      <p:sp>
        <p:nvSpPr>
          <p:cNvPr id="69" name="Arrow: Chevron 68">
            <a:extLst>
              <a:ext uri="{FF2B5EF4-FFF2-40B4-BE49-F238E27FC236}">
                <a16:creationId xmlns:a16="http://schemas.microsoft.com/office/drawing/2014/main" id="{FD46DB28-0735-4B9C-A752-50CD0A771EE4}"/>
              </a:ext>
            </a:extLst>
          </p:cNvPr>
          <p:cNvSpPr/>
          <p:nvPr/>
        </p:nvSpPr>
        <p:spPr>
          <a:xfrm>
            <a:off x="5278093" y="2164718"/>
            <a:ext cx="1745467" cy="908288"/>
          </a:xfrm>
          <a:prstGeom prst="chevron">
            <a:avLst>
              <a:gd name="adj" fmla="val 2392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Store all parks’ rating in csv file </a:t>
            </a:r>
          </a:p>
        </p:txBody>
      </p:sp>
      <p:sp>
        <p:nvSpPr>
          <p:cNvPr id="100" name="Oval 99">
            <a:extLst>
              <a:ext uri="{FF2B5EF4-FFF2-40B4-BE49-F238E27FC236}">
                <a16:creationId xmlns:a16="http://schemas.microsoft.com/office/drawing/2014/main" id="{D2423C2F-FDD9-4FC6-BD49-35679C13AE1F}"/>
              </a:ext>
            </a:extLst>
          </p:cNvPr>
          <p:cNvSpPr/>
          <p:nvPr/>
        </p:nvSpPr>
        <p:spPr>
          <a:xfrm>
            <a:off x="303823" y="3220935"/>
            <a:ext cx="1313032" cy="99911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Weather </a:t>
            </a:r>
          </a:p>
        </p:txBody>
      </p:sp>
      <p:sp>
        <p:nvSpPr>
          <p:cNvPr id="101" name="Arrow: Chevron 100">
            <a:extLst>
              <a:ext uri="{FF2B5EF4-FFF2-40B4-BE49-F238E27FC236}">
                <a16:creationId xmlns:a16="http://schemas.microsoft.com/office/drawing/2014/main" id="{152A38A5-5AA9-4B15-AEC7-8E7C805B504B}"/>
              </a:ext>
            </a:extLst>
          </p:cNvPr>
          <p:cNvSpPr/>
          <p:nvPr/>
        </p:nvSpPr>
        <p:spPr>
          <a:xfrm>
            <a:off x="1616855" y="3258100"/>
            <a:ext cx="1745467" cy="908288"/>
          </a:xfrm>
          <a:prstGeom prst="chevron">
            <a:avLst>
              <a:gd name="adj" fmla="val 2392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Get all weather information</a:t>
            </a:r>
          </a:p>
        </p:txBody>
      </p:sp>
      <p:sp>
        <p:nvSpPr>
          <p:cNvPr id="102" name="Arrow: Chevron 101">
            <a:extLst>
              <a:ext uri="{FF2B5EF4-FFF2-40B4-BE49-F238E27FC236}">
                <a16:creationId xmlns:a16="http://schemas.microsoft.com/office/drawing/2014/main" id="{4C1D1E80-9E03-450E-816C-DA588AD05B24}"/>
              </a:ext>
            </a:extLst>
          </p:cNvPr>
          <p:cNvSpPr/>
          <p:nvPr/>
        </p:nvSpPr>
        <p:spPr>
          <a:xfrm>
            <a:off x="3404531" y="3258100"/>
            <a:ext cx="1745467" cy="908288"/>
          </a:xfrm>
          <a:prstGeom prst="chevron">
            <a:avLst>
              <a:gd name="adj" fmla="val 2392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Call API https://</a:t>
            </a:r>
            <a:r>
              <a:rPr lang="en-US" sz="1400" dirty="0" err="1">
                <a:solidFill>
                  <a:schemeClr val="tx1"/>
                </a:solidFill>
              </a:rPr>
              <a:t>api.weather.gov</a:t>
            </a:r>
            <a:r>
              <a:rPr lang="en-US" sz="1400" dirty="0">
                <a:solidFill>
                  <a:schemeClr val="tx1"/>
                </a:solidFill>
              </a:rPr>
              <a:t>/</a:t>
            </a:r>
            <a:r>
              <a:rPr lang="en-US" sz="1400" dirty="0" err="1">
                <a:solidFill>
                  <a:schemeClr val="tx1"/>
                </a:solidFill>
              </a:rPr>
              <a:t>gridspoints</a:t>
            </a:r>
            <a:r>
              <a:rPr lang="en-US" sz="1400" dirty="0">
                <a:solidFill>
                  <a:schemeClr val="tx1"/>
                </a:solidFill>
              </a:rPr>
              <a:t>/</a:t>
            </a:r>
          </a:p>
        </p:txBody>
      </p:sp>
      <p:sp>
        <p:nvSpPr>
          <p:cNvPr id="103" name="Arrow: Chevron 102">
            <a:extLst>
              <a:ext uri="{FF2B5EF4-FFF2-40B4-BE49-F238E27FC236}">
                <a16:creationId xmlns:a16="http://schemas.microsoft.com/office/drawing/2014/main" id="{CE5DBB52-16A2-4957-A0F2-81122E3252E4}"/>
              </a:ext>
            </a:extLst>
          </p:cNvPr>
          <p:cNvSpPr/>
          <p:nvPr/>
        </p:nvSpPr>
        <p:spPr>
          <a:xfrm>
            <a:off x="5223266" y="3245770"/>
            <a:ext cx="1745467" cy="908288"/>
          </a:xfrm>
          <a:prstGeom prst="chevron">
            <a:avLst>
              <a:gd name="adj" fmla="val 2392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Get all parks’ weather based on the latitude and longitude </a:t>
            </a:r>
          </a:p>
        </p:txBody>
      </p:sp>
      <p:cxnSp>
        <p:nvCxnSpPr>
          <p:cNvPr id="11" name="Straight Connector 10">
            <a:extLst>
              <a:ext uri="{FF2B5EF4-FFF2-40B4-BE49-F238E27FC236}">
                <a16:creationId xmlns:a16="http://schemas.microsoft.com/office/drawing/2014/main" id="{EE8DDAD1-B1E9-45D7-B718-52431BD189F2}"/>
              </a:ext>
            </a:extLst>
          </p:cNvPr>
          <p:cNvCxnSpPr>
            <a:cxnSpLocks/>
            <a:stCxn id="3" idx="4"/>
            <a:endCxn id="66" idx="0"/>
          </p:cNvCxnSpPr>
          <p:nvPr/>
        </p:nvCxnSpPr>
        <p:spPr>
          <a:xfrm flipH="1">
            <a:off x="990733" y="2008827"/>
            <a:ext cx="11815" cy="129563"/>
          </a:xfrm>
          <a:prstGeom prst="line">
            <a:avLst/>
          </a:prstGeom>
          <a:ln w="12700">
            <a:solidFill>
              <a:srgbClr val="C0000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D77295-B199-4D75-A97F-D16CB9650040}"/>
              </a:ext>
            </a:extLst>
          </p:cNvPr>
          <p:cNvCxnSpPr>
            <a:cxnSpLocks/>
            <a:stCxn id="66" idx="4"/>
            <a:endCxn id="100" idx="0"/>
          </p:cNvCxnSpPr>
          <p:nvPr/>
        </p:nvCxnSpPr>
        <p:spPr>
          <a:xfrm flipH="1">
            <a:off x="960339" y="3137507"/>
            <a:ext cx="30394" cy="83428"/>
          </a:xfrm>
          <a:prstGeom prst="line">
            <a:avLst/>
          </a:prstGeom>
          <a:ln w="12700">
            <a:solidFill>
              <a:srgbClr val="C0000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ED6301B5-3458-6646-8ADC-7B7C86B5A2EC}"/>
              </a:ext>
            </a:extLst>
          </p:cNvPr>
          <p:cNvPicPr>
            <a:picLocks noChangeAspect="1"/>
          </p:cNvPicPr>
          <p:nvPr/>
        </p:nvPicPr>
        <p:blipFill>
          <a:blip r:embed="rId2"/>
          <a:stretch>
            <a:fillRect/>
          </a:stretch>
        </p:blipFill>
        <p:spPr>
          <a:xfrm>
            <a:off x="1083245" y="4279602"/>
            <a:ext cx="3853414" cy="2316329"/>
          </a:xfrm>
          <a:prstGeom prst="rect">
            <a:avLst/>
          </a:prstGeom>
        </p:spPr>
      </p:pic>
      <p:pic>
        <p:nvPicPr>
          <p:cNvPr id="26" name="Picture 25">
            <a:extLst>
              <a:ext uri="{FF2B5EF4-FFF2-40B4-BE49-F238E27FC236}">
                <a16:creationId xmlns:a16="http://schemas.microsoft.com/office/drawing/2014/main" id="{08909429-CAAD-B449-97ED-B61412DE8664}"/>
              </a:ext>
            </a:extLst>
          </p:cNvPr>
          <p:cNvPicPr>
            <a:picLocks noChangeAspect="1"/>
          </p:cNvPicPr>
          <p:nvPr/>
        </p:nvPicPr>
        <p:blipFill>
          <a:blip r:embed="rId3"/>
          <a:stretch>
            <a:fillRect/>
          </a:stretch>
        </p:blipFill>
        <p:spPr>
          <a:xfrm>
            <a:off x="5234416" y="4220052"/>
            <a:ext cx="4717452" cy="2340441"/>
          </a:xfrm>
          <a:prstGeom prst="rect">
            <a:avLst/>
          </a:prstGeom>
        </p:spPr>
      </p:pic>
      <p:pic>
        <p:nvPicPr>
          <p:cNvPr id="14" name="Picture 13">
            <a:extLst>
              <a:ext uri="{FF2B5EF4-FFF2-40B4-BE49-F238E27FC236}">
                <a16:creationId xmlns:a16="http://schemas.microsoft.com/office/drawing/2014/main" id="{49726096-6BAB-124F-96D3-C6C247D9B745}"/>
              </a:ext>
            </a:extLst>
          </p:cNvPr>
          <p:cNvPicPr>
            <a:picLocks noChangeAspect="1"/>
          </p:cNvPicPr>
          <p:nvPr/>
        </p:nvPicPr>
        <p:blipFill>
          <a:blip r:embed="rId4"/>
          <a:stretch>
            <a:fillRect/>
          </a:stretch>
        </p:blipFill>
        <p:spPr>
          <a:xfrm>
            <a:off x="7277640" y="1943461"/>
            <a:ext cx="4118472" cy="2554948"/>
          </a:xfrm>
          <a:prstGeom prst="rect">
            <a:avLst/>
          </a:prstGeom>
        </p:spPr>
      </p:pic>
    </p:spTree>
    <p:extLst>
      <p:ext uri="{BB962C8B-B14F-4D97-AF65-F5344CB8AC3E}">
        <p14:creationId xmlns:p14="http://schemas.microsoft.com/office/powerpoint/2010/main" val="412320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EE5BA12-30CD-E844-8442-FDBFAEA079C4}"/>
              </a:ext>
            </a:extLst>
          </p:cNvPr>
          <p:cNvPicPr>
            <a:picLocks noChangeAspect="1"/>
          </p:cNvPicPr>
          <p:nvPr/>
        </p:nvPicPr>
        <p:blipFill>
          <a:blip r:embed="rId2"/>
          <a:stretch>
            <a:fillRect/>
          </a:stretch>
        </p:blipFill>
        <p:spPr>
          <a:xfrm>
            <a:off x="241460" y="910002"/>
            <a:ext cx="7146204" cy="5181902"/>
          </a:xfrm>
          <a:prstGeom prst="rect">
            <a:avLst/>
          </a:prstGeom>
        </p:spPr>
      </p:pic>
      <p:sp>
        <p:nvSpPr>
          <p:cNvPr id="2" name="Title 1">
            <a:extLst>
              <a:ext uri="{FF2B5EF4-FFF2-40B4-BE49-F238E27FC236}">
                <a16:creationId xmlns:a16="http://schemas.microsoft.com/office/drawing/2014/main" id="{ABA6E09F-C3C1-4C1B-8131-E123DA41E1C8}"/>
              </a:ext>
            </a:extLst>
          </p:cNvPr>
          <p:cNvSpPr>
            <a:spLocks noGrp="1"/>
          </p:cNvSpPr>
          <p:nvPr>
            <p:ph type="title"/>
          </p:nvPr>
        </p:nvSpPr>
        <p:spPr>
          <a:xfrm>
            <a:off x="3009952" y="1343853"/>
            <a:ext cx="11385550" cy="498598"/>
          </a:xfrm>
        </p:spPr>
        <p:txBody>
          <a:bodyPr wrap="square" lIns="0" tIns="0" rIns="0" bIns="0" anchor="t">
            <a:spAutoFit/>
          </a:bodyPr>
          <a:lstStyle/>
          <a:p>
            <a:pPr algn="ctr"/>
            <a:r>
              <a:rPr lang="en-US" sz="3600" dirty="0"/>
              <a:t>Analysis</a:t>
            </a:r>
          </a:p>
        </p:txBody>
      </p:sp>
      <p:grpSp>
        <p:nvGrpSpPr>
          <p:cNvPr id="8" name="Group 7">
            <a:extLst>
              <a:ext uri="{FF2B5EF4-FFF2-40B4-BE49-F238E27FC236}">
                <a16:creationId xmlns:a16="http://schemas.microsoft.com/office/drawing/2014/main" id="{65973E75-8EB4-4938-85C1-E83F29807FFE}"/>
              </a:ext>
            </a:extLst>
          </p:cNvPr>
          <p:cNvGrpSpPr/>
          <p:nvPr/>
        </p:nvGrpSpPr>
        <p:grpSpPr>
          <a:xfrm>
            <a:off x="403225" y="101600"/>
            <a:ext cx="11385551" cy="84138"/>
            <a:chOff x="590549" y="101600"/>
            <a:chExt cx="11010901" cy="84138"/>
          </a:xfrm>
        </p:grpSpPr>
        <p:sp>
          <p:nvSpPr>
            <p:cNvPr id="4" name="Rectangle 3">
              <a:extLst>
                <a:ext uri="{FF2B5EF4-FFF2-40B4-BE49-F238E27FC236}">
                  <a16:creationId xmlns:a16="http://schemas.microsoft.com/office/drawing/2014/main" id="{880C131D-089D-4CB3-A8F2-51E14248A182}"/>
                </a:ext>
              </a:extLst>
            </p:cNvPr>
            <p:cNvSpPr/>
            <p:nvPr/>
          </p:nvSpPr>
          <p:spPr>
            <a:xfrm>
              <a:off x="590549" y="101600"/>
              <a:ext cx="2520951" cy="84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59569F-AD5E-4813-B128-97A6E15DB920}"/>
                </a:ext>
              </a:extLst>
            </p:cNvPr>
            <p:cNvSpPr/>
            <p:nvPr/>
          </p:nvSpPr>
          <p:spPr>
            <a:xfrm>
              <a:off x="3263900" y="101600"/>
              <a:ext cx="8337550" cy="841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a:extLst>
              <a:ext uri="{FF2B5EF4-FFF2-40B4-BE49-F238E27FC236}">
                <a16:creationId xmlns:a16="http://schemas.microsoft.com/office/drawing/2014/main" id="{3382602A-57B1-410E-B5D1-B0535D986F95}"/>
              </a:ext>
            </a:extLst>
          </p:cNvPr>
          <p:cNvSpPr>
            <a:spLocks noGrp="1"/>
          </p:cNvSpPr>
          <p:nvPr>
            <p:ph type="sldNum" sz="quarter" idx="12"/>
          </p:nvPr>
        </p:nvSpPr>
        <p:spPr/>
        <p:txBody>
          <a:bodyPr/>
          <a:lstStyle/>
          <a:p>
            <a:fld id="{157AF3DC-556C-4425-B7BE-71F46A88095B}" type="slidenum">
              <a:rPr lang="en-US" smtClean="0"/>
              <a:t>3</a:t>
            </a:fld>
            <a:endParaRPr lang="en-US"/>
          </a:p>
        </p:txBody>
      </p:sp>
      <p:sp>
        <p:nvSpPr>
          <p:cNvPr id="62" name="Rectangle 61">
            <a:extLst>
              <a:ext uri="{FF2B5EF4-FFF2-40B4-BE49-F238E27FC236}">
                <a16:creationId xmlns:a16="http://schemas.microsoft.com/office/drawing/2014/main" id="{625F8B0F-D788-4734-A17B-AA159D1B1CDB}"/>
              </a:ext>
            </a:extLst>
          </p:cNvPr>
          <p:cNvSpPr/>
          <p:nvPr/>
        </p:nvSpPr>
        <p:spPr>
          <a:xfrm>
            <a:off x="0" y="6721475"/>
            <a:ext cx="12192000" cy="136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DE1150-582F-4903-8B5F-FA5FC2C72965}"/>
              </a:ext>
            </a:extLst>
          </p:cNvPr>
          <p:cNvSpPr/>
          <p:nvPr/>
        </p:nvSpPr>
        <p:spPr>
          <a:xfrm>
            <a:off x="2882107" y="5864155"/>
            <a:ext cx="482600" cy="4826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6B6599E-0577-4561-9221-9E326ECCE89F}"/>
              </a:ext>
            </a:extLst>
          </p:cNvPr>
          <p:cNvCxnSpPr/>
          <p:nvPr/>
        </p:nvCxnSpPr>
        <p:spPr>
          <a:xfrm>
            <a:off x="3364707" y="6109160"/>
            <a:ext cx="5100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BFBFBB3-F45D-4B48-87D7-6F985E477C7D}"/>
              </a:ext>
            </a:extLst>
          </p:cNvPr>
          <p:cNvSpPr/>
          <p:nvPr/>
        </p:nvSpPr>
        <p:spPr>
          <a:xfrm>
            <a:off x="8247381" y="6029312"/>
            <a:ext cx="3279775" cy="152286"/>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A1C7708-DCB6-3247-A6E4-E08E2F804927}"/>
              </a:ext>
            </a:extLst>
          </p:cNvPr>
          <p:cNvSpPr txBox="1"/>
          <p:nvPr/>
        </p:nvSpPr>
        <p:spPr>
          <a:xfrm>
            <a:off x="5987149" y="1868904"/>
            <a:ext cx="5431156" cy="4031873"/>
          </a:xfrm>
          <a:prstGeom prst="rect">
            <a:avLst/>
          </a:prstGeom>
          <a:noFill/>
        </p:spPr>
        <p:txBody>
          <a:bodyPr wrap="square" rtlCol="0">
            <a:spAutoFit/>
          </a:bodyPr>
          <a:lstStyle/>
          <a:p>
            <a:r>
              <a:rPr lang="en-US" sz="1600" dirty="0"/>
              <a:t>First, there’s a user interface by python with </a:t>
            </a:r>
            <a:r>
              <a:rPr lang="en-US" sz="1600" dirty="0" err="1"/>
              <a:t>tkinter</a:t>
            </a:r>
            <a:r>
              <a:rPr lang="en-US" sz="1600" dirty="0"/>
              <a:t> library, users can choose which factors are important to them, then rank them from 1 to 5. For the factors users don’t want, they can uncheck the corresponding checkbox on the left. Then they can input their latitude and longitude representing their current location.</a:t>
            </a:r>
          </a:p>
          <a:p>
            <a:endParaRPr lang="en-US" sz="1600" dirty="0"/>
          </a:p>
          <a:p>
            <a:r>
              <a:rPr lang="en-US" sz="1600" dirty="0"/>
              <a:t>After this, we’ll perform descriptive statistical analysis to gather some statistical data about the previous data we collected. Then based on these data, we will design an algorithm to return top 5 parks among 10 nearest parks to the user’s current location.</a:t>
            </a:r>
          </a:p>
          <a:p>
            <a:endParaRPr lang="en-US" sz="1600" dirty="0"/>
          </a:p>
          <a:p>
            <a:r>
              <a:rPr lang="en-US" sz="1600" dirty="0"/>
              <a:t>Here’s an example. The current location is USC campus. For now, distance is the only thing that matters. You can see the five top parks listed.</a:t>
            </a:r>
          </a:p>
        </p:txBody>
      </p:sp>
      <p:sp>
        <p:nvSpPr>
          <p:cNvPr id="31" name="Title 1">
            <a:extLst>
              <a:ext uri="{FF2B5EF4-FFF2-40B4-BE49-F238E27FC236}">
                <a16:creationId xmlns:a16="http://schemas.microsoft.com/office/drawing/2014/main" id="{164AB206-76B4-A241-B632-DDD94B6897D2}"/>
              </a:ext>
            </a:extLst>
          </p:cNvPr>
          <p:cNvSpPr txBox="1">
            <a:spLocks/>
          </p:cNvSpPr>
          <p:nvPr/>
        </p:nvSpPr>
        <p:spPr>
          <a:xfrm>
            <a:off x="-2920681" y="331556"/>
            <a:ext cx="1138555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Here’s a python interface!</a:t>
            </a:r>
          </a:p>
        </p:txBody>
      </p:sp>
    </p:spTree>
    <p:extLst>
      <p:ext uri="{BB962C8B-B14F-4D97-AF65-F5344CB8AC3E}">
        <p14:creationId xmlns:p14="http://schemas.microsoft.com/office/powerpoint/2010/main" val="4109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E09F-C3C1-4C1B-8131-E123DA41E1C8}"/>
              </a:ext>
            </a:extLst>
          </p:cNvPr>
          <p:cNvSpPr>
            <a:spLocks noGrp="1"/>
          </p:cNvSpPr>
          <p:nvPr>
            <p:ph type="title"/>
          </p:nvPr>
        </p:nvSpPr>
        <p:spPr>
          <a:xfrm>
            <a:off x="403225" y="365125"/>
            <a:ext cx="11385550" cy="498598"/>
          </a:xfrm>
        </p:spPr>
        <p:txBody>
          <a:bodyPr wrap="square" lIns="0" tIns="0" rIns="0" bIns="0" anchor="t">
            <a:spAutoFit/>
          </a:bodyPr>
          <a:lstStyle/>
          <a:p>
            <a:pPr algn="ctr"/>
            <a:r>
              <a:rPr lang="en-US" sz="3600" dirty="0"/>
              <a:t>Results and </a:t>
            </a:r>
            <a:r>
              <a:rPr lang="en-US" sz="3600" dirty="0" err="1"/>
              <a:t>Vitualization</a:t>
            </a:r>
            <a:r>
              <a:rPr lang="en-US" sz="3600" dirty="0"/>
              <a:t> </a:t>
            </a:r>
          </a:p>
        </p:txBody>
      </p:sp>
      <p:grpSp>
        <p:nvGrpSpPr>
          <p:cNvPr id="8" name="Group 7">
            <a:extLst>
              <a:ext uri="{FF2B5EF4-FFF2-40B4-BE49-F238E27FC236}">
                <a16:creationId xmlns:a16="http://schemas.microsoft.com/office/drawing/2014/main" id="{65973E75-8EB4-4938-85C1-E83F29807FFE}"/>
              </a:ext>
            </a:extLst>
          </p:cNvPr>
          <p:cNvGrpSpPr/>
          <p:nvPr/>
        </p:nvGrpSpPr>
        <p:grpSpPr>
          <a:xfrm>
            <a:off x="403225" y="101600"/>
            <a:ext cx="11385551" cy="84138"/>
            <a:chOff x="590549" y="101600"/>
            <a:chExt cx="11010901" cy="84138"/>
          </a:xfrm>
        </p:grpSpPr>
        <p:sp>
          <p:nvSpPr>
            <p:cNvPr id="4" name="Rectangle 3">
              <a:extLst>
                <a:ext uri="{FF2B5EF4-FFF2-40B4-BE49-F238E27FC236}">
                  <a16:creationId xmlns:a16="http://schemas.microsoft.com/office/drawing/2014/main" id="{880C131D-089D-4CB3-A8F2-51E14248A182}"/>
                </a:ext>
              </a:extLst>
            </p:cNvPr>
            <p:cNvSpPr/>
            <p:nvPr/>
          </p:nvSpPr>
          <p:spPr>
            <a:xfrm>
              <a:off x="590549" y="101600"/>
              <a:ext cx="2520951" cy="84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59569F-AD5E-4813-B128-97A6E15DB920}"/>
                </a:ext>
              </a:extLst>
            </p:cNvPr>
            <p:cNvSpPr/>
            <p:nvPr/>
          </p:nvSpPr>
          <p:spPr>
            <a:xfrm>
              <a:off x="3263900" y="101600"/>
              <a:ext cx="8337550" cy="841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a:extLst>
              <a:ext uri="{FF2B5EF4-FFF2-40B4-BE49-F238E27FC236}">
                <a16:creationId xmlns:a16="http://schemas.microsoft.com/office/drawing/2014/main" id="{3382602A-57B1-410E-B5D1-B0535D986F95}"/>
              </a:ext>
            </a:extLst>
          </p:cNvPr>
          <p:cNvSpPr>
            <a:spLocks noGrp="1"/>
          </p:cNvSpPr>
          <p:nvPr>
            <p:ph type="sldNum" sz="quarter" idx="12"/>
          </p:nvPr>
        </p:nvSpPr>
        <p:spPr/>
        <p:txBody>
          <a:bodyPr/>
          <a:lstStyle/>
          <a:p>
            <a:fld id="{157AF3DC-556C-4425-B7BE-71F46A88095B}" type="slidenum">
              <a:rPr lang="en-US" smtClean="0"/>
              <a:t>4</a:t>
            </a:fld>
            <a:endParaRPr lang="en-US"/>
          </a:p>
        </p:txBody>
      </p:sp>
      <p:sp>
        <p:nvSpPr>
          <p:cNvPr id="62" name="Rectangle 61">
            <a:extLst>
              <a:ext uri="{FF2B5EF4-FFF2-40B4-BE49-F238E27FC236}">
                <a16:creationId xmlns:a16="http://schemas.microsoft.com/office/drawing/2014/main" id="{625F8B0F-D788-4734-A17B-AA159D1B1CDB}"/>
              </a:ext>
            </a:extLst>
          </p:cNvPr>
          <p:cNvSpPr/>
          <p:nvPr/>
        </p:nvSpPr>
        <p:spPr>
          <a:xfrm>
            <a:off x="0" y="6721475"/>
            <a:ext cx="12192000" cy="136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DE1150-582F-4903-8B5F-FA5FC2C72965}"/>
              </a:ext>
            </a:extLst>
          </p:cNvPr>
          <p:cNvSpPr/>
          <p:nvPr/>
        </p:nvSpPr>
        <p:spPr>
          <a:xfrm>
            <a:off x="2882107" y="5864155"/>
            <a:ext cx="482600" cy="4826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6B6599E-0577-4561-9221-9E326ECCE89F}"/>
              </a:ext>
            </a:extLst>
          </p:cNvPr>
          <p:cNvCxnSpPr/>
          <p:nvPr/>
        </p:nvCxnSpPr>
        <p:spPr>
          <a:xfrm>
            <a:off x="3364707" y="6109160"/>
            <a:ext cx="5100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BFBFBB3-F45D-4B48-87D7-6F985E477C7D}"/>
              </a:ext>
            </a:extLst>
          </p:cNvPr>
          <p:cNvSpPr/>
          <p:nvPr/>
        </p:nvSpPr>
        <p:spPr>
          <a:xfrm>
            <a:off x="8247381" y="6029312"/>
            <a:ext cx="3279775" cy="152286"/>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09AE492-A352-E445-9BA5-A97AA752023A}"/>
              </a:ext>
            </a:extLst>
          </p:cNvPr>
          <p:cNvPicPr>
            <a:picLocks noChangeAspect="1"/>
          </p:cNvPicPr>
          <p:nvPr/>
        </p:nvPicPr>
        <p:blipFill>
          <a:blip r:embed="rId2"/>
          <a:stretch>
            <a:fillRect/>
          </a:stretch>
        </p:blipFill>
        <p:spPr>
          <a:xfrm>
            <a:off x="6712315" y="2984169"/>
            <a:ext cx="4641485" cy="2512677"/>
          </a:xfrm>
          <a:prstGeom prst="rect">
            <a:avLst/>
          </a:prstGeom>
        </p:spPr>
      </p:pic>
      <p:sp>
        <p:nvSpPr>
          <p:cNvPr id="16" name="TextBox 15">
            <a:extLst>
              <a:ext uri="{FF2B5EF4-FFF2-40B4-BE49-F238E27FC236}">
                <a16:creationId xmlns:a16="http://schemas.microsoft.com/office/drawing/2014/main" id="{9A1C7708-DCB6-3247-A6E4-E08E2F804927}"/>
              </a:ext>
            </a:extLst>
          </p:cNvPr>
          <p:cNvSpPr txBox="1"/>
          <p:nvPr/>
        </p:nvSpPr>
        <p:spPr>
          <a:xfrm>
            <a:off x="6712315" y="1633191"/>
            <a:ext cx="4787309" cy="1477328"/>
          </a:xfrm>
          <a:prstGeom prst="rect">
            <a:avLst/>
          </a:prstGeom>
          <a:noFill/>
        </p:spPr>
        <p:txBody>
          <a:bodyPr wrap="square" rtlCol="0">
            <a:spAutoFit/>
          </a:bodyPr>
          <a:lstStyle/>
          <a:p>
            <a:r>
              <a:rPr lang="en-US" dirty="0"/>
              <a:t>We use </a:t>
            </a:r>
            <a:r>
              <a:rPr lang="en-US" dirty="0" err="1"/>
              <a:t>Basemap</a:t>
            </a:r>
            <a:r>
              <a:rPr lang="en-US" dirty="0"/>
              <a:t> library to draw our results on a map. The yellow star is USC location while the rest of recommended parks are represented using green spots. Looks like we have some good parks in the north. </a:t>
            </a:r>
            <a:r>
              <a:rPr lang="en-US" dirty="0">
                <a:sym typeface="Wingdings" pitchFamily="2" charset="2"/>
              </a:rPr>
              <a:t></a:t>
            </a:r>
            <a:endParaRPr lang="en-US" dirty="0"/>
          </a:p>
        </p:txBody>
      </p:sp>
      <p:pic>
        <p:nvPicPr>
          <p:cNvPr id="10" name="Picture 9" descr="Chart&#10;&#10;Description automatically generated">
            <a:extLst>
              <a:ext uri="{FF2B5EF4-FFF2-40B4-BE49-F238E27FC236}">
                <a16:creationId xmlns:a16="http://schemas.microsoft.com/office/drawing/2014/main" id="{CABE8F4F-1A2C-E141-B8AE-1E057BE57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86" y="964414"/>
            <a:ext cx="6436405" cy="4827304"/>
          </a:xfrm>
          <a:prstGeom prst="rect">
            <a:avLst/>
          </a:prstGeom>
        </p:spPr>
      </p:pic>
    </p:spTree>
    <p:extLst>
      <p:ext uri="{BB962C8B-B14F-4D97-AF65-F5344CB8AC3E}">
        <p14:creationId xmlns:p14="http://schemas.microsoft.com/office/powerpoint/2010/main" val="339801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AA2A670-4772-4504-9A86-BE460BACA39F}"/>
              </a:ext>
            </a:extLst>
          </p:cNvPr>
          <p:cNvSpPr/>
          <p:nvPr/>
        </p:nvSpPr>
        <p:spPr>
          <a:xfrm>
            <a:off x="1139918" y="478823"/>
            <a:ext cx="6726507" cy="430887"/>
          </a:xfrm>
          <a:prstGeom prst="rect">
            <a:avLst/>
          </a:prstGeom>
        </p:spPr>
        <p:txBody>
          <a:bodyPr wrap="square" lIns="0" tIns="0" rIns="0" bIns="0">
            <a:spAutoFit/>
          </a:bodyPr>
          <a:lstStyle/>
          <a:p>
            <a:pPr marL="0" marR="0" lvl="0" indent="0" defTabSz="91437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Evaluation and Conclusion</a:t>
            </a:r>
          </a:p>
        </p:txBody>
      </p:sp>
      <p:grpSp>
        <p:nvGrpSpPr>
          <p:cNvPr id="218" name="Group 217">
            <a:extLst>
              <a:ext uri="{FF2B5EF4-FFF2-40B4-BE49-F238E27FC236}">
                <a16:creationId xmlns:a16="http://schemas.microsoft.com/office/drawing/2014/main" id="{7D2AC6DF-FF9A-488F-9123-53AA85D9365B}"/>
              </a:ext>
            </a:extLst>
          </p:cNvPr>
          <p:cNvGrpSpPr/>
          <p:nvPr/>
        </p:nvGrpSpPr>
        <p:grpSpPr>
          <a:xfrm>
            <a:off x="600617" y="1217205"/>
            <a:ext cx="2504840" cy="4794266"/>
            <a:chOff x="600616" y="1217205"/>
            <a:chExt cx="2504840" cy="4794265"/>
          </a:xfrm>
        </p:grpSpPr>
        <p:sp>
          <p:nvSpPr>
            <p:cNvPr id="13" name="Rectangle 12">
              <a:extLst>
                <a:ext uri="{FF2B5EF4-FFF2-40B4-BE49-F238E27FC236}">
                  <a16:creationId xmlns:a16="http://schemas.microsoft.com/office/drawing/2014/main" id="{FFF60778-A552-4178-967A-D6012B06C7A5}"/>
                </a:ext>
              </a:extLst>
            </p:cNvPr>
            <p:cNvSpPr/>
            <p:nvPr/>
          </p:nvSpPr>
          <p:spPr>
            <a:xfrm>
              <a:off x="600616" y="5965751"/>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16" name="Group 215">
            <a:extLst>
              <a:ext uri="{FF2B5EF4-FFF2-40B4-BE49-F238E27FC236}">
                <a16:creationId xmlns:a16="http://schemas.microsoft.com/office/drawing/2014/main" id="{A4AD765A-A9FC-4380-B5C5-AA23BE3F2EC4}"/>
              </a:ext>
            </a:extLst>
          </p:cNvPr>
          <p:cNvGrpSpPr/>
          <p:nvPr/>
        </p:nvGrpSpPr>
        <p:grpSpPr>
          <a:xfrm>
            <a:off x="3188458" y="1217205"/>
            <a:ext cx="2567134" cy="4805770"/>
            <a:chOff x="3188457" y="1217205"/>
            <a:chExt cx="2567134" cy="4805769"/>
          </a:xfrm>
        </p:grpSpPr>
        <p:sp>
          <p:nvSpPr>
            <p:cNvPr id="166" name="Rectangle 165">
              <a:extLst>
                <a:ext uri="{FF2B5EF4-FFF2-40B4-BE49-F238E27FC236}">
                  <a16:creationId xmlns:a16="http://schemas.microsoft.com/office/drawing/2014/main" id="{187C9854-6707-49B5-AAB0-8B1D104C416C}"/>
                </a:ext>
              </a:extLst>
            </p:cNvPr>
            <p:cNvSpPr/>
            <p:nvPr/>
          </p:nvSpPr>
          <p:spPr>
            <a:xfrm>
              <a:off x="3250752" y="597725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9" name="Rectangle 168">
              <a:extLst>
                <a:ext uri="{FF2B5EF4-FFF2-40B4-BE49-F238E27FC236}">
                  <a16:creationId xmlns:a16="http://schemas.microsoft.com/office/drawing/2014/main" id="{0F3AED94-9359-4B1F-8C66-3940EF11161C}"/>
                </a:ext>
              </a:extLst>
            </p:cNvPr>
            <p:cNvSpPr/>
            <p:nvPr/>
          </p:nvSpPr>
          <p:spPr>
            <a:xfrm>
              <a:off x="318845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15" name="Group 214">
            <a:extLst>
              <a:ext uri="{FF2B5EF4-FFF2-40B4-BE49-F238E27FC236}">
                <a16:creationId xmlns:a16="http://schemas.microsoft.com/office/drawing/2014/main" id="{EBF79B94-9DA8-473D-907F-927F10FFAFC1}"/>
              </a:ext>
            </a:extLst>
          </p:cNvPr>
          <p:cNvGrpSpPr/>
          <p:nvPr/>
        </p:nvGrpSpPr>
        <p:grpSpPr>
          <a:xfrm>
            <a:off x="5755592" y="1236191"/>
            <a:ext cx="2648463" cy="4790852"/>
            <a:chOff x="5632672" y="-200060"/>
            <a:chExt cx="2648463" cy="4790851"/>
          </a:xfrm>
        </p:grpSpPr>
        <p:sp>
          <p:nvSpPr>
            <p:cNvPr id="167" name="Rectangle 166">
              <a:extLst>
                <a:ext uri="{FF2B5EF4-FFF2-40B4-BE49-F238E27FC236}">
                  <a16:creationId xmlns:a16="http://schemas.microsoft.com/office/drawing/2014/main" id="{77D988CC-9B88-413E-93C2-C869C58096EA}"/>
                </a:ext>
              </a:extLst>
            </p:cNvPr>
            <p:cNvSpPr/>
            <p:nvPr/>
          </p:nvSpPr>
          <p:spPr>
            <a:xfrm>
              <a:off x="5776296"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0" name="Rectangle 169">
              <a:extLst>
                <a:ext uri="{FF2B5EF4-FFF2-40B4-BE49-F238E27FC236}">
                  <a16:creationId xmlns:a16="http://schemas.microsoft.com/office/drawing/2014/main" id="{533D9528-ECF4-4BA2-B405-B2CEB02B7987}"/>
                </a:ext>
              </a:extLst>
            </p:cNvPr>
            <p:cNvSpPr/>
            <p:nvPr/>
          </p:nvSpPr>
          <p:spPr>
            <a:xfrm>
              <a:off x="5632672" y="-200060"/>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09" name="Group 208">
            <a:extLst>
              <a:ext uri="{FF2B5EF4-FFF2-40B4-BE49-F238E27FC236}">
                <a16:creationId xmlns:a16="http://schemas.microsoft.com/office/drawing/2014/main" id="{B62136CF-26D1-4E3C-A6C7-CF76DF49877A}"/>
              </a:ext>
            </a:extLst>
          </p:cNvPr>
          <p:cNvGrpSpPr/>
          <p:nvPr/>
        </p:nvGrpSpPr>
        <p:grpSpPr>
          <a:xfrm>
            <a:off x="8386621" y="1217205"/>
            <a:ext cx="3239473" cy="4809838"/>
            <a:chOff x="8575598" y="1339841"/>
            <a:chExt cx="3088840" cy="4809837"/>
          </a:xfrm>
        </p:grpSpPr>
        <p:sp>
          <p:nvSpPr>
            <p:cNvPr id="171" name="Rectangle 170">
              <a:extLst>
                <a:ext uri="{FF2B5EF4-FFF2-40B4-BE49-F238E27FC236}">
                  <a16:creationId xmlns:a16="http://schemas.microsoft.com/office/drawing/2014/main" id="{95C9B982-0181-4CF4-8DC6-5A27C0EB2B38}"/>
                </a:ext>
              </a:extLst>
            </p:cNvPr>
            <p:cNvSpPr/>
            <p:nvPr/>
          </p:nvSpPr>
          <p:spPr>
            <a:xfrm>
              <a:off x="8676137" y="6103959"/>
              <a:ext cx="2988301"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2" name="Rectangle 171">
              <a:extLst>
                <a:ext uri="{FF2B5EF4-FFF2-40B4-BE49-F238E27FC236}">
                  <a16:creationId xmlns:a16="http://schemas.microsoft.com/office/drawing/2014/main" id="{6E863F44-D1D6-46E5-928B-2C8B5D8D5E1A}"/>
                </a:ext>
              </a:extLst>
            </p:cNvPr>
            <p:cNvSpPr/>
            <p:nvPr/>
          </p:nvSpPr>
          <p:spPr>
            <a:xfrm>
              <a:off x="8575598" y="1339841"/>
              <a:ext cx="2988301"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84" name="Rounded Rectangle 109">
            <a:extLst>
              <a:ext uri="{FF2B5EF4-FFF2-40B4-BE49-F238E27FC236}">
                <a16:creationId xmlns:a16="http://schemas.microsoft.com/office/drawing/2014/main" id="{FE924B0A-EE56-47DC-A2B2-4E228E4169C0}"/>
              </a:ext>
            </a:extLst>
          </p:cNvPr>
          <p:cNvSpPr/>
          <p:nvPr/>
        </p:nvSpPr>
        <p:spPr>
          <a:xfrm>
            <a:off x="10744966" y="6914539"/>
            <a:ext cx="2094671" cy="354515"/>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id="{1BED403C-A43A-4B47-BB94-C2A67956DCC4}"/>
              </a:ext>
            </a:extLst>
          </p:cNvPr>
          <p:cNvGrpSpPr/>
          <p:nvPr/>
        </p:nvGrpSpPr>
        <p:grpSpPr>
          <a:xfrm>
            <a:off x="-1" y="4941425"/>
            <a:ext cx="12192000" cy="1909139"/>
            <a:chOff x="0" y="4948862"/>
            <a:chExt cx="12192000" cy="1909138"/>
          </a:xfrm>
        </p:grpSpPr>
        <p:sp>
          <p:nvSpPr>
            <p:cNvPr id="193" name="Freeform: Shape 192">
              <a:extLst>
                <a:ext uri="{FF2B5EF4-FFF2-40B4-BE49-F238E27FC236}">
                  <a16:creationId xmlns:a16="http://schemas.microsoft.com/office/drawing/2014/main"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01BF6625-E639-6647-ACCC-8B0744FA45D7}"/>
              </a:ext>
            </a:extLst>
          </p:cNvPr>
          <p:cNvSpPr txBox="1"/>
          <p:nvPr/>
        </p:nvSpPr>
        <p:spPr>
          <a:xfrm>
            <a:off x="795724" y="1691247"/>
            <a:ext cx="10724928" cy="4524315"/>
          </a:xfrm>
          <a:prstGeom prst="rect">
            <a:avLst/>
          </a:prstGeom>
          <a:noFill/>
        </p:spPr>
        <p:txBody>
          <a:bodyPr wrap="square" rtlCol="0">
            <a:spAutoFit/>
          </a:bodyPr>
          <a:lstStyle/>
          <a:p>
            <a:r>
              <a:rPr kumimoji="0" lang="en-US" sz="18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Evaluation </a:t>
            </a:r>
            <a:r>
              <a:rPr lang="en-US" dirty="0"/>
              <a:t>: There is no easy way to perform a good evaluation on my result. One evaluation I can think of is to ask LA people who have visited most of these parks to use my app and see if my recommendation works for them.</a:t>
            </a:r>
            <a:endParaRPr kumimoji="0" lang="en-US" sz="18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a:p>
            <a:endParaRPr kumimoji="0" lang="en-US" sz="18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a:p>
            <a:r>
              <a:rPr kumimoji="0" lang="en-US" sz="18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Conclusion </a:t>
            </a:r>
            <a:r>
              <a:rPr lang="en-US" dirty="0"/>
              <a:t>: The model is practical, and I like it a lot. Since I’m a park lover, I’m about to use this model later to help me find some good parks to visit in the future. There are several things we can and need to do better though:</a:t>
            </a:r>
          </a:p>
          <a:p>
            <a:endParaRPr lang="en-US" dirty="0"/>
          </a:p>
          <a:p>
            <a:pPr marL="285750" indent="-285750">
              <a:buFont typeface="Arial" panose="020B0604020202020204" pitchFamily="34" charset="0"/>
              <a:buChar char="•"/>
            </a:pPr>
            <a:r>
              <a:rPr lang="en-US" dirty="0"/>
              <a:t>Collect user feedbacks to see how well we are doing, and we can probably apply machine learning techniques to improve the model to give better recommendation to users.</a:t>
            </a:r>
          </a:p>
          <a:p>
            <a:pPr marL="285750" indent="-285750">
              <a:buFont typeface="Arial" panose="020B0604020202020204" pitchFamily="34" charset="0"/>
              <a:buChar char="•"/>
            </a:pPr>
            <a:r>
              <a:rPr lang="en-US" dirty="0"/>
              <a:t>Add more factors such as crime rate, and of course, whether this is a park for pets. </a:t>
            </a:r>
          </a:p>
          <a:p>
            <a:pPr marL="285750" indent="-285750">
              <a:buFont typeface="Arial" panose="020B0604020202020204" pitchFamily="34" charset="0"/>
              <a:buChar char="•"/>
            </a:pPr>
            <a:r>
              <a:rPr lang="en-US" dirty="0"/>
              <a:t>Allow more customization, for example, users can prefer rainy/windy days over sunny days.</a:t>
            </a:r>
          </a:p>
          <a:p>
            <a:pPr marL="285750" indent="-285750">
              <a:buFont typeface="Arial" panose="020B0604020202020204" pitchFamily="34" charset="0"/>
              <a:buChar char="•"/>
            </a:pPr>
            <a:r>
              <a:rPr lang="en-US" dirty="0"/>
              <a:t>Make my data more accurate. For instance, rating can come from various sources( yelp, google rating </a:t>
            </a:r>
            <a:r>
              <a:rPr lang="en-US" dirty="0" err="1"/>
              <a:t>etc</a:t>
            </a:r>
            <a:r>
              <a:rPr lang="en-US" dirty="0"/>
              <a:t>).</a:t>
            </a:r>
          </a:p>
          <a:p>
            <a:pPr marL="285750" indent="-285750">
              <a:buFont typeface="Arial" panose="020B0604020202020204" pitchFamily="34" charset="0"/>
              <a:buChar char="•"/>
            </a:pPr>
            <a:r>
              <a:rPr lang="en-US" dirty="0"/>
              <a:t>Improve user interface, let user input address instead of latitude and longitude.</a:t>
            </a:r>
          </a:p>
          <a:p>
            <a:endParaRPr lang="en-US" dirty="0"/>
          </a:p>
        </p:txBody>
      </p:sp>
    </p:spTree>
    <p:extLst>
      <p:ext uri="{BB962C8B-B14F-4D97-AF65-F5344CB8AC3E}">
        <p14:creationId xmlns:p14="http://schemas.microsoft.com/office/powerpoint/2010/main" val="1671820129"/>
      </p:ext>
    </p:extLst>
  </p:cSld>
  <p:clrMapOvr>
    <a:masterClrMapping/>
  </p:clrMapOvr>
</p:sld>
</file>

<file path=ppt/theme/theme1.xml><?xml version="1.0" encoding="utf-8"?>
<a:theme xmlns:a="http://schemas.openxmlformats.org/drawingml/2006/main" name="Office Theme">
  <a:themeElements>
    <a:clrScheme name="Custom 7">
      <a:dk1>
        <a:sysClr val="windowText" lastClr="000000"/>
      </a:dk1>
      <a:lt1>
        <a:sysClr val="window" lastClr="FFFFFF"/>
      </a:lt1>
      <a:dk2>
        <a:srgbClr val="44546A"/>
      </a:dk2>
      <a:lt2>
        <a:srgbClr val="E7E6E6"/>
      </a:lt2>
      <a:accent1>
        <a:srgbClr val="FF8246"/>
      </a:accent1>
      <a:accent2>
        <a:srgbClr val="373A6D"/>
      </a:accent2>
      <a:accent3>
        <a:srgbClr val="6FC2D0"/>
      </a:accent3>
      <a:accent4>
        <a:srgbClr val="FF8246"/>
      </a:accent4>
      <a:accent5>
        <a:srgbClr val="373A6D"/>
      </a:accent5>
      <a:accent6>
        <a:srgbClr val="6FC2D0"/>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8">
      <a:dk1>
        <a:sysClr val="windowText" lastClr="000000"/>
      </a:dk1>
      <a:lt1>
        <a:sysClr val="window" lastClr="FFFFFF"/>
      </a:lt1>
      <a:dk2>
        <a:srgbClr val="44546A"/>
      </a:dk2>
      <a:lt2>
        <a:srgbClr val="E7E6E6"/>
      </a:lt2>
      <a:accent1>
        <a:srgbClr val="52437B"/>
      </a:accent1>
      <a:accent2>
        <a:srgbClr val="FF7A8A"/>
      </a:accent2>
      <a:accent3>
        <a:srgbClr val="FCF594"/>
      </a:accent3>
      <a:accent4>
        <a:srgbClr val="52437B"/>
      </a:accent4>
      <a:accent5>
        <a:srgbClr val="FF7A8A"/>
      </a:accent5>
      <a:accent6>
        <a:srgbClr val="FCF594"/>
      </a:accent6>
      <a:hlink>
        <a:srgbClr val="0563C1"/>
      </a:hlink>
      <a:folHlink>
        <a:srgbClr val="954F72"/>
      </a:folHlink>
    </a:clrScheme>
    <a:fontScheme name="Custom 1">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571</Words>
  <Application>Microsoft Macintosh PowerPoint</Application>
  <PresentationFormat>Widescreen</PresentationFormat>
  <Paragraphs>46</Paragraphs>
  <Slides>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Arial</vt:lpstr>
      <vt:lpstr>Calibri</vt:lpstr>
      <vt:lpstr>Calibri Light</vt:lpstr>
      <vt:lpstr>Century Gothic</vt:lpstr>
      <vt:lpstr>Rockwell</vt:lpstr>
      <vt:lpstr>Segoe UI</vt:lpstr>
      <vt:lpstr>Tw Cen MT</vt:lpstr>
      <vt:lpstr>Office Theme</vt:lpstr>
      <vt:lpstr>1_Office Theme</vt:lpstr>
      <vt:lpstr>PowerPoint Presentation</vt:lpstr>
      <vt:lpstr>Datasets Description </vt:lpstr>
      <vt:lpstr>Analysis</vt:lpstr>
      <vt:lpstr>Results and Vitualization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IMPROVEMENT</dc:title>
  <dc:creator>nugroho ade</dc:creator>
  <cp:lastModifiedBy>A2320</cp:lastModifiedBy>
  <cp:revision>30</cp:revision>
  <cp:lastPrinted>2022-12-02T00:07:38Z</cp:lastPrinted>
  <dcterms:created xsi:type="dcterms:W3CDTF">2019-07-11T04:35:04Z</dcterms:created>
  <dcterms:modified xsi:type="dcterms:W3CDTF">2022-12-02T09:10:28Z</dcterms:modified>
</cp:coreProperties>
</file>