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6" r:id="rId3"/>
    <p:sldId id="271" r:id="rId4"/>
    <p:sldId id="265" r:id="rId5"/>
    <p:sldId id="268" r:id="rId6"/>
    <p:sldId id="269"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FE385-5E1F-48B7-94CA-30244D92754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O"/>
        </a:p>
      </dgm:t>
    </dgm:pt>
    <dgm:pt modelId="{09D1430A-1228-4115-9EE1-AF37D557D081}" type="pres">
      <dgm:prSet presAssocID="{2BAFE385-5E1F-48B7-94CA-30244D927542}" presName="hierChild1" presStyleCnt="0">
        <dgm:presLayoutVars>
          <dgm:orgChart val="1"/>
          <dgm:chPref val="1"/>
          <dgm:dir/>
          <dgm:animOne val="branch"/>
          <dgm:animLvl val="lvl"/>
          <dgm:resizeHandles/>
        </dgm:presLayoutVars>
      </dgm:prSet>
      <dgm:spPr/>
      <dgm:t>
        <a:bodyPr/>
        <a:lstStyle/>
        <a:p>
          <a:endParaRPr lang="es-ES"/>
        </a:p>
      </dgm:t>
    </dgm:pt>
  </dgm:ptLst>
  <dgm:cxnLst>
    <dgm:cxn modelId="{7B6E740C-E8D8-4389-889D-A4004983042E}" type="presOf" srcId="{2BAFE385-5E1F-48B7-94CA-30244D927542}" destId="{09D1430A-1228-4115-9EE1-AF37D557D081}"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AFE385-5E1F-48B7-94CA-30244D92754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O"/>
        </a:p>
      </dgm:t>
    </dgm:pt>
    <dgm:pt modelId="{D60E17E9-B142-4D74-ABED-1B1CAAA1314B}">
      <dgm:prSet phldrT="[Texto]" custT="1"/>
      <dgm:spPr>
        <a:solidFill>
          <a:srgbClr val="FFFF00"/>
        </a:solidFill>
      </dgm:spPr>
      <dgm:t>
        <a:bodyPr/>
        <a:lstStyle/>
        <a:p>
          <a:pPr algn="ctr"/>
          <a:r>
            <a:rPr lang="es-ES" sz="1600" b="1" dirty="0">
              <a:solidFill>
                <a:schemeClr val="tx1"/>
              </a:solidFill>
              <a:latin typeface="Arial" panose="020B0604020202020204" pitchFamily="34" charset="0"/>
              <a:cs typeface="Arial" panose="020B0604020202020204" pitchFamily="34" charset="0"/>
            </a:rPr>
            <a:t>IMPACT MAPPING</a:t>
          </a:r>
          <a:endParaRPr lang="es-CO" sz="1600" b="1" dirty="0">
            <a:solidFill>
              <a:schemeClr val="tx1"/>
            </a:solidFill>
            <a:latin typeface="Arial" panose="020B0604020202020204" pitchFamily="34" charset="0"/>
            <a:cs typeface="Arial" panose="020B0604020202020204" pitchFamily="34" charset="0"/>
          </a:endParaRPr>
        </a:p>
      </dgm:t>
    </dgm:pt>
    <dgm:pt modelId="{30CFCF8C-90BF-46CA-B340-BD8312C26199}" type="parTrans" cxnId="{9ADC8170-9373-4F72-908C-2A6C5E3CB345}">
      <dgm:prSet/>
      <dgm:spPr/>
      <dgm:t>
        <a:bodyPr/>
        <a:lstStyle/>
        <a:p>
          <a:pPr algn="ctr"/>
          <a:endParaRPr lang="es-CO"/>
        </a:p>
      </dgm:t>
    </dgm:pt>
    <dgm:pt modelId="{0E9306D9-FA49-41D6-B4AF-0FB819470FD8}" type="sibTrans" cxnId="{9ADC8170-9373-4F72-908C-2A6C5E3CB345}">
      <dgm:prSet/>
      <dgm:spPr/>
      <dgm:t>
        <a:bodyPr/>
        <a:lstStyle/>
        <a:p>
          <a:pPr algn="ctr"/>
          <a:endParaRPr lang="es-CO"/>
        </a:p>
      </dgm:t>
    </dgm:pt>
    <dgm:pt modelId="{A62BD3BE-A7D0-447C-84CD-D19CA5CED5C3}">
      <dgm:prSet phldrT="[Texto]" custT="1"/>
      <dgm:spPr>
        <a:solidFill>
          <a:srgbClr val="00B0F0"/>
        </a:solidFill>
      </dgm:spPr>
      <dgm:t>
        <a:bodyPr/>
        <a:lstStyle/>
        <a:p>
          <a:pPr algn="ctr"/>
          <a:r>
            <a:rPr lang="es-ES" sz="1200" b="1" dirty="0">
              <a:solidFill>
                <a:schemeClr val="tx1"/>
              </a:solidFill>
              <a:latin typeface="Arial" panose="020B0604020202020204" pitchFamily="34" charset="0"/>
              <a:cs typeface="Arial" panose="020B0604020202020204" pitchFamily="34" charset="0"/>
            </a:rPr>
            <a:t>¿ QUIEN  ?</a:t>
          </a:r>
        </a:p>
        <a:p>
          <a:pPr algn="ctr"/>
          <a:r>
            <a:rPr lang="es-ES" sz="1200" b="1" dirty="0">
              <a:solidFill>
                <a:schemeClr val="tx1"/>
              </a:solidFill>
              <a:latin typeface="Arial" panose="020B0604020202020204" pitchFamily="34" charset="0"/>
              <a:cs typeface="Arial" panose="020B0604020202020204" pitchFamily="34" charset="0"/>
            </a:rPr>
            <a:t>ACTORES</a:t>
          </a:r>
          <a:endParaRPr lang="es-CO" sz="1200" b="1" dirty="0">
            <a:solidFill>
              <a:schemeClr val="tx1"/>
            </a:solidFill>
            <a:latin typeface="Arial" panose="020B0604020202020204" pitchFamily="34" charset="0"/>
            <a:cs typeface="Arial" panose="020B0604020202020204" pitchFamily="34" charset="0"/>
          </a:endParaRPr>
        </a:p>
      </dgm:t>
    </dgm:pt>
    <dgm:pt modelId="{AFF8CF90-72B3-4755-865E-2C07D2838E21}" type="parTrans" cxnId="{16153F0F-D765-4D19-941E-9E76A66F4EB9}">
      <dgm:prSet/>
      <dgm:spPr>
        <a:solidFill>
          <a:srgbClr val="FF0000"/>
        </a:solidFill>
        <a:ln>
          <a:solidFill>
            <a:srgbClr val="FF0000"/>
          </a:solidFill>
        </a:ln>
      </dgm:spPr>
      <dgm:t>
        <a:bodyPr/>
        <a:lstStyle/>
        <a:p>
          <a:pPr algn="ctr"/>
          <a:endParaRPr lang="es-CO"/>
        </a:p>
      </dgm:t>
    </dgm:pt>
    <dgm:pt modelId="{9DE0C3FF-E3EF-47A9-99A0-6584D01F5B51}" type="sibTrans" cxnId="{16153F0F-D765-4D19-941E-9E76A66F4EB9}">
      <dgm:prSet/>
      <dgm:spPr/>
      <dgm:t>
        <a:bodyPr/>
        <a:lstStyle/>
        <a:p>
          <a:pPr algn="ctr"/>
          <a:endParaRPr lang="es-CO"/>
        </a:p>
      </dgm:t>
    </dgm:pt>
    <dgm:pt modelId="{CDDB3A4E-B9D9-4A3D-919D-ED3A8D49C97E}">
      <dgm:prSet phldrT="[Texto]" custT="1"/>
      <dgm:spPr>
        <a:solidFill>
          <a:srgbClr val="00B0F0"/>
        </a:solidFill>
      </dgm:spPr>
      <dgm:t>
        <a:bodyPr/>
        <a:lstStyle/>
        <a:p>
          <a:pPr algn="ctr"/>
          <a:r>
            <a:rPr lang="es-ES" sz="1200" b="1" dirty="0">
              <a:solidFill>
                <a:schemeClr val="tx1"/>
              </a:solidFill>
              <a:latin typeface="Arial" panose="020B0604020202020204" pitchFamily="34" charset="0"/>
              <a:cs typeface="Arial" panose="020B0604020202020204" pitchFamily="34" charset="0"/>
            </a:rPr>
            <a:t>¿  QUE ?</a:t>
          </a:r>
          <a:endParaRPr lang="es-CO" sz="1200" b="1" dirty="0">
            <a:solidFill>
              <a:schemeClr val="tx1"/>
            </a:solidFill>
            <a:latin typeface="Arial" panose="020B0604020202020204" pitchFamily="34" charset="0"/>
            <a:cs typeface="Arial" panose="020B0604020202020204" pitchFamily="34" charset="0"/>
          </a:endParaRPr>
        </a:p>
      </dgm:t>
    </dgm:pt>
    <dgm:pt modelId="{E9368D48-B754-4057-AB7A-6F3736034994}" type="parTrans" cxnId="{9C383F74-0AEE-40D4-9F02-4DCEB05E95DD}">
      <dgm:prSet/>
      <dgm:spPr>
        <a:solidFill>
          <a:srgbClr val="FF0000"/>
        </a:solidFill>
        <a:ln>
          <a:solidFill>
            <a:srgbClr val="FF0000"/>
          </a:solidFill>
        </a:ln>
      </dgm:spPr>
      <dgm:t>
        <a:bodyPr/>
        <a:lstStyle/>
        <a:p>
          <a:pPr algn="ctr"/>
          <a:endParaRPr lang="es-CO"/>
        </a:p>
      </dgm:t>
    </dgm:pt>
    <dgm:pt modelId="{859A7A70-A27D-4871-9497-3DC7BDBD222A}" type="sibTrans" cxnId="{9C383F74-0AEE-40D4-9F02-4DCEB05E95DD}">
      <dgm:prSet/>
      <dgm:spPr/>
      <dgm:t>
        <a:bodyPr/>
        <a:lstStyle/>
        <a:p>
          <a:pPr algn="ctr"/>
          <a:endParaRPr lang="es-CO"/>
        </a:p>
      </dgm:t>
    </dgm:pt>
    <dgm:pt modelId="{F92822EA-4151-44AE-99C2-A203F60E4DE7}">
      <dgm:prSet custT="1"/>
      <dgm:spPr>
        <a:solidFill>
          <a:srgbClr val="00B0F0"/>
        </a:solidFill>
      </dgm:spPr>
      <dgm:t>
        <a:bodyPr/>
        <a:lstStyle/>
        <a:p>
          <a:pPr algn="ctr"/>
          <a:r>
            <a:rPr lang="es-ES" sz="1200" b="1" dirty="0">
              <a:solidFill>
                <a:schemeClr val="tx1"/>
              </a:solidFill>
              <a:latin typeface="Arial" panose="020B0604020202020204" pitchFamily="34" charset="0"/>
              <a:cs typeface="Arial" panose="020B0604020202020204" pitchFamily="34" charset="0"/>
            </a:rPr>
            <a:t>¿ COMO ?</a:t>
          </a:r>
        </a:p>
        <a:p>
          <a:pPr algn="ctr"/>
          <a:r>
            <a:rPr lang="es-ES" sz="1200" b="1" dirty="0">
              <a:solidFill>
                <a:schemeClr val="tx1"/>
              </a:solidFill>
              <a:latin typeface="Arial" panose="020B0604020202020204" pitchFamily="34" charset="0"/>
              <a:cs typeface="Arial" panose="020B0604020202020204" pitchFamily="34" charset="0"/>
            </a:rPr>
            <a:t>IMPACTO</a:t>
          </a:r>
          <a:endParaRPr lang="es-CO" sz="1200" b="1" dirty="0">
            <a:solidFill>
              <a:schemeClr val="tx1"/>
            </a:solidFill>
            <a:latin typeface="Arial" panose="020B0604020202020204" pitchFamily="34" charset="0"/>
            <a:cs typeface="Arial" panose="020B0604020202020204" pitchFamily="34" charset="0"/>
          </a:endParaRPr>
        </a:p>
      </dgm:t>
    </dgm:pt>
    <dgm:pt modelId="{58105D83-2A63-496F-82AD-1888FCFB1A4C}" type="parTrans" cxnId="{0D9CE1B4-DA92-4B8E-8439-1F02C2DC0274}">
      <dgm:prSet/>
      <dgm:spPr>
        <a:solidFill>
          <a:srgbClr val="FF0000"/>
        </a:solidFill>
        <a:ln>
          <a:solidFill>
            <a:srgbClr val="FF0000"/>
          </a:solidFill>
        </a:ln>
      </dgm:spPr>
      <dgm:t>
        <a:bodyPr/>
        <a:lstStyle/>
        <a:p>
          <a:pPr algn="ctr"/>
          <a:endParaRPr lang="es-CO"/>
        </a:p>
      </dgm:t>
    </dgm:pt>
    <dgm:pt modelId="{7883F2CD-4EBF-492D-BC71-B5AB3F773B16}" type="sibTrans" cxnId="{0D9CE1B4-DA92-4B8E-8439-1F02C2DC0274}">
      <dgm:prSet/>
      <dgm:spPr/>
      <dgm:t>
        <a:bodyPr/>
        <a:lstStyle/>
        <a:p>
          <a:pPr algn="ctr"/>
          <a:endParaRPr lang="es-CO"/>
        </a:p>
      </dgm:t>
    </dgm:pt>
    <dgm:pt modelId="{F3587856-9579-4152-8671-7AA9EE422E72}">
      <dgm:prSet custT="1"/>
      <dgm:spPr>
        <a:solidFill>
          <a:srgbClr val="0070C0"/>
        </a:solidFill>
      </dgm:spPr>
      <dgm:t>
        <a:bodyPr/>
        <a:lstStyle/>
        <a:p>
          <a:pPr algn="ctr"/>
          <a:r>
            <a:rPr lang="es-ES" sz="1000" b="1" dirty="0">
              <a:solidFill>
                <a:schemeClr val="tx1"/>
              </a:solidFill>
              <a:latin typeface="Arial" panose="020B0604020202020204" pitchFamily="34" charset="0"/>
              <a:cs typeface="Arial" panose="020B0604020202020204" pitchFamily="34" charset="0"/>
            </a:rPr>
            <a:t>En la vereda los Soches (Localidad de Usme) hay falta de información o información desactualizada de los componentes del territorio, se requiere una solución que facilite el levantamiento del inventario y actualice la data catastral y predial de la vereda.</a:t>
          </a:r>
        </a:p>
      </dgm:t>
    </dgm:pt>
    <dgm:pt modelId="{917B1CB5-3ED6-4269-B1D1-905942F86D8F}" type="parTrans" cxnId="{D36A0E6C-23CC-4C9F-9818-FA2AB4A00A89}">
      <dgm:prSet/>
      <dgm:spPr/>
      <dgm:t>
        <a:bodyPr/>
        <a:lstStyle/>
        <a:p>
          <a:pPr algn="ctr"/>
          <a:endParaRPr lang="es-CO"/>
        </a:p>
      </dgm:t>
    </dgm:pt>
    <dgm:pt modelId="{5052FBB0-146A-4D01-A360-CD053C62AE5B}" type="sibTrans" cxnId="{D36A0E6C-23CC-4C9F-9818-FA2AB4A00A89}">
      <dgm:prSet/>
      <dgm:spPr/>
      <dgm:t>
        <a:bodyPr/>
        <a:lstStyle/>
        <a:p>
          <a:pPr algn="ctr"/>
          <a:endParaRPr lang="es-CO"/>
        </a:p>
      </dgm:t>
    </dgm:pt>
    <dgm:pt modelId="{E23EF822-3973-430E-BDAC-E3036B918F48}">
      <dgm:prSet custT="1"/>
      <dgm:spPr>
        <a:solidFill>
          <a:srgbClr val="00B0F0"/>
        </a:solidFill>
      </dgm:spPr>
      <dgm:t>
        <a:bodyPr/>
        <a:lstStyle/>
        <a:p>
          <a:pPr algn="ctr"/>
          <a:r>
            <a:rPr lang="es-ES" sz="900" b="1" dirty="0">
              <a:latin typeface="Arial" panose="020B0604020202020204" pitchFamily="34" charset="0"/>
              <a:cs typeface="Arial" panose="020B0604020202020204" pitchFamily="34" charset="0"/>
            </a:rPr>
            <a:t> </a:t>
          </a:r>
          <a:r>
            <a:rPr lang="es-ES" sz="1200" b="1" dirty="0">
              <a:solidFill>
                <a:schemeClr val="tx1"/>
              </a:solidFill>
              <a:latin typeface="Arial" panose="020B0604020202020204" pitchFamily="34" charset="0"/>
              <a:cs typeface="Arial" panose="020B0604020202020204" pitchFamily="34" charset="0"/>
            </a:rPr>
            <a:t>¿ POR QUE ?</a:t>
          </a:r>
          <a:endParaRPr lang="es-CO" sz="1200" b="1" dirty="0">
            <a:solidFill>
              <a:schemeClr val="tx1"/>
            </a:solidFill>
            <a:latin typeface="Arial" panose="020B0604020202020204" pitchFamily="34" charset="0"/>
            <a:cs typeface="Arial" panose="020B0604020202020204" pitchFamily="34" charset="0"/>
          </a:endParaRPr>
        </a:p>
      </dgm:t>
    </dgm:pt>
    <dgm:pt modelId="{CBED7D34-D5BF-495E-A408-A6648F772EC0}" type="parTrans" cxnId="{6EB6F10E-4FE6-4EE3-920B-5FA9D8E446D5}">
      <dgm:prSet/>
      <dgm:spPr>
        <a:solidFill>
          <a:srgbClr val="FF0000"/>
        </a:solidFill>
        <a:ln>
          <a:solidFill>
            <a:srgbClr val="FF0000"/>
          </a:solidFill>
        </a:ln>
      </dgm:spPr>
      <dgm:t>
        <a:bodyPr/>
        <a:lstStyle/>
        <a:p>
          <a:pPr algn="ctr"/>
          <a:endParaRPr lang="es-CO">
            <a:solidFill>
              <a:srgbClr val="FF0000"/>
            </a:solidFill>
          </a:endParaRPr>
        </a:p>
      </dgm:t>
    </dgm:pt>
    <dgm:pt modelId="{AF1FC35C-A744-4F7D-84AE-F7B9DDE821C1}" type="sibTrans" cxnId="{6EB6F10E-4FE6-4EE3-920B-5FA9D8E446D5}">
      <dgm:prSet/>
      <dgm:spPr/>
      <dgm:t>
        <a:bodyPr/>
        <a:lstStyle/>
        <a:p>
          <a:pPr algn="ctr"/>
          <a:endParaRPr lang="es-CO"/>
        </a:p>
      </dgm:t>
    </dgm:pt>
    <dgm:pt modelId="{B3636103-A90F-4CA3-9C48-9B55372B2A78}">
      <dgm:prSet custT="1"/>
      <dgm:spPr>
        <a:solidFill>
          <a:srgbClr val="0070C0"/>
        </a:solidFill>
      </dgm:spPr>
      <dgm:t>
        <a:bodyPr/>
        <a:lstStyle/>
        <a:p>
          <a:pPr algn="l">
            <a:buFont typeface="Arial" panose="020B0604020202020204" pitchFamily="34" charset="0"/>
            <a:buNone/>
          </a:pPr>
          <a:r>
            <a:rPr lang="es-ES" sz="1000" b="1" dirty="0">
              <a:solidFill>
                <a:schemeClr val="tx1"/>
              </a:solidFill>
              <a:latin typeface="Arial" panose="020B0604020202020204" pitchFamily="34" charset="0"/>
              <a:cs typeface="Arial" panose="020B0604020202020204" pitchFamily="34" charset="0"/>
            </a:rPr>
            <a:t>1.Habitantes de la vereda. </a:t>
          </a:r>
        </a:p>
        <a:p>
          <a:pPr algn="l">
            <a:buFont typeface="Arial" panose="020B0604020202020204" pitchFamily="34" charset="0"/>
            <a:buNone/>
          </a:pPr>
          <a:endParaRPr lang="es-ES" sz="1000" b="1" dirty="0">
            <a:solidFill>
              <a:schemeClr val="tx1"/>
            </a:solidFill>
            <a:latin typeface="Arial" panose="020B0604020202020204" pitchFamily="34" charset="0"/>
            <a:cs typeface="Arial" panose="020B0604020202020204" pitchFamily="34" charset="0"/>
          </a:endParaRPr>
        </a:p>
        <a:p>
          <a:pPr algn="l">
            <a:buFont typeface="Arial" panose="020B0604020202020204" pitchFamily="34" charset="0"/>
            <a:buNone/>
          </a:pPr>
          <a:r>
            <a:rPr lang="es-ES" sz="1000" b="1" dirty="0">
              <a:solidFill>
                <a:schemeClr val="tx1"/>
              </a:solidFill>
              <a:latin typeface="Arial" panose="020B0604020202020204" pitchFamily="34" charset="0"/>
              <a:cs typeface="Arial" panose="020B0604020202020204" pitchFamily="34" charset="0"/>
            </a:rPr>
            <a:t>2.JAC.</a:t>
          </a:r>
        </a:p>
        <a:p>
          <a:pPr algn="l">
            <a:buFont typeface="Arial" panose="020B0604020202020204" pitchFamily="34" charset="0"/>
            <a:buNone/>
          </a:pPr>
          <a:r>
            <a:rPr lang="es-ES" sz="1000" b="1" dirty="0">
              <a:solidFill>
                <a:schemeClr val="tx1"/>
              </a:solidFill>
              <a:latin typeface="Arial" panose="020B0604020202020204" pitchFamily="34" charset="0"/>
              <a:cs typeface="Arial" panose="020B0604020202020204" pitchFamily="34" charset="0"/>
            </a:rPr>
            <a:t> </a:t>
          </a:r>
        </a:p>
        <a:p>
          <a:pPr algn="l">
            <a:buFont typeface="Arial" panose="020B0604020202020204" pitchFamily="34" charset="0"/>
            <a:buNone/>
          </a:pPr>
          <a:r>
            <a:rPr lang="es-ES" sz="1000" b="1" dirty="0">
              <a:solidFill>
                <a:schemeClr val="tx1"/>
              </a:solidFill>
              <a:latin typeface="Arial" panose="020B0604020202020204" pitchFamily="34" charset="0"/>
              <a:cs typeface="Arial" panose="020B0604020202020204" pitchFamily="34" charset="0"/>
            </a:rPr>
            <a:t>3.Supervisores académicos.</a:t>
          </a:r>
        </a:p>
        <a:p>
          <a:pPr algn="ctr">
            <a:buFont typeface="Arial" panose="020B0604020202020204" pitchFamily="34" charset="0"/>
            <a:buChar char="•"/>
          </a:pPr>
          <a:endParaRPr lang="es-CO" sz="2600" dirty="0"/>
        </a:p>
      </dgm:t>
    </dgm:pt>
    <dgm:pt modelId="{4ED268A8-F0C3-46BA-918A-9100A1ADBEC5}" type="parTrans" cxnId="{8E69C0F7-3BD7-47FD-AF37-27C5FD2E1A3B}">
      <dgm:prSet/>
      <dgm:spPr/>
      <dgm:t>
        <a:bodyPr/>
        <a:lstStyle/>
        <a:p>
          <a:pPr algn="ctr"/>
          <a:endParaRPr lang="es-CO"/>
        </a:p>
      </dgm:t>
    </dgm:pt>
    <dgm:pt modelId="{D89459EA-541B-4906-B536-20D751C46904}" type="sibTrans" cxnId="{8E69C0F7-3BD7-47FD-AF37-27C5FD2E1A3B}">
      <dgm:prSet/>
      <dgm:spPr/>
      <dgm:t>
        <a:bodyPr/>
        <a:lstStyle/>
        <a:p>
          <a:pPr algn="ctr"/>
          <a:endParaRPr lang="es-CO"/>
        </a:p>
      </dgm:t>
    </dgm:pt>
    <dgm:pt modelId="{0B64D344-D1C2-4AF8-86D0-6D465AEC7381}">
      <dgm:prSet custT="1"/>
      <dgm:spPr>
        <a:solidFill>
          <a:srgbClr val="0070C0"/>
        </a:solidFill>
      </dgm:spPr>
      <dgm:t>
        <a:bodyPr/>
        <a:lstStyle/>
        <a:p>
          <a:pPr algn="ctr">
            <a:buFont typeface="+mj-lt"/>
            <a:buAutoNum type="arabicPeriod"/>
          </a:pPr>
          <a:r>
            <a:rPr lang="es-ES" sz="1000" b="1" dirty="0">
              <a:solidFill>
                <a:schemeClr val="tx1"/>
              </a:solidFill>
              <a:latin typeface="Arial" panose="020B0604020202020204" pitchFamily="34" charset="0"/>
              <a:cs typeface="Arial" panose="020B0604020202020204" pitchFamily="34" charset="0"/>
            </a:rPr>
            <a:t>Actualización de data catastral y predial (Conocimiento del territorio).</a:t>
          </a:r>
        </a:p>
        <a:p>
          <a:pPr algn="ctr">
            <a:buFont typeface="+mj-lt"/>
            <a:buAutoNum type="arabicPeriod"/>
          </a:pPr>
          <a:endParaRPr lang="es-ES" sz="1000" b="1" dirty="0">
            <a:solidFill>
              <a:schemeClr val="tx1"/>
            </a:solidFill>
            <a:latin typeface="Arial" panose="020B0604020202020204" pitchFamily="34" charset="0"/>
            <a:cs typeface="Arial" panose="020B0604020202020204" pitchFamily="34" charset="0"/>
          </a:endParaRPr>
        </a:p>
        <a:p>
          <a:pPr algn="ctr">
            <a:buFont typeface="+mj-lt"/>
            <a:buAutoNum type="arabicPeriod"/>
          </a:pPr>
          <a:r>
            <a:rPr lang="es-ES" sz="1000" b="1" dirty="0">
              <a:solidFill>
                <a:schemeClr val="tx1"/>
              </a:solidFill>
              <a:latin typeface="Arial" panose="020B0604020202020204" pitchFamily="34" charset="0"/>
              <a:cs typeface="Arial" panose="020B0604020202020204" pitchFamily="34" charset="0"/>
            </a:rPr>
            <a:t>Mejoramientos, modificaciones o inclusiones al territorio (Descuentos o inversiones por ingresos catastrales). </a:t>
          </a:r>
        </a:p>
        <a:p>
          <a:pPr algn="ctr">
            <a:buFont typeface="+mj-lt"/>
            <a:buAutoNum type="arabicPeriod"/>
          </a:pPr>
          <a:endParaRPr lang="es-ES" sz="1000" b="1" dirty="0">
            <a:solidFill>
              <a:schemeClr val="tx1"/>
            </a:solidFill>
            <a:latin typeface="Arial" panose="020B0604020202020204" pitchFamily="34" charset="0"/>
            <a:cs typeface="Arial" panose="020B0604020202020204" pitchFamily="34" charset="0"/>
          </a:endParaRPr>
        </a:p>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Identificación de los predios.</a:t>
          </a:r>
        </a:p>
        <a:p>
          <a:pPr algn="ctr">
            <a:buFont typeface="Arial" panose="020B0604020202020204" pitchFamily="34" charset="0"/>
            <a:buChar char="•"/>
          </a:pPr>
          <a:endParaRPr lang="es-ES" sz="1000" b="1" dirty="0">
            <a:solidFill>
              <a:schemeClr val="tx1"/>
            </a:solidFill>
            <a:latin typeface="Arial" panose="020B0604020202020204" pitchFamily="34" charset="0"/>
            <a:cs typeface="Arial" panose="020B0604020202020204" pitchFamily="34" charset="0"/>
          </a:endParaRPr>
        </a:p>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Ubicación de cada predio en sus coordenadas.</a:t>
          </a:r>
        </a:p>
        <a:p>
          <a:pPr algn="ctr">
            <a:buFont typeface="Arial" panose="020B0604020202020204" pitchFamily="34" charset="0"/>
            <a:buChar char="•"/>
          </a:pPr>
          <a:endParaRPr lang="es-ES" sz="1000" b="1" dirty="0">
            <a:solidFill>
              <a:schemeClr val="tx1"/>
            </a:solidFill>
            <a:latin typeface="Arial" panose="020B0604020202020204" pitchFamily="34" charset="0"/>
            <a:cs typeface="Arial" panose="020B0604020202020204" pitchFamily="34" charset="0"/>
          </a:endParaRPr>
        </a:p>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Inventario de servicios públicos actualizada y de uso de predios respecto a su infraestructura (1 piso, 2 pisos, etc.).</a:t>
          </a:r>
        </a:p>
        <a:p>
          <a:pPr algn="ctr">
            <a:buFont typeface="Arial" panose="020B0604020202020204" pitchFamily="34" charset="0"/>
            <a:buChar char="•"/>
          </a:pPr>
          <a:endParaRPr lang="es-ES" sz="1000" b="1" dirty="0">
            <a:solidFill>
              <a:schemeClr val="tx1"/>
            </a:solidFill>
            <a:latin typeface="Arial" panose="020B0604020202020204" pitchFamily="34" charset="0"/>
            <a:cs typeface="Arial" panose="020B0604020202020204" pitchFamily="34" charset="0"/>
          </a:endParaRPr>
        </a:p>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Mejorar calidad de vida (Acceso a recursos para financiar frentes en salud, educación, vías secundarias y terciarias)</a:t>
          </a:r>
        </a:p>
        <a:p>
          <a:pPr algn="ctr"/>
          <a:endParaRPr lang="es-ES" sz="1000" b="1" dirty="0">
            <a:solidFill>
              <a:schemeClr val="tx1"/>
            </a:solidFill>
            <a:latin typeface="Arial" panose="020B0604020202020204" pitchFamily="34" charset="0"/>
            <a:cs typeface="Arial" panose="020B0604020202020204" pitchFamily="34" charset="0"/>
          </a:endParaRPr>
        </a:p>
        <a:p>
          <a:pPr algn="ctr">
            <a:buFont typeface="+mj-lt"/>
            <a:buAutoNum type="arabicPeriod"/>
          </a:pPr>
          <a:endParaRPr lang="es-ES" sz="1000" dirty="0">
            <a:latin typeface="Arial" panose="020B0604020202020204" pitchFamily="34" charset="0"/>
            <a:cs typeface="Arial" panose="020B0604020202020204" pitchFamily="34" charset="0"/>
          </a:endParaRPr>
        </a:p>
        <a:p>
          <a:pPr algn="ctr">
            <a:buFont typeface="+mj-lt"/>
            <a:buAutoNum type="arabicPeriod"/>
          </a:pPr>
          <a:endParaRPr lang="es-CO" sz="1000" dirty="0">
            <a:latin typeface="Arial" panose="020B0604020202020204" pitchFamily="34" charset="0"/>
            <a:cs typeface="Arial" panose="020B0604020202020204" pitchFamily="34" charset="0"/>
          </a:endParaRPr>
        </a:p>
      </dgm:t>
    </dgm:pt>
    <dgm:pt modelId="{5E18B3A2-116C-4440-B478-B07885EC07AA}" type="parTrans" cxnId="{AD770987-72D9-4849-AB74-9EB059AB1FB8}">
      <dgm:prSet/>
      <dgm:spPr/>
      <dgm:t>
        <a:bodyPr/>
        <a:lstStyle/>
        <a:p>
          <a:pPr algn="ctr"/>
          <a:endParaRPr lang="es-CO"/>
        </a:p>
      </dgm:t>
    </dgm:pt>
    <dgm:pt modelId="{F08FA88B-9B3F-41AD-B0AA-4B6119D740B0}" type="sibTrans" cxnId="{AD770987-72D9-4849-AB74-9EB059AB1FB8}">
      <dgm:prSet/>
      <dgm:spPr/>
      <dgm:t>
        <a:bodyPr/>
        <a:lstStyle/>
        <a:p>
          <a:pPr algn="ctr"/>
          <a:endParaRPr lang="es-CO"/>
        </a:p>
      </dgm:t>
    </dgm:pt>
    <dgm:pt modelId="{C83B8749-24D4-4F55-A737-CA0E57D6FA50}">
      <dgm:prSet custT="1"/>
      <dgm:spPr>
        <a:solidFill>
          <a:srgbClr val="0070C0"/>
        </a:solidFill>
      </dgm:spPr>
      <dgm:t>
        <a:bodyPr/>
        <a:lstStyle/>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Sensibilización a las JAL, habitantes y de ser necesario autoridades de la vereda respecto a la puesta en marcha del proyecto y los beneficios o impactos de la puesta en marcha del proyecto.</a:t>
          </a:r>
        </a:p>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Creación de un SI que administre todo el proceso.</a:t>
          </a:r>
        </a:p>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Socialización y capacitación al usuario a los usuarios para la operatividad del aplicativo.</a:t>
          </a:r>
        </a:p>
        <a:p>
          <a:pPr algn="ctr">
            <a:buFont typeface="Arial" panose="020B0604020202020204" pitchFamily="34" charset="0"/>
            <a:buChar char="•"/>
          </a:pPr>
          <a:r>
            <a:rPr lang="es-ES" sz="1000" b="1" dirty="0">
              <a:solidFill>
                <a:schemeClr val="tx1"/>
              </a:solidFill>
              <a:latin typeface="Arial" panose="020B0604020202020204" pitchFamily="34" charset="0"/>
              <a:cs typeface="Arial" panose="020B0604020202020204" pitchFamily="34" charset="0"/>
            </a:rPr>
            <a:t>Programa piloto de modelo de uso, que satisfaga las necesidades y que entregue información de análisis para toma de decisiones.</a:t>
          </a:r>
          <a:endParaRPr lang="es-CO" sz="1000" b="1" dirty="0">
            <a:solidFill>
              <a:schemeClr val="tx1"/>
            </a:solidFill>
            <a:latin typeface="Arial" panose="020B0604020202020204" pitchFamily="34" charset="0"/>
            <a:cs typeface="Arial" panose="020B0604020202020204" pitchFamily="34" charset="0"/>
          </a:endParaRPr>
        </a:p>
      </dgm:t>
    </dgm:pt>
    <dgm:pt modelId="{14A4BC8E-AE81-4914-B0B8-47725B3B5FD5}" type="parTrans" cxnId="{7E8AF476-4876-4A08-A628-9379ACD037FC}">
      <dgm:prSet/>
      <dgm:spPr/>
      <dgm:t>
        <a:bodyPr/>
        <a:lstStyle/>
        <a:p>
          <a:pPr algn="ctr"/>
          <a:endParaRPr lang="es-CO"/>
        </a:p>
      </dgm:t>
    </dgm:pt>
    <dgm:pt modelId="{D53F1ADB-1855-4F08-84D9-F9DB525E4A1E}" type="sibTrans" cxnId="{7E8AF476-4876-4A08-A628-9379ACD037FC}">
      <dgm:prSet/>
      <dgm:spPr/>
      <dgm:t>
        <a:bodyPr/>
        <a:lstStyle/>
        <a:p>
          <a:pPr algn="ctr"/>
          <a:endParaRPr lang="es-CO"/>
        </a:p>
      </dgm:t>
    </dgm:pt>
    <dgm:pt modelId="{09D1430A-1228-4115-9EE1-AF37D557D081}" type="pres">
      <dgm:prSet presAssocID="{2BAFE385-5E1F-48B7-94CA-30244D927542}" presName="hierChild1" presStyleCnt="0">
        <dgm:presLayoutVars>
          <dgm:orgChart val="1"/>
          <dgm:chPref val="1"/>
          <dgm:dir/>
          <dgm:animOne val="branch"/>
          <dgm:animLvl val="lvl"/>
          <dgm:resizeHandles/>
        </dgm:presLayoutVars>
      </dgm:prSet>
      <dgm:spPr/>
      <dgm:t>
        <a:bodyPr/>
        <a:lstStyle/>
        <a:p>
          <a:endParaRPr lang="es-ES"/>
        </a:p>
      </dgm:t>
    </dgm:pt>
    <dgm:pt modelId="{12EAA506-2AD1-4337-B7DC-5589BB949088}" type="pres">
      <dgm:prSet presAssocID="{D60E17E9-B142-4D74-ABED-1B1CAAA1314B}" presName="hierRoot1" presStyleCnt="0">
        <dgm:presLayoutVars>
          <dgm:hierBranch val="init"/>
        </dgm:presLayoutVars>
      </dgm:prSet>
      <dgm:spPr/>
    </dgm:pt>
    <dgm:pt modelId="{1AB2E349-3710-4A58-A801-8F1B681167BA}" type="pres">
      <dgm:prSet presAssocID="{D60E17E9-B142-4D74-ABED-1B1CAAA1314B}" presName="rootComposite1" presStyleCnt="0"/>
      <dgm:spPr/>
    </dgm:pt>
    <dgm:pt modelId="{57EEBACE-B175-46B9-B7EB-FDFEBF437DCA}" type="pres">
      <dgm:prSet presAssocID="{D60E17E9-B142-4D74-ABED-1B1CAAA1314B}" presName="rootText1" presStyleLbl="node0" presStyleIdx="0" presStyleCnt="1" custScaleX="137151" custScaleY="153171" custLinFactNeighborX="51972" custLinFactNeighborY="-8304">
        <dgm:presLayoutVars>
          <dgm:chPref val="3"/>
        </dgm:presLayoutVars>
      </dgm:prSet>
      <dgm:spPr/>
      <dgm:t>
        <a:bodyPr/>
        <a:lstStyle/>
        <a:p>
          <a:endParaRPr lang="es-ES"/>
        </a:p>
      </dgm:t>
    </dgm:pt>
    <dgm:pt modelId="{6F61C517-583D-4E71-BC9B-A32E694806D3}" type="pres">
      <dgm:prSet presAssocID="{D60E17E9-B142-4D74-ABED-1B1CAAA1314B}" presName="rootConnector1" presStyleLbl="node1" presStyleIdx="0" presStyleCnt="0"/>
      <dgm:spPr/>
      <dgm:t>
        <a:bodyPr/>
        <a:lstStyle/>
        <a:p>
          <a:endParaRPr lang="es-ES"/>
        </a:p>
      </dgm:t>
    </dgm:pt>
    <dgm:pt modelId="{B2F14189-752A-4E92-A619-76DFCAFDAC7F}" type="pres">
      <dgm:prSet presAssocID="{D60E17E9-B142-4D74-ABED-1B1CAAA1314B}" presName="hierChild2" presStyleCnt="0"/>
      <dgm:spPr/>
    </dgm:pt>
    <dgm:pt modelId="{B50ADB2D-3F7D-405C-BB42-C86346ABBC79}" type="pres">
      <dgm:prSet presAssocID="{CBED7D34-D5BF-495E-A408-A6648F772EC0}" presName="Name37" presStyleLbl="parChTrans1D2" presStyleIdx="0" presStyleCnt="4"/>
      <dgm:spPr/>
      <dgm:t>
        <a:bodyPr/>
        <a:lstStyle/>
        <a:p>
          <a:endParaRPr lang="es-ES"/>
        </a:p>
      </dgm:t>
    </dgm:pt>
    <dgm:pt modelId="{1A9896DF-C49E-4C15-94A4-8FCCD4C1BC96}" type="pres">
      <dgm:prSet presAssocID="{E23EF822-3973-430E-BDAC-E3036B918F48}" presName="hierRoot2" presStyleCnt="0">
        <dgm:presLayoutVars>
          <dgm:hierBranch val="init"/>
        </dgm:presLayoutVars>
      </dgm:prSet>
      <dgm:spPr/>
    </dgm:pt>
    <dgm:pt modelId="{1E5D1919-48FE-4EDC-9BE4-439D49E9EA28}" type="pres">
      <dgm:prSet presAssocID="{E23EF822-3973-430E-BDAC-E3036B918F48}" presName="rootComposite" presStyleCnt="0"/>
      <dgm:spPr/>
    </dgm:pt>
    <dgm:pt modelId="{80AC310A-D4A5-4191-B806-3D595F083615}" type="pres">
      <dgm:prSet presAssocID="{E23EF822-3973-430E-BDAC-E3036B918F48}" presName="rootText" presStyleLbl="node2" presStyleIdx="0" presStyleCnt="4">
        <dgm:presLayoutVars>
          <dgm:chPref val="3"/>
        </dgm:presLayoutVars>
      </dgm:prSet>
      <dgm:spPr/>
      <dgm:t>
        <a:bodyPr/>
        <a:lstStyle/>
        <a:p>
          <a:endParaRPr lang="es-ES"/>
        </a:p>
      </dgm:t>
    </dgm:pt>
    <dgm:pt modelId="{4E7F74D5-C2A3-4D57-A0C8-2FBB527B7E57}" type="pres">
      <dgm:prSet presAssocID="{E23EF822-3973-430E-BDAC-E3036B918F48}" presName="rootConnector" presStyleLbl="node2" presStyleIdx="0" presStyleCnt="4"/>
      <dgm:spPr/>
      <dgm:t>
        <a:bodyPr/>
        <a:lstStyle/>
        <a:p>
          <a:endParaRPr lang="es-ES"/>
        </a:p>
      </dgm:t>
    </dgm:pt>
    <dgm:pt modelId="{91882A50-3E9C-4BCF-BF7A-B84B764D9F87}" type="pres">
      <dgm:prSet presAssocID="{E23EF822-3973-430E-BDAC-E3036B918F48}" presName="hierChild4" presStyleCnt="0"/>
      <dgm:spPr/>
    </dgm:pt>
    <dgm:pt modelId="{745CE98A-ECDF-4EBB-87D2-DF8469E71130}" type="pres">
      <dgm:prSet presAssocID="{917B1CB5-3ED6-4269-B1D1-905942F86D8F}" presName="Name37" presStyleLbl="parChTrans1D3" presStyleIdx="0" presStyleCnt="4"/>
      <dgm:spPr/>
      <dgm:t>
        <a:bodyPr/>
        <a:lstStyle/>
        <a:p>
          <a:endParaRPr lang="es-ES"/>
        </a:p>
      </dgm:t>
    </dgm:pt>
    <dgm:pt modelId="{C4578232-751A-4AA8-9983-9D23FC0A745A}" type="pres">
      <dgm:prSet presAssocID="{F3587856-9579-4152-8671-7AA9EE422E72}" presName="hierRoot2" presStyleCnt="0">
        <dgm:presLayoutVars>
          <dgm:hierBranch val="init"/>
        </dgm:presLayoutVars>
      </dgm:prSet>
      <dgm:spPr/>
    </dgm:pt>
    <dgm:pt modelId="{556CD8F4-4B68-4F86-88CC-3AEDDBE5F84E}" type="pres">
      <dgm:prSet presAssocID="{F3587856-9579-4152-8671-7AA9EE422E72}" presName="rootComposite" presStyleCnt="0"/>
      <dgm:spPr/>
    </dgm:pt>
    <dgm:pt modelId="{4E218476-446C-4678-954F-1DF3E713749B}" type="pres">
      <dgm:prSet presAssocID="{F3587856-9579-4152-8671-7AA9EE422E72}" presName="rootText" presStyleLbl="node3" presStyleIdx="0" presStyleCnt="4" custScaleX="107101" custScaleY="430077" custLinFactY="86054" custLinFactNeighborX="-93363" custLinFactNeighborY="100000">
        <dgm:presLayoutVars>
          <dgm:chPref val="3"/>
        </dgm:presLayoutVars>
      </dgm:prSet>
      <dgm:spPr/>
      <dgm:t>
        <a:bodyPr/>
        <a:lstStyle/>
        <a:p>
          <a:endParaRPr lang="es-ES"/>
        </a:p>
      </dgm:t>
    </dgm:pt>
    <dgm:pt modelId="{9B08935B-DF01-412D-AC19-57F7A445212B}" type="pres">
      <dgm:prSet presAssocID="{F3587856-9579-4152-8671-7AA9EE422E72}" presName="rootConnector" presStyleLbl="node3" presStyleIdx="0" presStyleCnt="4"/>
      <dgm:spPr/>
      <dgm:t>
        <a:bodyPr/>
        <a:lstStyle/>
        <a:p>
          <a:endParaRPr lang="es-ES"/>
        </a:p>
      </dgm:t>
    </dgm:pt>
    <dgm:pt modelId="{417B8332-DFB2-43F4-BE79-2A6B9C72F8E1}" type="pres">
      <dgm:prSet presAssocID="{F3587856-9579-4152-8671-7AA9EE422E72}" presName="hierChild4" presStyleCnt="0"/>
      <dgm:spPr/>
    </dgm:pt>
    <dgm:pt modelId="{EEE59AA9-8320-4B70-9A0E-26456AECBDBF}" type="pres">
      <dgm:prSet presAssocID="{F3587856-9579-4152-8671-7AA9EE422E72}" presName="hierChild5" presStyleCnt="0"/>
      <dgm:spPr/>
    </dgm:pt>
    <dgm:pt modelId="{6A020AC8-F62C-4F4F-B755-BC402E776BEC}" type="pres">
      <dgm:prSet presAssocID="{E23EF822-3973-430E-BDAC-E3036B918F48}" presName="hierChild5" presStyleCnt="0"/>
      <dgm:spPr/>
    </dgm:pt>
    <dgm:pt modelId="{BB60834B-38B7-4287-8901-93C6181ADECF}" type="pres">
      <dgm:prSet presAssocID="{AFF8CF90-72B3-4755-865E-2C07D2838E21}" presName="Name37" presStyleLbl="parChTrans1D2" presStyleIdx="1" presStyleCnt="4"/>
      <dgm:spPr/>
      <dgm:t>
        <a:bodyPr/>
        <a:lstStyle/>
        <a:p>
          <a:endParaRPr lang="es-ES"/>
        </a:p>
      </dgm:t>
    </dgm:pt>
    <dgm:pt modelId="{EF50C0AB-AFCF-4C25-87E8-0C80673A0D94}" type="pres">
      <dgm:prSet presAssocID="{A62BD3BE-A7D0-447C-84CD-D19CA5CED5C3}" presName="hierRoot2" presStyleCnt="0">
        <dgm:presLayoutVars>
          <dgm:hierBranch val="init"/>
        </dgm:presLayoutVars>
      </dgm:prSet>
      <dgm:spPr/>
    </dgm:pt>
    <dgm:pt modelId="{E4AA81E0-AD1A-4886-BC17-EE509E62A090}" type="pres">
      <dgm:prSet presAssocID="{A62BD3BE-A7D0-447C-84CD-D19CA5CED5C3}" presName="rootComposite" presStyleCnt="0"/>
      <dgm:spPr/>
    </dgm:pt>
    <dgm:pt modelId="{D257145C-1FD7-4FBA-A5F8-3B7CD0B0E00D}" type="pres">
      <dgm:prSet presAssocID="{A62BD3BE-A7D0-447C-84CD-D19CA5CED5C3}" presName="rootText" presStyleLbl="node2" presStyleIdx="1" presStyleCnt="4" custScaleY="163416" custLinFactNeighborX="16354" custLinFactNeighborY="40903">
        <dgm:presLayoutVars>
          <dgm:chPref val="3"/>
        </dgm:presLayoutVars>
      </dgm:prSet>
      <dgm:spPr/>
      <dgm:t>
        <a:bodyPr/>
        <a:lstStyle/>
        <a:p>
          <a:endParaRPr lang="es-ES"/>
        </a:p>
      </dgm:t>
    </dgm:pt>
    <dgm:pt modelId="{061CB191-86E6-49A5-8618-9F64CA865966}" type="pres">
      <dgm:prSet presAssocID="{A62BD3BE-A7D0-447C-84CD-D19CA5CED5C3}" presName="rootConnector" presStyleLbl="node2" presStyleIdx="1" presStyleCnt="4"/>
      <dgm:spPr/>
      <dgm:t>
        <a:bodyPr/>
        <a:lstStyle/>
        <a:p>
          <a:endParaRPr lang="es-ES"/>
        </a:p>
      </dgm:t>
    </dgm:pt>
    <dgm:pt modelId="{EF850CA8-015C-4E33-9115-71AD36BFE6E2}" type="pres">
      <dgm:prSet presAssocID="{A62BD3BE-A7D0-447C-84CD-D19CA5CED5C3}" presName="hierChild4" presStyleCnt="0"/>
      <dgm:spPr/>
    </dgm:pt>
    <dgm:pt modelId="{556A01EE-159A-4C2A-91AC-212500DAAF1B}" type="pres">
      <dgm:prSet presAssocID="{4ED268A8-F0C3-46BA-918A-9100A1ADBEC5}" presName="Name37" presStyleLbl="parChTrans1D3" presStyleIdx="1" presStyleCnt="4"/>
      <dgm:spPr/>
      <dgm:t>
        <a:bodyPr/>
        <a:lstStyle/>
        <a:p>
          <a:endParaRPr lang="es-ES"/>
        </a:p>
      </dgm:t>
    </dgm:pt>
    <dgm:pt modelId="{892FC90B-8C16-4412-936F-61FF644FFFA9}" type="pres">
      <dgm:prSet presAssocID="{B3636103-A90F-4CA3-9C48-9B55372B2A78}" presName="hierRoot2" presStyleCnt="0">
        <dgm:presLayoutVars>
          <dgm:hierBranch val="init"/>
        </dgm:presLayoutVars>
      </dgm:prSet>
      <dgm:spPr/>
    </dgm:pt>
    <dgm:pt modelId="{7E390CC2-68EA-4C33-B59C-C162DBCAB804}" type="pres">
      <dgm:prSet presAssocID="{B3636103-A90F-4CA3-9C48-9B55372B2A78}" presName="rootComposite" presStyleCnt="0"/>
      <dgm:spPr/>
    </dgm:pt>
    <dgm:pt modelId="{E5745EBC-77C4-4908-8BAD-E830B1156A5D}" type="pres">
      <dgm:prSet presAssocID="{B3636103-A90F-4CA3-9C48-9B55372B2A78}" presName="rootText" presStyleLbl="node3" presStyleIdx="1" presStyleCnt="4" custScaleX="139965" custScaleY="463302" custLinFactY="100000" custLinFactNeighborX="-20464" custLinFactNeighborY="101522">
        <dgm:presLayoutVars>
          <dgm:chPref val="3"/>
        </dgm:presLayoutVars>
      </dgm:prSet>
      <dgm:spPr/>
      <dgm:t>
        <a:bodyPr/>
        <a:lstStyle/>
        <a:p>
          <a:endParaRPr lang="es-ES"/>
        </a:p>
      </dgm:t>
    </dgm:pt>
    <dgm:pt modelId="{955523E9-B2C3-4E77-B4F3-85451720A8E7}" type="pres">
      <dgm:prSet presAssocID="{B3636103-A90F-4CA3-9C48-9B55372B2A78}" presName="rootConnector" presStyleLbl="node3" presStyleIdx="1" presStyleCnt="4"/>
      <dgm:spPr/>
      <dgm:t>
        <a:bodyPr/>
        <a:lstStyle/>
        <a:p>
          <a:endParaRPr lang="es-ES"/>
        </a:p>
      </dgm:t>
    </dgm:pt>
    <dgm:pt modelId="{ABF19BAC-4CCC-4582-BCC3-4DF946E15C4D}" type="pres">
      <dgm:prSet presAssocID="{B3636103-A90F-4CA3-9C48-9B55372B2A78}" presName="hierChild4" presStyleCnt="0"/>
      <dgm:spPr/>
    </dgm:pt>
    <dgm:pt modelId="{5AE31FB3-B7DC-4457-B33C-2D0BDFBCAC0E}" type="pres">
      <dgm:prSet presAssocID="{B3636103-A90F-4CA3-9C48-9B55372B2A78}" presName="hierChild5" presStyleCnt="0"/>
      <dgm:spPr/>
    </dgm:pt>
    <dgm:pt modelId="{C23C7F42-12EA-4BE8-9B31-84C663D16A00}" type="pres">
      <dgm:prSet presAssocID="{A62BD3BE-A7D0-447C-84CD-D19CA5CED5C3}" presName="hierChild5" presStyleCnt="0"/>
      <dgm:spPr/>
    </dgm:pt>
    <dgm:pt modelId="{1DED7EF6-989F-46B2-BD83-CBCF9752210C}" type="pres">
      <dgm:prSet presAssocID="{58105D83-2A63-496F-82AD-1888FCFB1A4C}" presName="Name37" presStyleLbl="parChTrans1D2" presStyleIdx="2" presStyleCnt="4"/>
      <dgm:spPr/>
      <dgm:t>
        <a:bodyPr/>
        <a:lstStyle/>
        <a:p>
          <a:endParaRPr lang="es-ES"/>
        </a:p>
      </dgm:t>
    </dgm:pt>
    <dgm:pt modelId="{E8BA1719-5342-456C-A426-8E7F41A0D9CB}" type="pres">
      <dgm:prSet presAssocID="{F92822EA-4151-44AE-99C2-A203F60E4DE7}" presName="hierRoot2" presStyleCnt="0">
        <dgm:presLayoutVars>
          <dgm:hierBranch val="init"/>
        </dgm:presLayoutVars>
      </dgm:prSet>
      <dgm:spPr/>
    </dgm:pt>
    <dgm:pt modelId="{06A0500F-8C6B-4632-9618-A9E9E82DEDC1}" type="pres">
      <dgm:prSet presAssocID="{F92822EA-4151-44AE-99C2-A203F60E4DE7}" presName="rootComposite" presStyleCnt="0"/>
      <dgm:spPr/>
    </dgm:pt>
    <dgm:pt modelId="{6EC450D7-CB01-4DA0-B4A3-9896766AE896}" type="pres">
      <dgm:prSet presAssocID="{F92822EA-4151-44AE-99C2-A203F60E4DE7}" presName="rootText" presStyleLbl="node2" presStyleIdx="2" presStyleCnt="4" custScaleY="163111" custLinFactX="30806" custLinFactNeighborX="100000" custLinFactNeighborY="29450">
        <dgm:presLayoutVars>
          <dgm:chPref val="3"/>
        </dgm:presLayoutVars>
      </dgm:prSet>
      <dgm:spPr/>
      <dgm:t>
        <a:bodyPr/>
        <a:lstStyle/>
        <a:p>
          <a:endParaRPr lang="es-ES"/>
        </a:p>
      </dgm:t>
    </dgm:pt>
    <dgm:pt modelId="{43C6B200-90D3-4510-9469-EF213FA99B3D}" type="pres">
      <dgm:prSet presAssocID="{F92822EA-4151-44AE-99C2-A203F60E4DE7}" presName="rootConnector" presStyleLbl="node2" presStyleIdx="2" presStyleCnt="4"/>
      <dgm:spPr/>
      <dgm:t>
        <a:bodyPr/>
        <a:lstStyle/>
        <a:p>
          <a:endParaRPr lang="es-ES"/>
        </a:p>
      </dgm:t>
    </dgm:pt>
    <dgm:pt modelId="{2FFFB906-8004-4B71-807C-AA4A57D27F62}" type="pres">
      <dgm:prSet presAssocID="{F92822EA-4151-44AE-99C2-A203F60E4DE7}" presName="hierChild4" presStyleCnt="0"/>
      <dgm:spPr/>
    </dgm:pt>
    <dgm:pt modelId="{F8346427-3DB7-4D4F-9B59-0D74E09EE9F3}" type="pres">
      <dgm:prSet presAssocID="{5E18B3A2-116C-4440-B478-B07885EC07AA}" presName="Name37" presStyleLbl="parChTrans1D3" presStyleIdx="2" presStyleCnt="4"/>
      <dgm:spPr/>
      <dgm:t>
        <a:bodyPr/>
        <a:lstStyle/>
        <a:p>
          <a:endParaRPr lang="es-ES"/>
        </a:p>
      </dgm:t>
    </dgm:pt>
    <dgm:pt modelId="{C0FF179F-430E-494A-82A9-0358BEDA449B}" type="pres">
      <dgm:prSet presAssocID="{0B64D344-D1C2-4AF8-86D0-6D465AEC7381}" presName="hierRoot2" presStyleCnt="0">
        <dgm:presLayoutVars>
          <dgm:hierBranch val="init"/>
        </dgm:presLayoutVars>
      </dgm:prSet>
      <dgm:spPr/>
    </dgm:pt>
    <dgm:pt modelId="{92CA550C-BFAE-4EF3-9EC4-701D793B29B0}" type="pres">
      <dgm:prSet presAssocID="{0B64D344-D1C2-4AF8-86D0-6D465AEC7381}" presName="rootComposite" presStyleCnt="0"/>
      <dgm:spPr/>
    </dgm:pt>
    <dgm:pt modelId="{5F3A64AD-4DAE-407E-8322-A3850154D85F}" type="pres">
      <dgm:prSet presAssocID="{0B64D344-D1C2-4AF8-86D0-6D465AEC7381}" presName="rootText" presStyleLbl="node3" presStyleIdx="2" presStyleCnt="4" custScaleX="276775" custScaleY="659222" custLinFactNeighborX="-12037" custLinFactNeighborY="28143">
        <dgm:presLayoutVars>
          <dgm:chPref val="3"/>
        </dgm:presLayoutVars>
      </dgm:prSet>
      <dgm:spPr/>
      <dgm:t>
        <a:bodyPr/>
        <a:lstStyle/>
        <a:p>
          <a:endParaRPr lang="es-ES"/>
        </a:p>
      </dgm:t>
    </dgm:pt>
    <dgm:pt modelId="{6BD5AD34-7D5C-41CD-B79A-5F9AD915993E}" type="pres">
      <dgm:prSet presAssocID="{0B64D344-D1C2-4AF8-86D0-6D465AEC7381}" presName="rootConnector" presStyleLbl="node3" presStyleIdx="2" presStyleCnt="4"/>
      <dgm:spPr/>
      <dgm:t>
        <a:bodyPr/>
        <a:lstStyle/>
        <a:p>
          <a:endParaRPr lang="es-ES"/>
        </a:p>
      </dgm:t>
    </dgm:pt>
    <dgm:pt modelId="{0C017B71-B53B-4008-A219-85211326FC84}" type="pres">
      <dgm:prSet presAssocID="{0B64D344-D1C2-4AF8-86D0-6D465AEC7381}" presName="hierChild4" presStyleCnt="0"/>
      <dgm:spPr/>
    </dgm:pt>
    <dgm:pt modelId="{6DF317B3-78A3-4581-BF86-20916ACE5DE8}" type="pres">
      <dgm:prSet presAssocID="{0B64D344-D1C2-4AF8-86D0-6D465AEC7381}" presName="hierChild5" presStyleCnt="0"/>
      <dgm:spPr/>
    </dgm:pt>
    <dgm:pt modelId="{11C00490-42EE-403D-9290-D9399327FD3B}" type="pres">
      <dgm:prSet presAssocID="{F92822EA-4151-44AE-99C2-A203F60E4DE7}" presName="hierChild5" presStyleCnt="0"/>
      <dgm:spPr/>
    </dgm:pt>
    <dgm:pt modelId="{70154BD1-98D3-467E-9F59-966602E70F67}" type="pres">
      <dgm:prSet presAssocID="{E9368D48-B754-4057-AB7A-6F3736034994}" presName="Name37" presStyleLbl="parChTrans1D2" presStyleIdx="3" presStyleCnt="4"/>
      <dgm:spPr/>
      <dgm:t>
        <a:bodyPr/>
        <a:lstStyle/>
        <a:p>
          <a:endParaRPr lang="es-ES"/>
        </a:p>
      </dgm:t>
    </dgm:pt>
    <dgm:pt modelId="{3ACEE883-6F61-4465-8244-53CBBA8A3045}" type="pres">
      <dgm:prSet presAssocID="{CDDB3A4E-B9D9-4A3D-919D-ED3A8D49C97E}" presName="hierRoot2" presStyleCnt="0">
        <dgm:presLayoutVars>
          <dgm:hierBranch val="init"/>
        </dgm:presLayoutVars>
      </dgm:prSet>
      <dgm:spPr/>
    </dgm:pt>
    <dgm:pt modelId="{3E21006A-5478-4880-A57F-C93D785EDB3D}" type="pres">
      <dgm:prSet presAssocID="{CDDB3A4E-B9D9-4A3D-919D-ED3A8D49C97E}" presName="rootComposite" presStyleCnt="0"/>
      <dgm:spPr/>
    </dgm:pt>
    <dgm:pt modelId="{67D3F1F3-FE67-438F-A43B-808F1F82CD7D}" type="pres">
      <dgm:prSet presAssocID="{CDDB3A4E-B9D9-4A3D-919D-ED3A8D49C97E}" presName="rootText" presStyleLbl="node2" presStyleIdx="3" presStyleCnt="4" custLinFactX="59128" custLinFactNeighborX="100000" custLinFactNeighborY="13097">
        <dgm:presLayoutVars>
          <dgm:chPref val="3"/>
        </dgm:presLayoutVars>
      </dgm:prSet>
      <dgm:spPr/>
      <dgm:t>
        <a:bodyPr/>
        <a:lstStyle/>
        <a:p>
          <a:endParaRPr lang="es-ES"/>
        </a:p>
      </dgm:t>
    </dgm:pt>
    <dgm:pt modelId="{3CC9B682-A1F9-4DC4-8A4D-B938DA73C19C}" type="pres">
      <dgm:prSet presAssocID="{CDDB3A4E-B9D9-4A3D-919D-ED3A8D49C97E}" presName="rootConnector" presStyleLbl="node2" presStyleIdx="3" presStyleCnt="4"/>
      <dgm:spPr/>
      <dgm:t>
        <a:bodyPr/>
        <a:lstStyle/>
        <a:p>
          <a:endParaRPr lang="es-ES"/>
        </a:p>
      </dgm:t>
    </dgm:pt>
    <dgm:pt modelId="{46C8EE8B-0FCA-4D08-8DFE-B3105D21BE12}" type="pres">
      <dgm:prSet presAssocID="{CDDB3A4E-B9D9-4A3D-919D-ED3A8D49C97E}" presName="hierChild4" presStyleCnt="0"/>
      <dgm:spPr/>
    </dgm:pt>
    <dgm:pt modelId="{44BBE140-D7DC-41A3-BFBE-933E4CF7DB2D}" type="pres">
      <dgm:prSet presAssocID="{14A4BC8E-AE81-4914-B0B8-47725B3B5FD5}" presName="Name37" presStyleLbl="parChTrans1D3" presStyleIdx="3" presStyleCnt="4"/>
      <dgm:spPr/>
      <dgm:t>
        <a:bodyPr/>
        <a:lstStyle/>
        <a:p>
          <a:endParaRPr lang="es-ES"/>
        </a:p>
      </dgm:t>
    </dgm:pt>
    <dgm:pt modelId="{520836FD-8A66-458A-ACC2-F4B1E2FC5B1E}" type="pres">
      <dgm:prSet presAssocID="{C83B8749-24D4-4F55-A737-CA0E57D6FA50}" presName="hierRoot2" presStyleCnt="0">
        <dgm:presLayoutVars>
          <dgm:hierBranch val="init"/>
        </dgm:presLayoutVars>
      </dgm:prSet>
      <dgm:spPr/>
    </dgm:pt>
    <dgm:pt modelId="{D5F24757-A066-4A7D-A317-460268301724}" type="pres">
      <dgm:prSet presAssocID="{C83B8749-24D4-4F55-A737-CA0E57D6FA50}" presName="rootComposite" presStyleCnt="0"/>
      <dgm:spPr/>
    </dgm:pt>
    <dgm:pt modelId="{674CC34E-4F3A-463C-B324-6F08D97D8094}" type="pres">
      <dgm:prSet presAssocID="{C83B8749-24D4-4F55-A737-CA0E57D6FA50}" presName="rootText" presStyleLbl="node3" presStyleIdx="3" presStyleCnt="4" custScaleX="240251" custScaleY="631312" custLinFactX="25521" custLinFactNeighborX="100000" custLinFactNeighborY="38857">
        <dgm:presLayoutVars>
          <dgm:chPref val="3"/>
        </dgm:presLayoutVars>
      </dgm:prSet>
      <dgm:spPr/>
      <dgm:t>
        <a:bodyPr/>
        <a:lstStyle/>
        <a:p>
          <a:endParaRPr lang="es-ES"/>
        </a:p>
      </dgm:t>
    </dgm:pt>
    <dgm:pt modelId="{6233F177-A908-45DF-8681-708C1E776616}" type="pres">
      <dgm:prSet presAssocID="{C83B8749-24D4-4F55-A737-CA0E57D6FA50}" presName="rootConnector" presStyleLbl="node3" presStyleIdx="3" presStyleCnt="4"/>
      <dgm:spPr/>
      <dgm:t>
        <a:bodyPr/>
        <a:lstStyle/>
        <a:p>
          <a:endParaRPr lang="es-ES"/>
        </a:p>
      </dgm:t>
    </dgm:pt>
    <dgm:pt modelId="{140F327E-7F87-4DCA-9BAB-1229CCA6F1F9}" type="pres">
      <dgm:prSet presAssocID="{C83B8749-24D4-4F55-A737-CA0E57D6FA50}" presName="hierChild4" presStyleCnt="0"/>
      <dgm:spPr/>
    </dgm:pt>
    <dgm:pt modelId="{AD997E93-1D73-468D-B803-67FB17E6792B}" type="pres">
      <dgm:prSet presAssocID="{C83B8749-24D4-4F55-A737-CA0E57D6FA50}" presName="hierChild5" presStyleCnt="0"/>
      <dgm:spPr/>
    </dgm:pt>
    <dgm:pt modelId="{441E9881-AD3D-4E55-AAF7-34694588382F}" type="pres">
      <dgm:prSet presAssocID="{CDDB3A4E-B9D9-4A3D-919D-ED3A8D49C97E}" presName="hierChild5" presStyleCnt="0"/>
      <dgm:spPr/>
    </dgm:pt>
    <dgm:pt modelId="{CC07E2DE-8514-4A6B-BD70-1DD79E4EF5DC}" type="pres">
      <dgm:prSet presAssocID="{D60E17E9-B142-4D74-ABED-1B1CAAA1314B}" presName="hierChild3" presStyleCnt="0"/>
      <dgm:spPr/>
    </dgm:pt>
  </dgm:ptLst>
  <dgm:cxnLst>
    <dgm:cxn modelId="{0D9CE1B4-DA92-4B8E-8439-1F02C2DC0274}" srcId="{D60E17E9-B142-4D74-ABED-1B1CAAA1314B}" destId="{F92822EA-4151-44AE-99C2-A203F60E4DE7}" srcOrd="2" destOrd="0" parTransId="{58105D83-2A63-496F-82AD-1888FCFB1A4C}" sibTransId="{7883F2CD-4EBF-492D-BC71-B5AB3F773B16}"/>
    <dgm:cxn modelId="{27E09CE3-6932-4091-9803-A95AFD4D01FA}" type="presOf" srcId="{A62BD3BE-A7D0-447C-84CD-D19CA5CED5C3}" destId="{061CB191-86E6-49A5-8618-9F64CA865966}" srcOrd="1" destOrd="0" presId="urn:microsoft.com/office/officeart/2005/8/layout/orgChart1"/>
    <dgm:cxn modelId="{6A28E35A-391E-4BE3-AB38-9909C490DFA0}" type="presOf" srcId="{0B64D344-D1C2-4AF8-86D0-6D465AEC7381}" destId="{6BD5AD34-7D5C-41CD-B79A-5F9AD915993E}" srcOrd="1" destOrd="0" presId="urn:microsoft.com/office/officeart/2005/8/layout/orgChart1"/>
    <dgm:cxn modelId="{27EA2F24-CDD1-4DF2-9327-448A9C3D7B2B}" type="presOf" srcId="{E23EF822-3973-430E-BDAC-E3036B918F48}" destId="{4E7F74D5-C2A3-4D57-A0C8-2FBB527B7E57}" srcOrd="1" destOrd="0" presId="urn:microsoft.com/office/officeart/2005/8/layout/orgChart1"/>
    <dgm:cxn modelId="{9C383F74-0AEE-40D4-9F02-4DCEB05E95DD}" srcId="{D60E17E9-B142-4D74-ABED-1B1CAAA1314B}" destId="{CDDB3A4E-B9D9-4A3D-919D-ED3A8D49C97E}" srcOrd="3" destOrd="0" parTransId="{E9368D48-B754-4057-AB7A-6F3736034994}" sibTransId="{859A7A70-A27D-4871-9497-3DC7BDBD222A}"/>
    <dgm:cxn modelId="{7E8AF476-4876-4A08-A628-9379ACD037FC}" srcId="{CDDB3A4E-B9D9-4A3D-919D-ED3A8D49C97E}" destId="{C83B8749-24D4-4F55-A737-CA0E57D6FA50}" srcOrd="0" destOrd="0" parTransId="{14A4BC8E-AE81-4914-B0B8-47725B3B5FD5}" sibTransId="{D53F1ADB-1855-4F08-84D9-F9DB525E4A1E}"/>
    <dgm:cxn modelId="{2CEE74A8-6855-485F-B200-50BB65353240}" type="presOf" srcId="{5E18B3A2-116C-4440-B478-B07885EC07AA}" destId="{F8346427-3DB7-4D4F-9B59-0D74E09EE9F3}" srcOrd="0" destOrd="0" presId="urn:microsoft.com/office/officeart/2005/8/layout/orgChart1"/>
    <dgm:cxn modelId="{B00CC97F-5050-4C74-94D2-145F62B2A7BD}" type="presOf" srcId="{F92822EA-4151-44AE-99C2-A203F60E4DE7}" destId="{6EC450D7-CB01-4DA0-B4A3-9896766AE896}" srcOrd="0" destOrd="0" presId="urn:microsoft.com/office/officeart/2005/8/layout/orgChart1"/>
    <dgm:cxn modelId="{06C5835B-DD47-4AD7-A1DA-88A63B11CE7A}" type="presOf" srcId="{58105D83-2A63-496F-82AD-1888FCFB1A4C}" destId="{1DED7EF6-989F-46B2-BD83-CBCF9752210C}" srcOrd="0" destOrd="0" presId="urn:microsoft.com/office/officeart/2005/8/layout/orgChart1"/>
    <dgm:cxn modelId="{62AC670D-12E3-4E70-A1EF-4EC688674825}" type="presOf" srcId="{E9368D48-B754-4057-AB7A-6F3736034994}" destId="{70154BD1-98D3-467E-9F59-966602E70F67}" srcOrd="0" destOrd="0" presId="urn:microsoft.com/office/officeart/2005/8/layout/orgChart1"/>
    <dgm:cxn modelId="{693F7968-4F04-4E26-89F3-0D6BB5F09428}" type="presOf" srcId="{F3587856-9579-4152-8671-7AA9EE422E72}" destId="{4E218476-446C-4678-954F-1DF3E713749B}" srcOrd="0" destOrd="0" presId="urn:microsoft.com/office/officeart/2005/8/layout/orgChart1"/>
    <dgm:cxn modelId="{55270BE7-F9E7-4448-B269-A8D8BA178505}" type="presOf" srcId="{CBED7D34-D5BF-495E-A408-A6648F772EC0}" destId="{B50ADB2D-3F7D-405C-BB42-C86346ABBC79}" srcOrd="0" destOrd="0" presId="urn:microsoft.com/office/officeart/2005/8/layout/orgChart1"/>
    <dgm:cxn modelId="{7DD7D581-4BE6-4ACB-8FB1-60140E6869BD}" type="presOf" srcId="{C83B8749-24D4-4F55-A737-CA0E57D6FA50}" destId="{6233F177-A908-45DF-8681-708C1E776616}" srcOrd="1" destOrd="0" presId="urn:microsoft.com/office/officeart/2005/8/layout/orgChart1"/>
    <dgm:cxn modelId="{EC1F8BF3-1889-4516-B094-C70C7BE226DD}" type="presOf" srcId="{F92822EA-4151-44AE-99C2-A203F60E4DE7}" destId="{43C6B200-90D3-4510-9469-EF213FA99B3D}" srcOrd="1" destOrd="0" presId="urn:microsoft.com/office/officeart/2005/8/layout/orgChart1"/>
    <dgm:cxn modelId="{69D72548-BC8C-465D-B435-9C036CE51A06}" type="presOf" srcId="{CDDB3A4E-B9D9-4A3D-919D-ED3A8D49C97E}" destId="{3CC9B682-A1F9-4DC4-8A4D-B938DA73C19C}" srcOrd="1" destOrd="0" presId="urn:microsoft.com/office/officeart/2005/8/layout/orgChart1"/>
    <dgm:cxn modelId="{4351E37C-D690-4AA2-AE99-62F8CEF078A3}" type="presOf" srcId="{14A4BC8E-AE81-4914-B0B8-47725B3B5FD5}" destId="{44BBE140-D7DC-41A3-BFBE-933E4CF7DB2D}" srcOrd="0" destOrd="0" presId="urn:microsoft.com/office/officeart/2005/8/layout/orgChart1"/>
    <dgm:cxn modelId="{6A0B4A4C-6BAC-48FC-8590-79FB360D204D}" type="presOf" srcId="{E23EF822-3973-430E-BDAC-E3036B918F48}" destId="{80AC310A-D4A5-4191-B806-3D595F083615}" srcOrd="0" destOrd="0" presId="urn:microsoft.com/office/officeart/2005/8/layout/orgChart1"/>
    <dgm:cxn modelId="{7B6E740C-E8D8-4389-889D-A4004983042E}" type="presOf" srcId="{2BAFE385-5E1F-48B7-94CA-30244D927542}" destId="{09D1430A-1228-4115-9EE1-AF37D557D081}" srcOrd="0" destOrd="0" presId="urn:microsoft.com/office/officeart/2005/8/layout/orgChart1"/>
    <dgm:cxn modelId="{FB36F873-16C3-42B4-9CED-4A1D24E81676}" type="presOf" srcId="{917B1CB5-3ED6-4269-B1D1-905942F86D8F}" destId="{745CE98A-ECDF-4EBB-87D2-DF8469E71130}" srcOrd="0" destOrd="0" presId="urn:microsoft.com/office/officeart/2005/8/layout/orgChart1"/>
    <dgm:cxn modelId="{BBD765CF-D144-427E-AD7A-111B39EF7134}" type="presOf" srcId="{D60E17E9-B142-4D74-ABED-1B1CAAA1314B}" destId="{6F61C517-583D-4E71-BC9B-A32E694806D3}" srcOrd="1" destOrd="0" presId="urn:microsoft.com/office/officeart/2005/8/layout/orgChart1"/>
    <dgm:cxn modelId="{3C82DBB8-192C-42DB-84EC-9663101A8E44}" type="presOf" srcId="{CDDB3A4E-B9D9-4A3D-919D-ED3A8D49C97E}" destId="{67D3F1F3-FE67-438F-A43B-808F1F82CD7D}" srcOrd="0" destOrd="0" presId="urn:microsoft.com/office/officeart/2005/8/layout/orgChart1"/>
    <dgm:cxn modelId="{C1A8752A-5A08-4C6E-A1FB-79F4D9244130}" type="presOf" srcId="{B3636103-A90F-4CA3-9C48-9B55372B2A78}" destId="{E5745EBC-77C4-4908-8BAD-E830B1156A5D}" srcOrd="0" destOrd="0" presId="urn:microsoft.com/office/officeart/2005/8/layout/orgChart1"/>
    <dgm:cxn modelId="{5EFF1B25-E645-444D-AC1D-200FECCE666C}" type="presOf" srcId="{C83B8749-24D4-4F55-A737-CA0E57D6FA50}" destId="{674CC34E-4F3A-463C-B324-6F08D97D8094}" srcOrd="0" destOrd="0" presId="urn:microsoft.com/office/officeart/2005/8/layout/orgChart1"/>
    <dgm:cxn modelId="{8E69C0F7-3BD7-47FD-AF37-27C5FD2E1A3B}" srcId="{A62BD3BE-A7D0-447C-84CD-D19CA5CED5C3}" destId="{B3636103-A90F-4CA3-9C48-9B55372B2A78}" srcOrd="0" destOrd="0" parTransId="{4ED268A8-F0C3-46BA-918A-9100A1ADBEC5}" sibTransId="{D89459EA-541B-4906-B536-20D751C46904}"/>
    <dgm:cxn modelId="{AD770987-72D9-4849-AB74-9EB059AB1FB8}" srcId="{F92822EA-4151-44AE-99C2-A203F60E4DE7}" destId="{0B64D344-D1C2-4AF8-86D0-6D465AEC7381}" srcOrd="0" destOrd="0" parTransId="{5E18B3A2-116C-4440-B478-B07885EC07AA}" sibTransId="{F08FA88B-9B3F-41AD-B0AA-4B6119D740B0}"/>
    <dgm:cxn modelId="{085F46E0-1182-4187-8189-A2F7941122B2}" type="presOf" srcId="{0B64D344-D1C2-4AF8-86D0-6D465AEC7381}" destId="{5F3A64AD-4DAE-407E-8322-A3850154D85F}" srcOrd="0" destOrd="0" presId="urn:microsoft.com/office/officeart/2005/8/layout/orgChart1"/>
    <dgm:cxn modelId="{F27E98D0-159E-40A0-9A7C-C19AAE2389F5}" type="presOf" srcId="{D60E17E9-B142-4D74-ABED-1B1CAAA1314B}" destId="{57EEBACE-B175-46B9-B7EB-FDFEBF437DCA}" srcOrd="0" destOrd="0" presId="urn:microsoft.com/office/officeart/2005/8/layout/orgChart1"/>
    <dgm:cxn modelId="{16153F0F-D765-4D19-941E-9E76A66F4EB9}" srcId="{D60E17E9-B142-4D74-ABED-1B1CAAA1314B}" destId="{A62BD3BE-A7D0-447C-84CD-D19CA5CED5C3}" srcOrd="1" destOrd="0" parTransId="{AFF8CF90-72B3-4755-865E-2C07D2838E21}" sibTransId="{9DE0C3FF-E3EF-47A9-99A0-6584D01F5B51}"/>
    <dgm:cxn modelId="{D36A0E6C-23CC-4C9F-9818-FA2AB4A00A89}" srcId="{E23EF822-3973-430E-BDAC-E3036B918F48}" destId="{F3587856-9579-4152-8671-7AA9EE422E72}" srcOrd="0" destOrd="0" parTransId="{917B1CB5-3ED6-4269-B1D1-905942F86D8F}" sibTransId="{5052FBB0-146A-4D01-A360-CD053C62AE5B}"/>
    <dgm:cxn modelId="{6EB6F10E-4FE6-4EE3-920B-5FA9D8E446D5}" srcId="{D60E17E9-B142-4D74-ABED-1B1CAAA1314B}" destId="{E23EF822-3973-430E-BDAC-E3036B918F48}" srcOrd="0" destOrd="0" parTransId="{CBED7D34-D5BF-495E-A408-A6648F772EC0}" sibTransId="{AF1FC35C-A744-4F7D-84AE-F7B9DDE821C1}"/>
    <dgm:cxn modelId="{08391164-002E-4CEE-A062-D505FC2B4CD9}" type="presOf" srcId="{F3587856-9579-4152-8671-7AA9EE422E72}" destId="{9B08935B-DF01-412D-AC19-57F7A445212B}" srcOrd="1" destOrd="0" presId="urn:microsoft.com/office/officeart/2005/8/layout/orgChart1"/>
    <dgm:cxn modelId="{9ADC8170-9373-4F72-908C-2A6C5E3CB345}" srcId="{2BAFE385-5E1F-48B7-94CA-30244D927542}" destId="{D60E17E9-B142-4D74-ABED-1B1CAAA1314B}" srcOrd="0" destOrd="0" parTransId="{30CFCF8C-90BF-46CA-B340-BD8312C26199}" sibTransId="{0E9306D9-FA49-41D6-B4AF-0FB819470FD8}"/>
    <dgm:cxn modelId="{4BC98CAB-9BF7-4CC1-997E-34C208D86CAA}" type="presOf" srcId="{AFF8CF90-72B3-4755-865E-2C07D2838E21}" destId="{BB60834B-38B7-4287-8901-93C6181ADECF}" srcOrd="0" destOrd="0" presId="urn:microsoft.com/office/officeart/2005/8/layout/orgChart1"/>
    <dgm:cxn modelId="{9B2EFD6F-A814-41F3-8C57-71497DDBCC78}" type="presOf" srcId="{4ED268A8-F0C3-46BA-918A-9100A1ADBEC5}" destId="{556A01EE-159A-4C2A-91AC-212500DAAF1B}" srcOrd="0" destOrd="0" presId="urn:microsoft.com/office/officeart/2005/8/layout/orgChart1"/>
    <dgm:cxn modelId="{F74F5538-E865-4651-94A3-CB807F54FF8E}" type="presOf" srcId="{B3636103-A90F-4CA3-9C48-9B55372B2A78}" destId="{955523E9-B2C3-4E77-B4F3-85451720A8E7}" srcOrd="1" destOrd="0" presId="urn:microsoft.com/office/officeart/2005/8/layout/orgChart1"/>
    <dgm:cxn modelId="{ED8942E0-D04D-41D4-B54F-0E7ACFC10D77}" type="presOf" srcId="{A62BD3BE-A7D0-447C-84CD-D19CA5CED5C3}" destId="{D257145C-1FD7-4FBA-A5F8-3B7CD0B0E00D}" srcOrd="0" destOrd="0" presId="urn:microsoft.com/office/officeart/2005/8/layout/orgChart1"/>
    <dgm:cxn modelId="{7310E15B-F5F9-4D3E-A90E-FCFD0FAF4FA2}" type="presParOf" srcId="{09D1430A-1228-4115-9EE1-AF37D557D081}" destId="{12EAA506-2AD1-4337-B7DC-5589BB949088}" srcOrd="0" destOrd="0" presId="urn:microsoft.com/office/officeart/2005/8/layout/orgChart1"/>
    <dgm:cxn modelId="{748CCB2D-B5E8-4FF8-A35E-2D6CFFE96B20}" type="presParOf" srcId="{12EAA506-2AD1-4337-B7DC-5589BB949088}" destId="{1AB2E349-3710-4A58-A801-8F1B681167BA}" srcOrd="0" destOrd="0" presId="urn:microsoft.com/office/officeart/2005/8/layout/orgChart1"/>
    <dgm:cxn modelId="{3A705135-90AB-4766-9EBE-94CF41CBB1BE}" type="presParOf" srcId="{1AB2E349-3710-4A58-A801-8F1B681167BA}" destId="{57EEBACE-B175-46B9-B7EB-FDFEBF437DCA}" srcOrd="0" destOrd="0" presId="urn:microsoft.com/office/officeart/2005/8/layout/orgChart1"/>
    <dgm:cxn modelId="{E7A27156-DA5E-4549-9CBD-505AA8E02F80}" type="presParOf" srcId="{1AB2E349-3710-4A58-A801-8F1B681167BA}" destId="{6F61C517-583D-4E71-BC9B-A32E694806D3}" srcOrd="1" destOrd="0" presId="urn:microsoft.com/office/officeart/2005/8/layout/orgChart1"/>
    <dgm:cxn modelId="{3B4A4993-D410-499F-A54B-C5AC5D6170CE}" type="presParOf" srcId="{12EAA506-2AD1-4337-B7DC-5589BB949088}" destId="{B2F14189-752A-4E92-A619-76DFCAFDAC7F}" srcOrd="1" destOrd="0" presId="urn:microsoft.com/office/officeart/2005/8/layout/orgChart1"/>
    <dgm:cxn modelId="{813A8989-4782-40D4-93FF-987AB85F7538}" type="presParOf" srcId="{B2F14189-752A-4E92-A619-76DFCAFDAC7F}" destId="{B50ADB2D-3F7D-405C-BB42-C86346ABBC79}" srcOrd="0" destOrd="0" presId="urn:microsoft.com/office/officeart/2005/8/layout/orgChart1"/>
    <dgm:cxn modelId="{75F37C0F-5EC2-49ED-A887-EB3385469F0C}" type="presParOf" srcId="{B2F14189-752A-4E92-A619-76DFCAFDAC7F}" destId="{1A9896DF-C49E-4C15-94A4-8FCCD4C1BC96}" srcOrd="1" destOrd="0" presId="urn:microsoft.com/office/officeart/2005/8/layout/orgChart1"/>
    <dgm:cxn modelId="{97DEFFAD-EDD6-4369-AC28-B8FA2F8C16F0}" type="presParOf" srcId="{1A9896DF-C49E-4C15-94A4-8FCCD4C1BC96}" destId="{1E5D1919-48FE-4EDC-9BE4-439D49E9EA28}" srcOrd="0" destOrd="0" presId="urn:microsoft.com/office/officeart/2005/8/layout/orgChart1"/>
    <dgm:cxn modelId="{7EEE5F31-B528-4757-827F-1A40A49FAB22}" type="presParOf" srcId="{1E5D1919-48FE-4EDC-9BE4-439D49E9EA28}" destId="{80AC310A-D4A5-4191-B806-3D595F083615}" srcOrd="0" destOrd="0" presId="urn:microsoft.com/office/officeart/2005/8/layout/orgChart1"/>
    <dgm:cxn modelId="{DF8C5B7D-43C8-433A-A4D4-33F80F433F0E}" type="presParOf" srcId="{1E5D1919-48FE-4EDC-9BE4-439D49E9EA28}" destId="{4E7F74D5-C2A3-4D57-A0C8-2FBB527B7E57}" srcOrd="1" destOrd="0" presId="urn:microsoft.com/office/officeart/2005/8/layout/orgChart1"/>
    <dgm:cxn modelId="{628B5025-CF37-478C-929D-43B864AE7444}" type="presParOf" srcId="{1A9896DF-C49E-4C15-94A4-8FCCD4C1BC96}" destId="{91882A50-3E9C-4BCF-BF7A-B84B764D9F87}" srcOrd="1" destOrd="0" presId="urn:microsoft.com/office/officeart/2005/8/layout/orgChart1"/>
    <dgm:cxn modelId="{F174F1F1-17CA-4AD0-B487-31D370DC540C}" type="presParOf" srcId="{91882A50-3E9C-4BCF-BF7A-B84B764D9F87}" destId="{745CE98A-ECDF-4EBB-87D2-DF8469E71130}" srcOrd="0" destOrd="0" presId="urn:microsoft.com/office/officeart/2005/8/layout/orgChart1"/>
    <dgm:cxn modelId="{C21FDA95-ADAB-47B7-860B-1AB22CC15137}" type="presParOf" srcId="{91882A50-3E9C-4BCF-BF7A-B84B764D9F87}" destId="{C4578232-751A-4AA8-9983-9D23FC0A745A}" srcOrd="1" destOrd="0" presId="urn:microsoft.com/office/officeart/2005/8/layout/orgChart1"/>
    <dgm:cxn modelId="{1942A22F-7747-43F0-9A8B-DA459453EF57}" type="presParOf" srcId="{C4578232-751A-4AA8-9983-9D23FC0A745A}" destId="{556CD8F4-4B68-4F86-88CC-3AEDDBE5F84E}" srcOrd="0" destOrd="0" presId="urn:microsoft.com/office/officeart/2005/8/layout/orgChart1"/>
    <dgm:cxn modelId="{B7FF4D71-E517-4761-915E-FCF423582124}" type="presParOf" srcId="{556CD8F4-4B68-4F86-88CC-3AEDDBE5F84E}" destId="{4E218476-446C-4678-954F-1DF3E713749B}" srcOrd="0" destOrd="0" presId="urn:microsoft.com/office/officeart/2005/8/layout/orgChart1"/>
    <dgm:cxn modelId="{87E23979-C315-4A2B-AA7C-53CE1B990F2C}" type="presParOf" srcId="{556CD8F4-4B68-4F86-88CC-3AEDDBE5F84E}" destId="{9B08935B-DF01-412D-AC19-57F7A445212B}" srcOrd="1" destOrd="0" presId="urn:microsoft.com/office/officeart/2005/8/layout/orgChart1"/>
    <dgm:cxn modelId="{42B10AD4-C826-40B2-BE3B-D2A108614A68}" type="presParOf" srcId="{C4578232-751A-4AA8-9983-9D23FC0A745A}" destId="{417B8332-DFB2-43F4-BE79-2A6B9C72F8E1}" srcOrd="1" destOrd="0" presId="urn:microsoft.com/office/officeart/2005/8/layout/orgChart1"/>
    <dgm:cxn modelId="{64753654-C393-410D-8D37-3DF47AD277B0}" type="presParOf" srcId="{C4578232-751A-4AA8-9983-9D23FC0A745A}" destId="{EEE59AA9-8320-4B70-9A0E-26456AECBDBF}" srcOrd="2" destOrd="0" presId="urn:microsoft.com/office/officeart/2005/8/layout/orgChart1"/>
    <dgm:cxn modelId="{C9B409D2-6637-4B4A-86BD-B537581DBEF9}" type="presParOf" srcId="{1A9896DF-C49E-4C15-94A4-8FCCD4C1BC96}" destId="{6A020AC8-F62C-4F4F-B755-BC402E776BEC}" srcOrd="2" destOrd="0" presId="urn:microsoft.com/office/officeart/2005/8/layout/orgChart1"/>
    <dgm:cxn modelId="{8906C1F2-0BA7-4363-8645-ADBE79D4EF9D}" type="presParOf" srcId="{B2F14189-752A-4E92-A619-76DFCAFDAC7F}" destId="{BB60834B-38B7-4287-8901-93C6181ADECF}" srcOrd="2" destOrd="0" presId="urn:microsoft.com/office/officeart/2005/8/layout/orgChart1"/>
    <dgm:cxn modelId="{455AEE56-5739-473E-B01F-49048358E992}" type="presParOf" srcId="{B2F14189-752A-4E92-A619-76DFCAFDAC7F}" destId="{EF50C0AB-AFCF-4C25-87E8-0C80673A0D94}" srcOrd="3" destOrd="0" presId="urn:microsoft.com/office/officeart/2005/8/layout/orgChart1"/>
    <dgm:cxn modelId="{F138897B-F0D5-42D8-93BA-6F97106B7D1E}" type="presParOf" srcId="{EF50C0AB-AFCF-4C25-87E8-0C80673A0D94}" destId="{E4AA81E0-AD1A-4886-BC17-EE509E62A090}" srcOrd="0" destOrd="0" presId="urn:microsoft.com/office/officeart/2005/8/layout/orgChart1"/>
    <dgm:cxn modelId="{AB198B0A-A8F2-41BA-8E4A-B3522BAF62E3}" type="presParOf" srcId="{E4AA81E0-AD1A-4886-BC17-EE509E62A090}" destId="{D257145C-1FD7-4FBA-A5F8-3B7CD0B0E00D}" srcOrd="0" destOrd="0" presId="urn:microsoft.com/office/officeart/2005/8/layout/orgChart1"/>
    <dgm:cxn modelId="{778AAD99-A9AE-4312-9E09-7EAB72A06176}" type="presParOf" srcId="{E4AA81E0-AD1A-4886-BC17-EE509E62A090}" destId="{061CB191-86E6-49A5-8618-9F64CA865966}" srcOrd="1" destOrd="0" presId="urn:microsoft.com/office/officeart/2005/8/layout/orgChart1"/>
    <dgm:cxn modelId="{98825498-5B2C-44A7-A984-80FC0AF7520A}" type="presParOf" srcId="{EF50C0AB-AFCF-4C25-87E8-0C80673A0D94}" destId="{EF850CA8-015C-4E33-9115-71AD36BFE6E2}" srcOrd="1" destOrd="0" presId="urn:microsoft.com/office/officeart/2005/8/layout/orgChart1"/>
    <dgm:cxn modelId="{5BA5D3FE-56C7-4867-9BCD-B4A46E41F535}" type="presParOf" srcId="{EF850CA8-015C-4E33-9115-71AD36BFE6E2}" destId="{556A01EE-159A-4C2A-91AC-212500DAAF1B}" srcOrd="0" destOrd="0" presId="urn:microsoft.com/office/officeart/2005/8/layout/orgChart1"/>
    <dgm:cxn modelId="{2EDC1C3F-3253-49CA-BA3B-6CB48D473559}" type="presParOf" srcId="{EF850CA8-015C-4E33-9115-71AD36BFE6E2}" destId="{892FC90B-8C16-4412-936F-61FF644FFFA9}" srcOrd="1" destOrd="0" presId="urn:microsoft.com/office/officeart/2005/8/layout/orgChart1"/>
    <dgm:cxn modelId="{34A4A778-C416-499A-8869-0F5D55931310}" type="presParOf" srcId="{892FC90B-8C16-4412-936F-61FF644FFFA9}" destId="{7E390CC2-68EA-4C33-B59C-C162DBCAB804}" srcOrd="0" destOrd="0" presId="urn:microsoft.com/office/officeart/2005/8/layout/orgChart1"/>
    <dgm:cxn modelId="{E65E1CF6-FD26-4828-9993-FB09599B77D5}" type="presParOf" srcId="{7E390CC2-68EA-4C33-B59C-C162DBCAB804}" destId="{E5745EBC-77C4-4908-8BAD-E830B1156A5D}" srcOrd="0" destOrd="0" presId="urn:microsoft.com/office/officeart/2005/8/layout/orgChart1"/>
    <dgm:cxn modelId="{2BD0D827-A2AB-4AC7-BEEF-D8F7E5E48F32}" type="presParOf" srcId="{7E390CC2-68EA-4C33-B59C-C162DBCAB804}" destId="{955523E9-B2C3-4E77-B4F3-85451720A8E7}" srcOrd="1" destOrd="0" presId="urn:microsoft.com/office/officeart/2005/8/layout/orgChart1"/>
    <dgm:cxn modelId="{5008E4C6-292B-4D64-89CF-5814F6191A4A}" type="presParOf" srcId="{892FC90B-8C16-4412-936F-61FF644FFFA9}" destId="{ABF19BAC-4CCC-4582-BCC3-4DF946E15C4D}" srcOrd="1" destOrd="0" presId="urn:microsoft.com/office/officeart/2005/8/layout/orgChart1"/>
    <dgm:cxn modelId="{FAC8DFA3-5E57-4493-A685-04FA7241A9E5}" type="presParOf" srcId="{892FC90B-8C16-4412-936F-61FF644FFFA9}" destId="{5AE31FB3-B7DC-4457-B33C-2D0BDFBCAC0E}" srcOrd="2" destOrd="0" presId="urn:microsoft.com/office/officeart/2005/8/layout/orgChart1"/>
    <dgm:cxn modelId="{7AB2A3DB-4E07-4A70-802E-DD43040B5741}" type="presParOf" srcId="{EF50C0AB-AFCF-4C25-87E8-0C80673A0D94}" destId="{C23C7F42-12EA-4BE8-9B31-84C663D16A00}" srcOrd="2" destOrd="0" presId="urn:microsoft.com/office/officeart/2005/8/layout/orgChart1"/>
    <dgm:cxn modelId="{58DFBBAC-CDAC-4BF1-A486-91E054F282ED}" type="presParOf" srcId="{B2F14189-752A-4E92-A619-76DFCAFDAC7F}" destId="{1DED7EF6-989F-46B2-BD83-CBCF9752210C}" srcOrd="4" destOrd="0" presId="urn:microsoft.com/office/officeart/2005/8/layout/orgChart1"/>
    <dgm:cxn modelId="{9304DAAC-9DA4-4AF3-AA96-D9893CC015E1}" type="presParOf" srcId="{B2F14189-752A-4E92-A619-76DFCAFDAC7F}" destId="{E8BA1719-5342-456C-A426-8E7F41A0D9CB}" srcOrd="5" destOrd="0" presId="urn:microsoft.com/office/officeart/2005/8/layout/orgChart1"/>
    <dgm:cxn modelId="{2B35E8BD-16F2-46C4-9282-E2FBE4E942BD}" type="presParOf" srcId="{E8BA1719-5342-456C-A426-8E7F41A0D9CB}" destId="{06A0500F-8C6B-4632-9618-A9E9E82DEDC1}" srcOrd="0" destOrd="0" presId="urn:microsoft.com/office/officeart/2005/8/layout/orgChart1"/>
    <dgm:cxn modelId="{297B0433-E444-4791-B9BD-893F63440815}" type="presParOf" srcId="{06A0500F-8C6B-4632-9618-A9E9E82DEDC1}" destId="{6EC450D7-CB01-4DA0-B4A3-9896766AE896}" srcOrd="0" destOrd="0" presId="urn:microsoft.com/office/officeart/2005/8/layout/orgChart1"/>
    <dgm:cxn modelId="{964FB073-B89B-4320-AC1C-03CF9CDE5B6E}" type="presParOf" srcId="{06A0500F-8C6B-4632-9618-A9E9E82DEDC1}" destId="{43C6B200-90D3-4510-9469-EF213FA99B3D}" srcOrd="1" destOrd="0" presId="urn:microsoft.com/office/officeart/2005/8/layout/orgChart1"/>
    <dgm:cxn modelId="{24553F8E-1481-4734-8911-A25437C1763A}" type="presParOf" srcId="{E8BA1719-5342-456C-A426-8E7F41A0D9CB}" destId="{2FFFB906-8004-4B71-807C-AA4A57D27F62}" srcOrd="1" destOrd="0" presId="urn:microsoft.com/office/officeart/2005/8/layout/orgChart1"/>
    <dgm:cxn modelId="{CAAEF079-2BA3-4F25-824E-90896A56D1D3}" type="presParOf" srcId="{2FFFB906-8004-4B71-807C-AA4A57D27F62}" destId="{F8346427-3DB7-4D4F-9B59-0D74E09EE9F3}" srcOrd="0" destOrd="0" presId="urn:microsoft.com/office/officeart/2005/8/layout/orgChart1"/>
    <dgm:cxn modelId="{8E0DF3FB-8822-43F0-AB78-F7CE4369C694}" type="presParOf" srcId="{2FFFB906-8004-4B71-807C-AA4A57D27F62}" destId="{C0FF179F-430E-494A-82A9-0358BEDA449B}" srcOrd="1" destOrd="0" presId="urn:microsoft.com/office/officeart/2005/8/layout/orgChart1"/>
    <dgm:cxn modelId="{0A746ABF-C386-4068-AA1F-1B65017DB72C}" type="presParOf" srcId="{C0FF179F-430E-494A-82A9-0358BEDA449B}" destId="{92CA550C-BFAE-4EF3-9EC4-701D793B29B0}" srcOrd="0" destOrd="0" presId="urn:microsoft.com/office/officeart/2005/8/layout/orgChart1"/>
    <dgm:cxn modelId="{3DE592F2-6993-4E9D-9E9E-2A9929BE6B30}" type="presParOf" srcId="{92CA550C-BFAE-4EF3-9EC4-701D793B29B0}" destId="{5F3A64AD-4DAE-407E-8322-A3850154D85F}" srcOrd="0" destOrd="0" presId="urn:microsoft.com/office/officeart/2005/8/layout/orgChart1"/>
    <dgm:cxn modelId="{492B639B-9D7C-4F65-A96D-0E7A22497D91}" type="presParOf" srcId="{92CA550C-BFAE-4EF3-9EC4-701D793B29B0}" destId="{6BD5AD34-7D5C-41CD-B79A-5F9AD915993E}" srcOrd="1" destOrd="0" presId="urn:microsoft.com/office/officeart/2005/8/layout/orgChart1"/>
    <dgm:cxn modelId="{27FFC5E6-3B13-4955-AE86-9F65FABB0EBD}" type="presParOf" srcId="{C0FF179F-430E-494A-82A9-0358BEDA449B}" destId="{0C017B71-B53B-4008-A219-85211326FC84}" srcOrd="1" destOrd="0" presId="urn:microsoft.com/office/officeart/2005/8/layout/orgChart1"/>
    <dgm:cxn modelId="{64F6C7B4-92C2-4ADD-857F-59BE7D1885C5}" type="presParOf" srcId="{C0FF179F-430E-494A-82A9-0358BEDA449B}" destId="{6DF317B3-78A3-4581-BF86-20916ACE5DE8}" srcOrd="2" destOrd="0" presId="urn:microsoft.com/office/officeart/2005/8/layout/orgChart1"/>
    <dgm:cxn modelId="{CD66C156-8DD9-4FFD-B6C5-2AAB4072D971}" type="presParOf" srcId="{E8BA1719-5342-456C-A426-8E7F41A0D9CB}" destId="{11C00490-42EE-403D-9290-D9399327FD3B}" srcOrd="2" destOrd="0" presId="urn:microsoft.com/office/officeart/2005/8/layout/orgChart1"/>
    <dgm:cxn modelId="{0B206FD2-A7CA-43B2-8CE1-01F207A051CC}" type="presParOf" srcId="{B2F14189-752A-4E92-A619-76DFCAFDAC7F}" destId="{70154BD1-98D3-467E-9F59-966602E70F67}" srcOrd="6" destOrd="0" presId="urn:microsoft.com/office/officeart/2005/8/layout/orgChart1"/>
    <dgm:cxn modelId="{1B9D7E1C-A8E7-41A5-84A7-55FF9D7857FF}" type="presParOf" srcId="{B2F14189-752A-4E92-A619-76DFCAFDAC7F}" destId="{3ACEE883-6F61-4465-8244-53CBBA8A3045}" srcOrd="7" destOrd="0" presId="urn:microsoft.com/office/officeart/2005/8/layout/orgChart1"/>
    <dgm:cxn modelId="{610C0410-ED50-4845-B85D-AB14359229DC}" type="presParOf" srcId="{3ACEE883-6F61-4465-8244-53CBBA8A3045}" destId="{3E21006A-5478-4880-A57F-C93D785EDB3D}" srcOrd="0" destOrd="0" presId="urn:microsoft.com/office/officeart/2005/8/layout/orgChart1"/>
    <dgm:cxn modelId="{632606A3-821A-48B8-BC46-3AC199F8B7CB}" type="presParOf" srcId="{3E21006A-5478-4880-A57F-C93D785EDB3D}" destId="{67D3F1F3-FE67-438F-A43B-808F1F82CD7D}" srcOrd="0" destOrd="0" presId="urn:microsoft.com/office/officeart/2005/8/layout/orgChart1"/>
    <dgm:cxn modelId="{FC9DDFD2-DC77-43D2-AA0A-06EBD3B42BFE}" type="presParOf" srcId="{3E21006A-5478-4880-A57F-C93D785EDB3D}" destId="{3CC9B682-A1F9-4DC4-8A4D-B938DA73C19C}" srcOrd="1" destOrd="0" presId="urn:microsoft.com/office/officeart/2005/8/layout/orgChart1"/>
    <dgm:cxn modelId="{9C19D439-433B-431D-A0BE-8FA956B17DDC}" type="presParOf" srcId="{3ACEE883-6F61-4465-8244-53CBBA8A3045}" destId="{46C8EE8B-0FCA-4D08-8DFE-B3105D21BE12}" srcOrd="1" destOrd="0" presId="urn:microsoft.com/office/officeart/2005/8/layout/orgChart1"/>
    <dgm:cxn modelId="{A3A78AEB-6224-49DC-9B19-CA196303E7A0}" type="presParOf" srcId="{46C8EE8B-0FCA-4D08-8DFE-B3105D21BE12}" destId="{44BBE140-D7DC-41A3-BFBE-933E4CF7DB2D}" srcOrd="0" destOrd="0" presId="urn:microsoft.com/office/officeart/2005/8/layout/orgChart1"/>
    <dgm:cxn modelId="{A573718C-0760-4507-B293-A2379FFFABAC}" type="presParOf" srcId="{46C8EE8B-0FCA-4D08-8DFE-B3105D21BE12}" destId="{520836FD-8A66-458A-ACC2-F4B1E2FC5B1E}" srcOrd="1" destOrd="0" presId="urn:microsoft.com/office/officeart/2005/8/layout/orgChart1"/>
    <dgm:cxn modelId="{6C928FF5-B220-49C9-AFB7-0C6A87C5BFB7}" type="presParOf" srcId="{520836FD-8A66-458A-ACC2-F4B1E2FC5B1E}" destId="{D5F24757-A066-4A7D-A317-460268301724}" srcOrd="0" destOrd="0" presId="urn:microsoft.com/office/officeart/2005/8/layout/orgChart1"/>
    <dgm:cxn modelId="{32DB1343-7E6E-49DA-9D43-B71C04106143}" type="presParOf" srcId="{D5F24757-A066-4A7D-A317-460268301724}" destId="{674CC34E-4F3A-463C-B324-6F08D97D8094}" srcOrd="0" destOrd="0" presId="urn:microsoft.com/office/officeart/2005/8/layout/orgChart1"/>
    <dgm:cxn modelId="{9F646016-A966-4D0B-AB01-BD75A8410CC2}" type="presParOf" srcId="{D5F24757-A066-4A7D-A317-460268301724}" destId="{6233F177-A908-45DF-8681-708C1E776616}" srcOrd="1" destOrd="0" presId="urn:microsoft.com/office/officeart/2005/8/layout/orgChart1"/>
    <dgm:cxn modelId="{1AEBC5C3-D003-4E11-A1B0-12A899F50473}" type="presParOf" srcId="{520836FD-8A66-458A-ACC2-F4B1E2FC5B1E}" destId="{140F327E-7F87-4DCA-9BAB-1229CCA6F1F9}" srcOrd="1" destOrd="0" presId="urn:microsoft.com/office/officeart/2005/8/layout/orgChart1"/>
    <dgm:cxn modelId="{D96C28F5-94AE-4303-9DEE-9BC4B44FA38E}" type="presParOf" srcId="{520836FD-8A66-458A-ACC2-F4B1E2FC5B1E}" destId="{AD997E93-1D73-468D-B803-67FB17E6792B}" srcOrd="2" destOrd="0" presId="urn:microsoft.com/office/officeart/2005/8/layout/orgChart1"/>
    <dgm:cxn modelId="{5D4C579C-FD2A-4931-BB38-141EC3F9BF69}" type="presParOf" srcId="{3ACEE883-6F61-4465-8244-53CBBA8A3045}" destId="{441E9881-AD3D-4E55-AAF7-34694588382F}" srcOrd="2" destOrd="0" presId="urn:microsoft.com/office/officeart/2005/8/layout/orgChart1"/>
    <dgm:cxn modelId="{9F3E22B1-35E9-4492-95D5-559D8182DE95}" type="presParOf" srcId="{12EAA506-2AD1-4337-B7DC-5589BB949088}" destId="{CC07E2DE-8514-4A6B-BD70-1DD79E4EF5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BE140-D7DC-41A3-BFBE-933E4CF7DB2D}">
      <dsp:nvSpPr>
        <dsp:cNvPr id="0" name=""/>
        <dsp:cNvSpPr/>
      </dsp:nvSpPr>
      <dsp:spPr>
        <a:xfrm>
          <a:off x="8902758" y="2084975"/>
          <a:ext cx="1096919" cy="2185077"/>
        </a:xfrm>
        <a:custGeom>
          <a:avLst/>
          <a:gdLst/>
          <a:ahLst/>
          <a:cxnLst/>
          <a:rect l="0" t="0" r="0" b="0"/>
          <a:pathLst>
            <a:path>
              <a:moveTo>
                <a:pt x="0" y="0"/>
              </a:moveTo>
              <a:lnTo>
                <a:pt x="1096919" y="218507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54BD1-98D3-467E-9F59-966602E70F67}">
      <dsp:nvSpPr>
        <dsp:cNvPr id="0" name=""/>
        <dsp:cNvSpPr/>
      </dsp:nvSpPr>
      <dsp:spPr>
        <a:xfrm>
          <a:off x="4650451" y="1153757"/>
          <a:ext cx="4708224" cy="361320"/>
        </a:xfrm>
        <a:custGeom>
          <a:avLst/>
          <a:gdLst/>
          <a:ahLst/>
          <a:cxnLst/>
          <a:rect l="0" t="0" r="0" b="0"/>
          <a:pathLst>
            <a:path>
              <a:moveTo>
                <a:pt x="0" y="0"/>
              </a:moveTo>
              <a:lnTo>
                <a:pt x="0" y="241642"/>
              </a:lnTo>
              <a:lnTo>
                <a:pt x="4708224" y="241642"/>
              </a:lnTo>
              <a:lnTo>
                <a:pt x="4708224" y="361320"/>
              </a:lnTo>
            </a:path>
          </a:pathLst>
        </a:custGeom>
        <a:noFill/>
        <a:ln w="19050" cap="rnd"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F8346427-3DB7-4D4F-9B59-0D74E09EE9F3}">
      <dsp:nvSpPr>
        <dsp:cNvPr id="0" name=""/>
        <dsp:cNvSpPr/>
      </dsp:nvSpPr>
      <dsp:spPr>
        <a:xfrm>
          <a:off x="3728773" y="2537838"/>
          <a:ext cx="1457147" cy="2110352"/>
        </a:xfrm>
        <a:custGeom>
          <a:avLst/>
          <a:gdLst/>
          <a:ahLst/>
          <a:cxnLst/>
          <a:rect l="0" t="0" r="0" b="0"/>
          <a:pathLst>
            <a:path>
              <a:moveTo>
                <a:pt x="1457147" y="0"/>
              </a:moveTo>
              <a:lnTo>
                <a:pt x="0" y="211035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ED7EF6-989F-46B2-BD83-CBCF9752210C}">
      <dsp:nvSpPr>
        <dsp:cNvPr id="0" name=""/>
        <dsp:cNvSpPr/>
      </dsp:nvSpPr>
      <dsp:spPr>
        <a:xfrm>
          <a:off x="4650451" y="1153757"/>
          <a:ext cx="991387" cy="454515"/>
        </a:xfrm>
        <a:custGeom>
          <a:avLst/>
          <a:gdLst/>
          <a:ahLst/>
          <a:cxnLst/>
          <a:rect l="0" t="0" r="0" b="0"/>
          <a:pathLst>
            <a:path>
              <a:moveTo>
                <a:pt x="0" y="0"/>
              </a:moveTo>
              <a:lnTo>
                <a:pt x="0" y="334837"/>
              </a:lnTo>
              <a:lnTo>
                <a:pt x="991387" y="334837"/>
              </a:lnTo>
              <a:lnTo>
                <a:pt x="991387" y="454515"/>
              </a:lnTo>
            </a:path>
          </a:pathLst>
        </a:custGeom>
        <a:noFill/>
        <a:ln w="19050" cap="rnd"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556A01EE-159A-4C2A-91AC-212500DAAF1B}">
      <dsp:nvSpPr>
        <dsp:cNvPr id="0" name=""/>
        <dsp:cNvSpPr/>
      </dsp:nvSpPr>
      <dsp:spPr>
        <a:xfrm>
          <a:off x="1798052" y="2604847"/>
          <a:ext cx="248680" cy="2474893"/>
        </a:xfrm>
        <a:custGeom>
          <a:avLst/>
          <a:gdLst/>
          <a:ahLst/>
          <a:cxnLst/>
          <a:rect l="0" t="0" r="0" b="0"/>
          <a:pathLst>
            <a:path>
              <a:moveTo>
                <a:pt x="248680" y="0"/>
              </a:moveTo>
              <a:lnTo>
                <a:pt x="0" y="247489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60834B-38B7-4287-8901-93C6181ADECF}">
      <dsp:nvSpPr>
        <dsp:cNvPr id="0" name=""/>
        <dsp:cNvSpPr/>
      </dsp:nvSpPr>
      <dsp:spPr>
        <a:xfrm>
          <a:off x="2502651" y="1153757"/>
          <a:ext cx="2147800" cy="519786"/>
        </a:xfrm>
        <a:custGeom>
          <a:avLst/>
          <a:gdLst/>
          <a:ahLst/>
          <a:cxnLst/>
          <a:rect l="0" t="0" r="0" b="0"/>
          <a:pathLst>
            <a:path>
              <a:moveTo>
                <a:pt x="2147800" y="0"/>
              </a:moveTo>
              <a:lnTo>
                <a:pt x="2147800" y="400107"/>
              </a:lnTo>
              <a:lnTo>
                <a:pt x="0" y="400107"/>
              </a:lnTo>
              <a:lnTo>
                <a:pt x="0" y="519786"/>
              </a:lnTo>
            </a:path>
          </a:pathLst>
        </a:custGeom>
        <a:noFill/>
        <a:ln w="19050" cap="rnd"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745CE98A-ECDF-4EBB-87D2-DF8469E71130}">
      <dsp:nvSpPr>
        <dsp:cNvPr id="0" name=""/>
        <dsp:cNvSpPr/>
      </dsp:nvSpPr>
      <dsp:spPr>
        <a:xfrm>
          <a:off x="0" y="2010335"/>
          <a:ext cx="115293" cy="2525172"/>
        </a:xfrm>
        <a:custGeom>
          <a:avLst/>
          <a:gdLst/>
          <a:ahLst/>
          <a:cxnLst/>
          <a:rect l="0" t="0" r="0" b="0"/>
          <a:pathLst>
            <a:path>
              <a:moveTo>
                <a:pt x="115293" y="0"/>
              </a:moveTo>
              <a:lnTo>
                <a:pt x="0" y="252517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ADB2D-3F7D-405C-BB42-C86346ABBC79}">
      <dsp:nvSpPr>
        <dsp:cNvPr id="0" name=""/>
        <dsp:cNvSpPr/>
      </dsp:nvSpPr>
      <dsp:spPr>
        <a:xfrm>
          <a:off x="571211" y="1153757"/>
          <a:ext cx="4079240" cy="286681"/>
        </a:xfrm>
        <a:custGeom>
          <a:avLst/>
          <a:gdLst/>
          <a:ahLst/>
          <a:cxnLst/>
          <a:rect l="0" t="0" r="0" b="0"/>
          <a:pathLst>
            <a:path>
              <a:moveTo>
                <a:pt x="4079240" y="0"/>
              </a:moveTo>
              <a:lnTo>
                <a:pt x="4079240" y="167002"/>
              </a:lnTo>
              <a:lnTo>
                <a:pt x="0" y="167002"/>
              </a:lnTo>
              <a:lnTo>
                <a:pt x="0" y="286681"/>
              </a:lnTo>
            </a:path>
          </a:pathLst>
        </a:custGeom>
        <a:noFill/>
        <a:ln w="19050" cap="rnd"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57EEBACE-B175-46B9-B7EB-FDFEBF437DCA}">
      <dsp:nvSpPr>
        <dsp:cNvPr id="0" name=""/>
        <dsp:cNvSpPr/>
      </dsp:nvSpPr>
      <dsp:spPr>
        <a:xfrm>
          <a:off x="3868831" y="280839"/>
          <a:ext cx="1563240" cy="872917"/>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b="1" kern="1200" dirty="0">
              <a:solidFill>
                <a:schemeClr val="tx1"/>
              </a:solidFill>
              <a:latin typeface="Arial" panose="020B0604020202020204" pitchFamily="34" charset="0"/>
              <a:cs typeface="Arial" panose="020B0604020202020204" pitchFamily="34" charset="0"/>
            </a:rPr>
            <a:t>IMPACT MAPPING</a:t>
          </a:r>
          <a:endParaRPr lang="es-CO" sz="1600" b="1" kern="1200" dirty="0">
            <a:solidFill>
              <a:schemeClr val="tx1"/>
            </a:solidFill>
            <a:latin typeface="Arial" panose="020B0604020202020204" pitchFamily="34" charset="0"/>
            <a:cs typeface="Arial" panose="020B0604020202020204" pitchFamily="34" charset="0"/>
          </a:endParaRPr>
        </a:p>
      </dsp:txBody>
      <dsp:txXfrm>
        <a:off x="3868831" y="280839"/>
        <a:ext cx="1563240" cy="872917"/>
      </dsp:txXfrm>
    </dsp:sp>
    <dsp:sp modelId="{80AC310A-D4A5-4191-B806-3D595F083615}">
      <dsp:nvSpPr>
        <dsp:cNvPr id="0" name=""/>
        <dsp:cNvSpPr/>
      </dsp:nvSpPr>
      <dsp:spPr>
        <a:xfrm>
          <a:off x="1314" y="1440438"/>
          <a:ext cx="1139794" cy="569897"/>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ES" sz="900" b="1" kern="1200" dirty="0">
              <a:latin typeface="Arial" panose="020B0604020202020204" pitchFamily="34" charset="0"/>
              <a:cs typeface="Arial" panose="020B0604020202020204" pitchFamily="34" charset="0"/>
            </a:rPr>
            <a:t> </a:t>
          </a:r>
          <a:r>
            <a:rPr lang="es-ES" sz="1200" b="1" kern="1200" dirty="0">
              <a:solidFill>
                <a:schemeClr val="tx1"/>
              </a:solidFill>
              <a:latin typeface="Arial" panose="020B0604020202020204" pitchFamily="34" charset="0"/>
              <a:cs typeface="Arial" panose="020B0604020202020204" pitchFamily="34" charset="0"/>
            </a:rPr>
            <a:t>¿ POR QUE ?</a:t>
          </a:r>
          <a:endParaRPr lang="es-CO" sz="1200" b="1" kern="1200" dirty="0">
            <a:solidFill>
              <a:schemeClr val="tx1"/>
            </a:solidFill>
            <a:latin typeface="Arial" panose="020B0604020202020204" pitchFamily="34" charset="0"/>
            <a:cs typeface="Arial" panose="020B0604020202020204" pitchFamily="34" charset="0"/>
          </a:endParaRPr>
        </a:p>
      </dsp:txBody>
      <dsp:txXfrm>
        <a:off x="1314" y="1440438"/>
        <a:ext cx="1139794" cy="569897"/>
      </dsp:txXfrm>
    </dsp:sp>
    <dsp:sp modelId="{4E218476-446C-4678-954F-1DF3E713749B}">
      <dsp:nvSpPr>
        <dsp:cNvPr id="0" name=""/>
        <dsp:cNvSpPr/>
      </dsp:nvSpPr>
      <dsp:spPr>
        <a:xfrm>
          <a:off x="0" y="3310009"/>
          <a:ext cx="1220731" cy="2450997"/>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b="1" kern="1200" dirty="0">
              <a:solidFill>
                <a:schemeClr val="tx1"/>
              </a:solidFill>
              <a:latin typeface="Arial" panose="020B0604020202020204" pitchFamily="34" charset="0"/>
              <a:cs typeface="Arial" panose="020B0604020202020204" pitchFamily="34" charset="0"/>
            </a:rPr>
            <a:t>En la vereda los Soches (Localidad de Usme) hay falta de información o información desactualizada de los componentes del territorio, se requiere una solución que facilite el levantamiento del inventario y actualice la data catastral y predial de la vereda.</a:t>
          </a:r>
        </a:p>
      </dsp:txBody>
      <dsp:txXfrm>
        <a:off x="0" y="3310009"/>
        <a:ext cx="1220731" cy="2450997"/>
      </dsp:txXfrm>
    </dsp:sp>
    <dsp:sp modelId="{D257145C-1FD7-4FBA-A5F8-3B7CD0B0E00D}">
      <dsp:nvSpPr>
        <dsp:cNvPr id="0" name=""/>
        <dsp:cNvSpPr/>
      </dsp:nvSpPr>
      <dsp:spPr>
        <a:xfrm>
          <a:off x="1932753" y="1673543"/>
          <a:ext cx="1139794" cy="931303"/>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b="1" kern="1200" dirty="0">
              <a:solidFill>
                <a:schemeClr val="tx1"/>
              </a:solidFill>
              <a:latin typeface="Arial" panose="020B0604020202020204" pitchFamily="34" charset="0"/>
              <a:cs typeface="Arial" panose="020B0604020202020204" pitchFamily="34" charset="0"/>
            </a:rPr>
            <a:t>¿ QUIEN  ?</a:t>
          </a:r>
        </a:p>
        <a:p>
          <a:pPr lvl="0" algn="ctr" defTabSz="533400">
            <a:lnSpc>
              <a:spcPct val="90000"/>
            </a:lnSpc>
            <a:spcBef>
              <a:spcPct val="0"/>
            </a:spcBef>
            <a:spcAft>
              <a:spcPct val="35000"/>
            </a:spcAft>
          </a:pPr>
          <a:r>
            <a:rPr lang="es-ES" sz="1200" b="1" kern="1200" dirty="0">
              <a:solidFill>
                <a:schemeClr val="tx1"/>
              </a:solidFill>
              <a:latin typeface="Arial" panose="020B0604020202020204" pitchFamily="34" charset="0"/>
              <a:cs typeface="Arial" panose="020B0604020202020204" pitchFamily="34" charset="0"/>
            </a:rPr>
            <a:t>ACTORES</a:t>
          </a:r>
          <a:endParaRPr lang="es-CO" sz="1200" b="1" kern="1200" dirty="0">
            <a:solidFill>
              <a:schemeClr val="tx1"/>
            </a:solidFill>
            <a:latin typeface="Arial" panose="020B0604020202020204" pitchFamily="34" charset="0"/>
            <a:cs typeface="Arial" panose="020B0604020202020204" pitchFamily="34" charset="0"/>
          </a:endParaRPr>
        </a:p>
      </dsp:txBody>
      <dsp:txXfrm>
        <a:off x="1932753" y="1673543"/>
        <a:ext cx="1139794" cy="931303"/>
      </dsp:txXfrm>
    </dsp:sp>
    <dsp:sp modelId="{E5745EBC-77C4-4908-8BAD-E830B1156A5D}">
      <dsp:nvSpPr>
        <dsp:cNvPr id="0" name=""/>
        <dsp:cNvSpPr/>
      </dsp:nvSpPr>
      <dsp:spPr>
        <a:xfrm>
          <a:off x="1798052" y="3759567"/>
          <a:ext cx="1595313" cy="2640346"/>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buFont typeface="Arial" panose="020B0604020202020204" pitchFamily="34" charset="0"/>
            <a:buNone/>
          </a:pPr>
          <a:r>
            <a:rPr lang="es-ES" sz="1000" b="1" kern="1200" dirty="0">
              <a:solidFill>
                <a:schemeClr val="tx1"/>
              </a:solidFill>
              <a:latin typeface="Arial" panose="020B0604020202020204" pitchFamily="34" charset="0"/>
              <a:cs typeface="Arial" panose="020B0604020202020204" pitchFamily="34" charset="0"/>
            </a:rPr>
            <a:t>1.Habitantes de la vereda. </a:t>
          </a:r>
        </a:p>
        <a:p>
          <a:pPr lvl="0" algn="l" defTabSz="444500">
            <a:lnSpc>
              <a:spcPct val="90000"/>
            </a:lnSpc>
            <a:spcBef>
              <a:spcPct val="0"/>
            </a:spcBef>
            <a:spcAft>
              <a:spcPct val="35000"/>
            </a:spcAft>
            <a:buFont typeface="Arial" panose="020B0604020202020204" pitchFamily="34" charset="0"/>
            <a:buNone/>
          </a:pPr>
          <a:endParaRPr lang="es-ES" sz="1000" b="1" kern="1200" dirty="0">
            <a:solidFill>
              <a:schemeClr val="tx1"/>
            </a:solidFill>
            <a:latin typeface="Arial" panose="020B0604020202020204" pitchFamily="34" charset="0"/>
            <a:cs typeface="Arial" panose="020B0604020202020204" pitchFamily="34" charset="0"/>
          </a:endParaRPr>
        </a:p>
        <a:p>
          <a:pPr lvl="0" algn="l" defTabSz="444500">
            <a:lnSpc>
              <a:spcPct val="90000"/>
            </a:lnSpc>
            <a:spcBef>
              <a:spcPct val="0"/>
            </a:spcBef>
            <a:spcAft>
              <a:spcPct val="35000"/>
            </a:spcAft>
            <a:buFont typeface="Arial" panose="020B0604020202020204" pitchFamily="34" charset="0"/>
            <a:buNone/>
          </a:pPr>
          <a:r>
            <a:rPr lang="es-ES" sz="1000" b="1" kern="1200" dirty="0">
              <a:solidFill>
                <a:schemeClr val="tx1"/>
              </a:solidFill>
              <a:latin typeface="Arial" panose="020B0604020202020204" pitchFamily="34" charset="0"/>
              <a:cs typeface="Arial" panose="020B0604020202020204" pitchFamily="34" charset="0"/>
            </a:rPr>
            <a:t>2.JAC.</a:t>
          </a:r>
        </a:p>
        <a:p>
          <a:pPr lvl="0" algn="l" defTabSz="444500">
            <a:lnSpc>
              <a:spcPct val="90000"/>
            </a:lnSpc>
            <a:spcBef>
              <a:spcPct val="0"/>
            </a:spcBef>
            <a:spcAft>
              <a:spcPct val="35000"/>
            </a:spcAft>
            <a:buFont typeface="Arial" panose="020B0604020202020204" pitchFamily="34" charset="0"/>
            <a:buNone/>
          </a:pPr>
          <a:r>
            <a:rPr lang="es-ES" sz="1000" b="1" kern="1200" dirty="0">
              <a:solidFill>
                <a:schemeClr val="tx1"/>
              </a:solidFill>
              <a:latin typeface="Arial" panose="020B0604020202020204" pitchFamily="34" charset="0"/>
              <a:cs typeface="Arial" panose="020B0604020202020204" pitchFamily="34" charset="0"/>
            </a:rPr>
            <a:t> </a:t>
          </a:r>
        </a:p>
        <a:p>
          <a:pPr lvl="0" algn="l" defTabSz="444500">
            <a:lnSpc>
              <a:spcPct val="90000"/>
            </a:lnSpc>
            <a:spcBef>
              <a:spcPct val="0"/>
            </a:spcBef>
            <a:spcAft>
              <a:spcPct val="35000"/>
            </a:spcAft>
            <a:buFont typeface="Arial" panose="020B0604020202020204" pitchFamily="34" charset="0"/>
            <a:buNone/>
          </a:pPr>
          <a:r>
            <a:rPr lang="es-ES" sz="1000" b="1" kern="1200" dirty="0">
              <a:solidFill>
                <a:schemeClr val="tx1"/>
              </a:solidFill>
              <a:latin typeface="Arial" panose="020B0604020202020204" pitchFamily="34" charset="0"/>
              <a:cs typeface="Arial" panose="020B0604020202020204" pitchFamily="34" charset="0"/>
            </a:rPr>
            <a:t>3.Supervisores académicos.</a:t>
          </a:r>
        </a:p>
        <a:p>
          <a:pPr lvl="0" algn="ctr" defTabSz="444500">
            <a:lnSpc>
              <a:spcPct val="90000"/>
            </a:lnSpc>
            <a:spcBef>
              <a:spcPct val="0"/>
            </a:spcBef>
            <a:spcAft>
              <a:spcPct val="35000"/>
            </a:spcAft>
            <a:buFont typeface="Arial" panose="020B0604020202020204" pitchFamily="34" charset="0"/>
            <a:buChar char="•"/>
          </a:pPr>
          <a:endParaRPr lang="es-CO" sz="2600" kern="1200" dirty="0"/>
        </a:p>
      </dsp:txBody>
      <dsp:txXfrm>
        <a:off x="1798052" y="3759567"/>
        <a:ext cx="1595313" cy="2640346"/>
      </dsp:txXfrm>
    </dsp:sp>
    <dsp:sp modelId="{6EC450D7-CB01-4DA0-B4A3-9896766AE896}">
      <dsp:nvSpPr>
        <dsp:cNvPr id="0" name=""/>
        <dsp:cNvSpPr/>
      </dsp:nvSpPr>
      <dsp:spPr>
        <a:xfrm>
          <a:off x="5071942" y="1608273"/>
          <a:ext cx="1139794" cy="929565"/>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b="1" kern="1200" dirty="0">
              <a:solidFill>
                <a:schemeClr val="tx1"/>
              </a:solidFill>
              <a:latin typeface="Arial" panose="020B0604020202020204" pitchFamily="34" charset="0"/>
              <a:cs typeface="Arial" panose="020B0604020202020204" pitchFamily="34" charset="0"/>
            </a:rPr>
            <a:t>¿ COMO ?</a:t>
          </a:r>
        </a:p>
        <a:p>
          <a:pPr lvl="0" algn="ctr" defTabSz="533400">
            <a:lnSpc>
              <a:spcPct val="90000"/>
            </a:lnSpc>
            <a:spcBef>
              <a:spcPct val="0"/>
            </a:spcBef>
            <a:spcAft>
              <a:spcPct val="35000"/>
            </a:spcAft>
          </a:pPr>
          <a:r>
            <a:rPr lang="es-ES" sz="1200" b="1" kern="1200" dirty="0">
              <a:solidFill>
                <a:schemeClr val="tx1"/>
              </a:solidFill>
              <a:latin typeface="Arial" panose="020B0604020202020204" pitchFamily="34" charset="0"/>
              <a:cs typeface="Arial" panose="020B0604020202020204" pitchFamily="34" charset="0"/>
            </a:rPr>
            <a:t>IMPACTO</a:t>
          </a:r>
          <a:endParaRPr lang="es-CO" sz="1200" b="1" kern="1200" dirty="0">
            <a:solidFill>
              <a:schemeClr val="tx1"/>
            </a:solidFill>
            <a:latin typeface="Arial" panose="020B0604020202020204" pitchFamily="34" charset="0"/>
            <a:cs typeface="Arial" panose="020B0604020202020204" pitchFamily="34" charset="0"/>
          </a:endParaRPr>
        </a:p>
      </dsp:txBody>
      <dsp:txXfrm>
        <a:off x="5071942" y="1608273"/>
        <a:ext cx="1139794" cy="929565"/>
      </dsp:txXfrm>
    </dsp:sp>
    <dsp:sp modelId="{5F3A64AD-4DAE-407E-8322-A3850154D85F}">
      <dsp:nvSpPr>
        <dsp:cNvPr id="0" name=""/>
        <dsp:cNvSpPr/>
      </dsp:nvSpPr>
      <dsp:spPr>
        <a:xfrm>
          <a:off x="3728773" y="2769747"/>
          <a:ext cx="3154667" cy="3756889"/>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buFont typeface="+mj-lt"/>
            <a:buAutoNum type="arabicPeriod"/>
          </a:pPr>
          <a:r>
            <a:rPr lang="es-ES" sz="1000" b="1" kern="1200" dirty="0">
              <a:solidFill>
                <a:schemeClr val="tx1"/>
              </a:solidFill>
              <a:latin typeface="Arial" panose="020B0604020202020204" pitchFamily="34" charset="0"/>
              <a:cs typeface="Arial" panose="020B0604020202020204" pitchFamily="34" charset="0"/>
            </a:rPr>
            <a:t>Actualización de data catastral y predial (Conocimiento del territorio).</a:t>
          </a:r>
        </a:p>
        <a:p>
          <a:pPr lvl="0" algn="ctr" defTabSz="444500">
            <a:lnSpc>
              <a:spcPct val="90000"/>
            </a:lnSpc>
            <a:spcBef>
              <a:spcPct val="0"/>
            </a:spcBef>
            <a:spcAft>
              <a:spcPct val="35000"/>
            </a:spcAft>
            <a:buFont typeface="+mj-lt"/>
            <a:buAutoNum type="arabicPeriod"/>
          </a:pPr>
          <a:endParaRPr lang="es-ES" sz="1000" b="1" kern="1200" dirty="0">
            <a:solidFill>
              <a:schemeClr val="tx1"/>
            </a:solidFill>
            <a:latin typeface="Arial" panose="020B0604020202020204" pitchFamily="34" charset="0"/>
            <a:cs typeface="Arial" panose="020B0604020202020204" pitchFamily="34" charset="0"/>
          </a:endParaRPr>
        </a:p>
        <a:p>
          <a:pPr lvl="0" algn="ctr" defTabSz="444500">
            <a:lnSpc>
              <a:spcPct val="90000"/>
            </a:lnSpc>
            <a:spcBef>
              <a:spcPct val="0"/>
            </a:spcBef>
            <a:spcAft>
              <a:spcPct val="35000"/>
            </a:spcAft>
            <a:buFont typeface="+mj-lt"/>
            <a:buAutoNum type="arabicPeriod"/>
          </a:pPr>
          <a:r>
            <a:rPr lang="es-ES" sz="1000" b="1" kern="1200" dirty="0">
              <a:solidFill>
                <a:schemeClr val="tx1"/>
              </a:solidFill>
              <a:latin typeface="Arial" panose="020B0604020202020204" pitchFamily="34" charset="0"/>
              <a:cs typeface="Arial" panose="020B0604020202020204" pitchFamily="34" charset="0"/>
            </a:rPr>
            <a:t>Mejoramientos, modificaciones o inclusiones al territorio (Descuentos o inversiones por ingresos catastrales). </a:t>
          </a:r>
        </a:p>
        <a:p>
          <a:pPr lvl="0" algn="ctr" defTabSz="444500">
            <a:lnSpc>
              <a:spcPct val="90000"/>
            </a:lnSpc>
            <a:spcBef>
              <a:spcPct val="0"/>
            </a:spcBef>
            <a:spcAft>
              <a:spcPct val="35000"/>
            </a:spcAft>
            <a:buFont typeface="+mj-lt"/>
            <a:buAutoNum type="arabicPeriod"/>
          </a:pPr>
          <a:endParaRPr lang="es-ES" sz="1000" b="1" kern="1200" dirty="0">
            <a:solidFill>
              <a:schemeClr val="tx1"/>
            </a:solidFill>
            <a:latin typeface="Arial" panose="020B0604020202020204" pitchFamily="34" charset="0"/>
            <a:cs typeface="Arial" panose="020B0604020202020204" pitchFamily="34" charset="0"/>
          </a:endParaRPr>
        </a:p>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Identificación de los predios.</a:t>
          </a:r>
        </a:p>
        <a:p>
          <a:pPr lvl="0" algn="ctr" defTabSz="444500">
            <a:lnSpc>
              <a:spcPct val="90000"/>
            </a:lnSpc>
            <a:spcBef>
              <a:spcPct val="0"/>
            </a:spcBef>
            <a:spcAft>
              <a:spcPct val="35000"/>
            </a:spcAft>
            <a:buFont typeface="Arial" panose="020B0604020202020204" pitchFamily="34" charset="0"/>
            <a:buChar char="•"/>
          </a:pPr>
          <a:endParaRPr lang="es-ES" sz="1000" b="1" kern="1200" dirty="0">
            <a:solidFill>
              <a:schemeClr val="tx1"/>
            </a:solidFill>
            <a:latin typeface="Arial" panose="020B0604020202020204" pitchFamily="34" charset="0"/>
            <a:cs typeface="Arial" panose="020B0604020202020204" pitchFamily="34" charset="0"/>
          </a:endParaRPr>
        </a:p>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Ubicación de cada predio en sus coordenadas.</a:t>
          </a:r>
        </a:p>
        <a:p>
          <a:pPr lvl="0" algn="ctr" defTabSz="444500">
            <a:lnSpc>
              <a:spcPct val="90000"/>
            </a:lnSpc>
            <a:spcBef>
              <a:spcPct val="0"/>
            </a:spcBef>
            <a:spcAft>
              <a:spcPct val="35000"/>
            </a:spcAft>
            <a:buFont typeface="Arial" panose="020B0604020202020204" pitchFamily="34" charset="0"/>
            <a:buChar char="•"/>
          </a:pPr>
          <a:endParaRPr lang="es-ES" sz="1000" b="1" kern="1200" dirty="0">
            <a:solidFill>
              <a:schemeClr val="tx1"/>
            </a:solidFill>
            <a:latin typeface="Arial" panose="020B0604020202020204" pitchFamily="34" charset="0"/>
            <a:cs typeface="Arial" panose="020B0604020202020204" pitchFamily="34" charset="0"/>
          </a:endParaRPr>
        </a:p>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Inventario de servicios públicos actualizada y de uso de predios respecto a su infraestructura (1 piso, 2 pisos, etc.).</a:t>
          </a:r>
        </a:p>
        <a:p>
          <a:pPr lvl="0" algn="ctr" defTabSz="444500">
            <a:lnSpc>
              <a:spcPct val="90000"/>
            </a:lnSpc>
            <a:spcBef>
              <a:spcPct val="0"/>
            </a:spcBef>
            <a:spcAft>
              <a:spcPct val="35000"/>
            </a:spcAft>
            <a:buFont typeface="Arial" panose="020B0604020202020204" pitchFamily="34" charset="0"/>
            <a:buChar char="•"/>
          </a:pPr>
          <a:endParaRPr lang="es-ES" sz="1000" b="1" kern="1200" dirty="0">
            <a:solidFill>
              <a:schemeClr val="tx1"/>
            </a:solidFill>
            <a:latin typeface="Arial" panose="020B0604020202020204" pitchFamily="34" charset="0"/>
            <a:cs typeface="Arial" panose="020B0604020202020204" pitchFamily="34" charset="0"/>
          </a:endParaRPr>
        </a:p>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Mejorar calidad de vida (Acceso a recursos para financiar frentes en salud, educación, vías secundarias y terciarias)</a:t>
          </a:r>
        </a:p>
        <a:p>
          <a:pPr lvl="0" algn="ctr" defTabSz="444500">
            <a:lnSpc>
              <a:spcPct val="90000"/>
            </a:lnSpc>
            <a:spcBef>
              <a:spcPct val="0"/>
            </a:spcBef>
            <a:spcAft>
              <a:spcPct val="35000"/>
            </a:spcAft>
          </a:pPr>
          <a:endParaRPr lang="es-ES" sz="1000" b="1" kern="1200" dirty="0">
            <a:solidFill>
              <a:schemeClr val="tx1"/>
            </a:solidFill>
            <a:latin typeface="Arial" panose="020B0604020202020204" pitchFamily="34" charset="0"/>
            <a:cs typeface="Arial" panose="020B0604020202020204" pitchFamily="34" charset="0"/>
          </a:endParaRPr>
        </a:p>
        <a:p>
          <a:pPr lvl="0" algn="ctr" defTabSz="444500">
            <a:lnSpc>
              <a:spcPct val="90000"/>
            </a:lnSpc>
            <a:spcBef>
              <a:spcPct val="0"/>
            </a:spcBef>
            <a:spcAft>
              <a:spcPct val="35000"/>
            </a:spcAft>
            <a:buFont typeface="+mj-lt"/>
            <a:buAutoNum type="arabicPeriod"/>
          </a:pPr>
          <a:endParaRPr lang="es-ES" sz="1000" kern="1200" dirty="0">
            <a:latin typeface="Arial" panose="020B0604020202020204" pitchFamily="34" charset="0"/>
            <a:cs typeface="Arial" panose="020B0604020202020204" pitchFamily="34" charset="0"/>
          </a:endParaRPr>
        </a:p>
        <a:p>
          <a:pPr lvl="0" algn="ctr" defTabSz="444500">
            <a:lnSpc>
              <a:spcPct val="90000"/>
            </a:lnSpc>
            <a:spcBef>
              <a:spcPct val="0"/>
            </a:spcBef>
            <a:spcAft>
              <a:spcPct val="35000"/>
            </a:spcAft>
            <a:buFont typeface="+mj-lt"/>
            <a:buAutoNum type="arabicPeriod"/>
          </a:pPr>
          <a:endParaRPr lang="es-CO" sz="1000" kern="1200" dirty="0">
            <a:latin typeface="Arial" panose="020B0604020202020204" pitchFamily="34" charset="0"/>
            <a:cs typeface="Arial" panose="020B0604020202020204" pitchFamily="34" charset="0"/>
          </a:endParaRPr>
        </a:p>
      </dsp:txBody>
      <dsp:txXfrm>
        <a:off x="3728773" y="2769747"/>
        <a:ext cx="3154667" cy="3756889"/>
      </dsp:txXfrm>
    </dsp:sp>
    <dsp:sp modelId="{67D3F1F3-FE67-438F-A43B-808F1F82CD7D}">
      <dsp:nvSpPr>
        <dsp:cNvPr id="0" name=""/>
        <dsp:cNvSpPr/>
      </dsp:nvSpPr>
      <dsp:spPr>
        <a:xfrm>
          <a:off x="8788779" y="1515077"/>
          <a:ext cx="1139794" cy="569897"/>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b="1" kern="1200" dirty="0">
              <a:solidFill>
                <a:schemeClr val="tx1"/>
              </a:solidFill>
              <a:latin typeface="Arial" panose="020B0604020202020204" pitchFamily="34" charset="0"/>
              <a:cs typeface="Arial" panose="020B0604020202020204" pitchFamily="34" charset="0"/>
            </a:rPr>
            <a:t>¿  QUE ?</a:t>
          </a:r>
          <a:endParaRPr lang="es-CO" sz="1200" b="1" kern="1200" dirty="0">
            <a:solidFill>
              <a:schemeClr val="tx1"/>
            </a:solidFill>
            <a:latin typeface="Arial" panose="020B0604020202020204" pitchFamily="34" charset="0"/>
            <a:cs typeface="Arial" panose="020B0604020202020204" pitchFamily="34" charset="0"/>
          </a:endParaRPr>
        </a:p>
      </dsp:txBody>
      <dsp:txXfrm>
        <a:off x="8788779" y="1515077"/>
        <a:ext cx="1139794" cy="569897"/>
      </dsp:txXfrm>
    </dsp:sp>
    <dsp:sp modelId="{674CC34E-4F3A-463C-B324-6F08D97D8094}">
      <dsp:nvSpPr>
        <dsp:cNvPr id="0" name=""/>
        <dsp:cNvSpPr/>
      </dsp:nvSpPr>
      <dsp:spPr>
        <a:xfrm>
          <a:off x="7261309" y="2471137"/>
          <a:ext cx="2738368" cy="3597830"/>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Sensibilización a las JAL, habitantes y de ser necesario autoridades de la vereda respecto a la puesta en marcha del proyecto y los beneficios o impactos de la puesta en marcha del proyecto.</a:t>
          </a:r>
        </a:p>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Creación de un SI que administre todo el proceso.</a:t>
          </a:r>
        </a:p>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Socialización y capacitación al usuario a los usuarios para la operatividad del aplicativo.</a:t>
          </a:r>
        </a:p>
        <a:p>
          <a:pPr lvl="0" algn="ctr" defTabSz="444500">
            <a:lnSpc>
              <a:spcPct val="90000"/>
            </a:lnSpc>
            <a:spcBef>
              <a:spcPct val="0"/>
            </a:spcBef>
            <a:spcAft>
              <a:spcPct val="35000"/>
            </a:spcAft>
            <a:buFont typeface="Arial" panose="020B0604020202020204" pitchFamily="34" charset="0"/>
            <a:buChar char="•"/>
          </a:pPr>
          <a:r>
            <a:rPr lang="es-ES" sz="1000" b="1" kern="1200" dirty="0">
              <a:solidFill>
                <a:schemeClr val="tx1"/>
              </a:solidFill>
              <a:latin typeface="Arial" panose="020B0604020202020204" pitchFamily="34" charset="0"/>
              <a:cs typeface="Arial" panose="020B0604020202020204" pitchFamily="34" charset="0"/>
            </a:rPr>
            <a:t>Programa piloto de modelo de uso, que satisfaga las necesidades y que entregue información de análisis para toma de decisiones.</a:t>
          </a:r>
          <a:endParaRPr lang="es-CO" sz="1000" b="1" kern="1200" dirty="0">
            <a:solidFill>
              <a:schemeClr val="tx1"/>
            </a:solidFill>
            <a:latin typeface="Arial" panose="020B0604020202020204" pitchFamily="34" charset="0"/>
            <a:cs typeface="Arial" panose="020B0604020202020204" pitchFamily="34" charset="0"/>
          </a:endParaRPr>
        </a:p>
      </dsp:txBody>
      <dsp:txXfrm>
        <a:off x="7261309" y="2471137"/>
        <a:ext cx="2738368" cy="35978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8522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73676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092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661145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9761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21397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76273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6384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9073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8644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6941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7115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8155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4243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124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0147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20465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www.sdp.gov.co/sites/default/files/dts_nov_30_entrega_sdp-fin4.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ridum.umanizales.edu.co:8080/xmlui/bitstream/handle/6789/2341/Gomez_Aura_Maria_2015.pdf?sequence=1&amp;isAllowed=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file:///C:\Users\APRENDIZ.307-09\Desktop\NossaCalder&#195;&#179;nJavierAndr&#195;&#169;s2017.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904B5-7F11-4580-B99B-0443EEC443CF}"/>
              </a:ext>
            </a:extLst>
          </p:cNvPr>
          <p:cNvSpPr>
            <a:spLocks noGrp="1"/>
          </p:cNvSpPr>
          <p:nvPr>
            <p:ph type="ctrTitle"/>
          </p:nvPr>
        </p:nvSpPr>
        <p:spPr>
          <a:xfrm>
            <a:off x="1507067" y="1683027"/>
            <a:ext cx="7766936" cy="2173356"/>
          </a:xfrm>
        </p:spPr>
        <p:txBody>
          <a:bodyPr/>
          <a:lstStyle/>
          <a:p>
            <a:pPr algn="ctr"/>
            <a:r>
              <a:rPr lang="es-ES" b="1" dirty="0">
                <a:solidFill>
                  <a:schemeClr val="tx1"/>
                </a:solidFill>
                <a:latin typeface="Arial" panose="020B0604020202020204" pitchFamily="34" charset="0"/>
                <a:cs typeface="Arial" panose="020B0604020202020204" pitchFamily="34" charset="0"/>
              </a:rPr>
              <a:t>IMPACT MAPPING</a:t>
            </a:r>
            <a:endParaRPr lang="es-CO" b="1" dirty="0">
              <a:solidFill>
                <a:schemeClr val="tx1"/>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9CB03EF1-4C45-4647-A11D-17A7BC0E78CB}"/>
              </a:ext>
            </a:extLst>
          </p:cNvPr>
          <p:cNvSpPr>
            <a:spLocks noGrp="1"/>
          </p:cNvSpPr>
          <p:nvPr>
            <p:ph type="subTitle" idx="1"/>
          </p:nvPr>
        </p:nvSpPr>
        <p:spPr>
          <a:xfrm>
            <a:off x="1507067" y="3959604"/>
            <a:ext cx="7766936" cy="2043631"/>
          </a:xfrm>
        </p:spPr>
        <p:txBody>
          <a:bodyPr>
            <a:normAutofit fontScale="40000" lnSpcReduction="20000"/>
          </a:bodyPr>
          <a:lstStyle/>
          <a:p>
            <a:pPr algn="ctr"/>
            <a:endParaRPr lang="es-ES" dirty="0"/>
          </a:p>
          <a:p>
            <a:pPr algn="ctr"/>
            <a:r>
              <a:rPr lang="es-ES" dirty="0"/>
              <a:t>                                                                                      </a:t>
            </a:r>
          </a:p>
          <a:p>
            <a:pPr algn="ctr"/>
            <a:endParaRPr lang="es-ES" dirty="0"/>
          </a:p>
          <a:p>
            <a:pPr algn="ctr"/>
            <a:endParaRPr lang="es-ES" dirty="0"/>
          </a:p>
          <a:p>
            <a:pPr algn="ctr"/>
            <a:r>
              <a:rPr lang="es-CO" sz="2800" b="1" dirty="0">
                <a:solidFill>
                  <a:schemeClr val="tx1"/>
                </a:solidFill>
                <a:latin typeface="Arial" panose="020B0604020202020204" pitchFamily="34" charset="0"/>
                <a:cs typeface="Arial" panose="020B0604020202020204" pitchFamily="34" charset="0"/>
              </a:rPr>
              <a:t>IMPLEMENTACIÒN DE SISTEMAS DE INFORMACIÓN GEOGRÁFICA</a:t>
            </a:r>
          </a:p>
          <a:p>
            <a:pPr algn="ctr"/>
            <a:r>
              <a:rPr lang="es-CO" sz="2800" b="1" dirty="0">
                <a:solidFill>
                  <a:schemeClr val="tx1"/>
                </a:solidFill>
                <a:latin typeface="Arial" panose="020B0604020202020204" pitchFamily="34" charset="0"/>
                <a:cs typeface="Arial" panose="020B0604020202020204" pitchFamily="34" charset="0"/>
              </a:rPr>
              <a:t>DESARROLLO DE APLICACIONES PARA DISPOSITIVOS MOVILES</a:t>
            </a:r>
          </a:p>
          <a:p>
            <a:pPr algn="ctr"/>
            <a:r>
              <a:rPr lang="es-CO" sz="2800" b="1" dirty="0">
                <a:solidFill>
                  <a:schemeClr val="tx1"/>
                </a:solidFill>
                <a:latin typeface="Arial" panose="020B0604020202020204" pitchFamily="34" charset="0"/>
                <a:cs typeface="Arial" panose="020B0604020202020204" pitchFamily="34" charset="0"/>
              </a:rPr>
              <a:t>CARLOS ALCALA – LUIS FORERO</a:t>
            </a:r>
          </a:p>
          <a:p>
            <a:pPr algn="ctr"/>
            <a:r>
              <a:rPr lang="es-CO" sz="2800" b="1" dirty="0">
                <a:solidFill>
                  <a:schemeClr val="tx1"/>
                </a:solidFill>
                <a:latin typeface="Arial" panose="020B0604020202020204" pitchFamily="34" charset="0"/>
                <a:cs typeface="Arial" panose="020B0604020202020204" pitchFamily="34" charset="0"/>
              </a:rPr>
              <a:t>YULY BUSTAMANTE SANTOS – ALFREDO LOPEZ</a:t>
            </a:r>
          </a:p>
        </p:txBody>
      </p:sp>
    </p:spTree>
    <p:extLst>
      <p:ext uri="{BB962C8B-B14F-4D97-AF65-F5344CB8AC3E}">
        <p14:creationId xmlns:p14="http://schemas.microsoft.com/office/powerpoint/2010/main" val="113780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D627E0CE-AD9D-43AD-B7B0-18ABC99C240F}"/>
              </a:ext>
            </a:extLst>
          </p:cNvPr>
          <p:cNvGraphicFramePr/>
          <p:nvPr>
            <p:extLst>
              <p:ext uri="{D42A27DB-BD31-4B8C-83A1-F6EECF244321}">
                <p14:modId xmlns:p14="http://schemas.microsoft.com/office/powerpoint/2010/main" val="1044655219"/>
              </p:ext>
            </p:extLst>
          </p:nvPr>
        </p:nvGraphicFramePr>
        <p:xfrm>
          <a:off x="729841" y="-92279"/>
          <a:ext cx="9999678" cy="669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a:xfrm>
            <a:off x="585895" y="1139148"/>
            <a:ext cx="8596668" cy="1826581"/>
          </a:xfrm>
        </p:spPr>
        <p:txBody>
          <a:bodyPr>
            <a:normAutofit/>
          </a:bodyPr>
          <a:lstStyle/>
          <a:p>
            <a:r>
              <a:rPr lang="es-MX" b="1" dirty="0"/>
              <a:t>Objetivo especifico</a:t>
            </a:r>
            <a:r>
              <a:rPr lang="en-US" dirty="0"/>
              <a:t/>
            </a:r>
            <a:br>
              <a:rPr lang="en-US" dirty="0"/>
            </a:br>
            <a:endParaRPr lang="en-US" dirty="0"/>
          </a:p>
        </p:txBody>
      </p:sp>
      <p:sp>
        <p:nvSpPr>
          <p:cNvPr id="3" name="Marcador de texto 2"/>
          <p:cNvSpPr>
            <a:spLocks noGrp="1"/>
          </p:cNvSpPr>
          <p:nvPr>
            <p:ph type="body" idx="1"/>
          </p:nvPr>
        </p:nvSpPr>
        <p:spPr>
          <a:xfrm>
            <a:off x="729841" y="2889842"/>
            <a:ext cx="8596668" cy="2264049"/>
          </a:xfrm>
        </p:spPr>
        <p:txBody>
          <a:bodyPr>
            <a:noAutofit/>
          </a:bodyPr>
          <a:lstStyle/>
          <a:p>
            <a:r>
              <a:rPr lang="es-MX" sz="1600" dirty="0" smtClean="0"/>
              <a:t>Obtener </a:t>
            </a:r>
            <a:r>
              <a:rPr lang="es-MX" sz="1600" dirty="0"/>
              <a:t>información de </a:t>
            </a:r>
            <a:r>
              <a:rPr lang="es-MX" sz="1600" dirty="0" smtClean="0"/>
              <a:t>básica predial </a:t>
            </a:r>
            <a:r>
              <a:rPr lang="es-MX" sz="1600" dirty="0"/>
              <a:t>como: </a:t>
            </a:r>
            <a:endParaRPr lang="en-US" sz="1600" dirty="0"/>
          </a:p>
          <a:p>
            <a:pPr lvl="0"/>
            <a:r>
              <a:rPr lang="es-MX" sz="1600" dirty="0"/>
              <a:t>Identificación del predio</a:t>
            </a:r>
            <a:endParaRPr lang="en-US" sz="1600" dirty="0"/>
          </a:p>
          <a:p>
            <a:pPr lvl="0"/>
            <a:r>
              <a:rPr lang="es-MX" sz="1600" dirty="0"/>
              <a:t>Ubicación espacial</a:t>
            </a:r>
            <a:endParaRPr lang="en-US" sz="1600" dirty="0"/>
          </a:p>
          <a:p>
            <a:pPr lvl="0"/>
            <a:r>
              <a:rPr lang="es-MX" sz="1600" dirty="0"/>
              <a:t>Servicios públicos</a:t>
            </a:r>
            <a:endParaRPr lang="en-US" sz="1600" dirty="0"/>
          </a:p>
          <a:p>
            <a:pPr lvl="0"/>
            <a:r>
              <a:rPr lang="es-MX" sz="1600" dirty="0"/>
              <a:t>Uso del predio </a:t>
            </a:r>
            <a:endParaRPr lang="en-US" sz="1600" dirty="0"/>
          </a:p>
          <a:p>
            <a:pPr lvl="0"/>
            <a:r>
              <a:rPr lang="es-MX" sz="1600" dirty="0"/>
              <a:t>Colindantes </a:t>
            </a:r>
            <a:endParaRPr lang="en-US" sz="1600" dirty="0"/>
          </a:p>
          <a:p>
            <a:endParaRPr lang="en-US" sz="1200" dirty="0"/>
          </a:p>
        </p:txBody>
      </p:sp>
    </p:spTree>
    <p:extLst>
      <p:ext uri="{BB962C8B-B14F-4D97-AF65-F5344CB8AC3E}">
        <p14:creationId xmlns:p14="http://schemas.microsoft.com/office/powerpoint/2010/main" val="138288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D627E0CE-AD9D-43AD-B7B0-18ABC99C240F}"/>
              </a:ext>
            </a:extLst>
          </p:cNvPr>
          <p:cNvGraphicFramePr/>
          <p:nvPr>
            <p:extLst>
              <p:ext uri="{D42A27DB-BD31-4B8C-83A1-F6EECF244321}">
                <p14:modId xmlns:p14="http://schemas.microsoft.com/office/powerpoint/2010/main" val="2540442029"/>
              </p:ext>
            </p:extLst>
          </p:nvPr>
        </p:nvGraphicFramePr>
        <p:xfrm>
          <a:off x="729841" y="-92279"/>
          <a:ext cx="9999678" cy="669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echa: curvada hacia abajo 5">
            <a:extLst>
              <a:ext uri="{FF2B5EF4-FFF2-40B4-BE49-F238E27FC236}">
                <a16:creationId xmlns:a16="http://schemas.microsoft.com/office/drawing/2014/main" id="{E946CA00-C6EA-47DD-B397-2350A34061AE}"/>
              </a:ext>
            </a:extLst>
          </p:cNvPr>
          <p:cNvSpPr/>
          <p:nvPr/>
        </p:nvSpPr>
        <p:spPr>
          <a:xfrm>
            <a:off x="1602296" y="2667700"/>
            <a:ext cx="1736521" cy="696286"/>
          </a:xfrm>
          <a:prstGeom prst="curvedDownArrow">
            <a:avLst>
              <a:gd name="adj1" fmla="val 8908"/>
              <a:gd name="adj2" fmla="val 50000"/>
              <a:gd name="adj3" fmla="val 2183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7" name="Flecha: curvada hacia arriba 6">
            <a:extLst>
              <a:ext uri="{FF2B5EF4-FFF2-40B4-BE49-F238E27FC236}">
                <a16:creationId xmlns:a16="http://schemas.microsoft.com/office/drawing/2014/main" id="{C57B4E4D-941C-406D-B2BE-E11CF1475431}"/>
              </a:ext>
            </a:extLst>
          </p:cNvPr>
          <p:cNvSpPr/>
          <p:nvPr/>
        </p:nvSpPr>
        <p:spPr>
          <a:xfrm>
            <a:off x="2927759" y="5796793"/>
            <a:ext cx="2021746" cy="99829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Flecha: curvada hacia abajo 7">
            <a:extLst>
              <a:ext uri="{FF2B5EF4-FFF2-40B4-BE49-F238E27FC236}">
                <a16:creationId xmlns:a16="http://schemas.microsoft.com/office/drawing/2014/main" id="{C5E2929B-E441-4F73-AEB8-06EAEF62E9CC}"/>
              </a:ext>
            </a:extLst>
          </p:cNvPr>
          <p:cNvSpPr/>
          <p:nvPr/>
        </p:nvSpPr>
        <p:spPr>
          <a:xfrm>
            <a:off x="7407479" y="2046915"/>
            <a:ext cx="973123" cy="478172"/>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61870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926BB73-F6B5-4353-981E-F6D39D297985}"/>
              </a:ext>
            </a:extLst>
          </p:cNvPr>
          <p:cNvSpPr>
            <a:spLocks noGrp="1"/>
          </p:cNvSpPr>
          <p:nvPr>
            <p:ph type="body" idx="1"/>
          </p:nvPr>
        </p:nvSpPr>
        <p:spPr>
          <a:xfrm>
            <a:off x="359282" y="315552"/>
            <a:ext cx="9169030" cy="6041363"/>
          </a:xfrm>
        </p:spPr>
        <p:txBody>
          <a:bodyPr>
            <a:normAutofit/>
          </a:bodyPr>
          <a:lstStyle/>
          <a:p>
            <a:endParaRPr lang="es-ES" dirty="0"/>
          </a:p>
          <a:p>
            <a:endParaRPr lang="es-ES" dirty="0"/>
          </a:p>
          <a:p>
            <a:endParaRPr lang="es-ES" dirty="0"/>
          </a:p>
          <a:p>
            <a:pPr marL="285750" indent="-285750" algn="just">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endParaRPr lang="es-CO" dirty="0"/>
          </a:p>
        </p:txBody>
      </p:sp>
      <p:sp>
        <p:nvSpPr>
          <p:cNvPr id="4" name="Rectángulo 3">
            <a:extLst>
              <a:ext uri="{FF2B5EF4-FFF2-40B4-BE49-F238E27FC236}">
                <a16:creationId xmlns:a16="http://schemas.microsoft.com/office/drawing/2014/main" id="{4B1C06F7-9D96-4FA7-95D0-0F2DEF4D24B4}"/>
              </a:ext>
            </a:extLst>
          </p:cNvPr>
          <p:cNvSpPr/>
          <p:nvPr/>
        </p:nvSpPr>
        <p:spPr>
          <a:xfrm>
            <a:off x="2464724" y="3468376"/>
            <a:ext cx="8152708"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b="1" dirty="0">
                <a:solidFill>
                  <a:schemeClr val="tx1">
                    <a:lumMod val="85000"/>
                    <a:lumOff val="15000"/>
                  </a:schemeClr>
                </a:solidFill>
              </a:rPr>
              <a:t>Falta de información o información desactualizada de los componentes del territorio </a:t>
            </a:r>
            <a:endParaRPr lang="es-419" sz="1000" b="1" dirty="0">
              <a:solidFill>
                <a:schemeClr val="tx1">
                  <a:lumMod val="85000"/>
                  <a:lumOff val="15000"/>
                </a:schemeClr>
              </a:solidFill>
            </a:endParaRPr>
          </a:p>
        </p:txBody>
      </p:sp>
      <p:sp>
        <p:nvSpPr>
          <p:cNvPr id="5" name="Rectángulo 4">
            <a:extLst>
              <a:ext uri="{FF2B5EF4-FFF2-40B4-BE49-F238E27FC236}">
                <a16:creationId xmlns:a16="http://schemas.microsoft.com/office/drawing/2014/main" id="{CE359B76-FDF8-4ED4-887E-63698B8434B2}"/>
              </a:ext>
            </a:extLst>
          </p:cNvPr>
          <p:cNvSpPr/>
          <p:nvPr/>
        </p:nvSpPr>
        <p:spPr>
          <a:xfrm>
            <a:off x="1230284" y="4646815"/>
            <a:ext cx="2468880" cy="523701"/>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dirty="0"/>
              <a:t>Falta de recursos para implementar procesos de actualización </a:t>
            </a:r>
            <a:endParaRPr lang="es-419" sz="1000" dirty="0"/>
          </a:p>
        </p:txBody>
      </p:sp>
      <p:sp>
        <p:nvSpPr>
          <p:cNvPr id="6" name="Rectángulo 5">
            <a:extLst>
              <a:ext uri="{FF2B5EF4-FFF2-40B4-BE49-F238E27FC236}">
                <a16:creationId xmlns:a16="http://schemas.microsoft.com/office/drawing/2014/main" id="{E89E32A8-5766-4A92-8964-186D0EE37AD9}"/>
              </a:ext>
            </a:extLst>
          </p:cNvPr>
          <p:cNvSpPr/>
          <p:nvPr/>
        </p:nvSpPr>
        <p:spPr>
          <a:xfrm>
            <a:off x="1645920" y="5470431"/>
            <a:ext cx="1637607" cy="3491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Malas políticas </a:t>
            </a:r>
            <a:endParaRPr lang="es-419" sz="1000" dirty="0"/>
          </a:p>
        </p:txBody>
      </p:sp>
      <p:sp>
        <p:nvSpPr>
          <p:cNvPr id="7" name="Rectángulo 6">
            <a:extLst>
              <a:ext uri="{FF2B5EF4-FFF2-40B4-BE49-F238E27FC236}">
                <a16:creationId xmlns:a16="http://schemas.microsoft.com/office/drawing/2014/main" id="{7904268C-0320-4730-87D7-7721A8D3A249}"/>
              </a:ext>
            </a:extLst>
          </p:cNvPr>
          <p:cNvSpPr/>
          <p:nvPr/>
        </p:nvSpPr>
        <p:spPr>
          <a:xfrm>
            <a:off x="5411414" y="4560108"/>
            <a:ext cx="2286000" cy="423948"/>
          </a:xfrm>
          <a:prstGeom prst="rect">
            <a:avLst/>
          </a:prstGeom>
          <a:solidFill>
            <a:srgbClr val="00206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Difícil acceso a la información </a:t>
            </a:r>
            <a:endParaRPr lang="es-419" sz="1000" dirty="0"/>
          </a:p>
        </p:txBody>
      </p:sp>
      <p:sp>
        <p:nvSpPr>
          <p:cNvPr id="8" name="Rectángulo 7">
            <a:extLst>
              <a:ext uri="{FF2B5EF4-FFF2-40B4-BE49-F238E27FC236}">
                <a16:creationId xmlns:a16="http://schemas.microsoft.com/office/drawing/2014/main" id="{A68B54EA-662A-4585-AC89-16DADCE95B42}"/>
              </a:ext>
            </a:extLst>
          </p:cNvPr>
          <p:cNvSpPr/>
          <p:nvPr/>
        </p:nvSpPr>
        <p:spPr>
          <a:xfrm>
            <a:off x="8819802" y="4555376"/>
            <a:ext cx="2685011" cy="64007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Desconocimiento de las herramientas que facilitan la obtención de la información </a:t>
            </a:r>
            <a:endParaRPr lang="es-419" sz="1000" dirty="0"/>
          </a:p>
        </p:txBody>
      </p:sp>
      <p:cxnSp>
        <p:nvCxnSpPr>
          <p:cNvPr id="16" name="Conector angular 21">
            <a:extLst>
              <a:ext uri="{FF2B5EF4-FFF2-40B4-BE49-F238E27FC236}">
                <a16:creationId xmlns:a16="http://schemas.microsoft.com/office/drawing/2014/main" id="{B866AFE3-7489-4405-B37C-A89C13CEA238}"/>
              </a:ext>
            </a:extLst>
          </p:cNvPr>
          <p:cNvCxnSpPr>
            <a:stCxn id="4" idx="2"/>
            <a:endCxn id="7" idx="0"/>
          </p:cNvCxnSpPr>
          <p:nvPr/>
        </p:nvCxnSpPr>
        <p:spPr>
          <a:xfrm rot="16200000" flipH="1">
            <a:off x="6266575" y="4272268"/>
            <a:ext cx="562343" cy="13336"/>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angular 23">
            <a:extLst>
              <a:ext uri="{FF2B5EF4-FFF2-40B4-BE49-F238E27FC236}">
                <a16:creationId xmlns:a16="http://schemas.microsoft.com/office/drawing/2014/main" id="{D8A66177-5200-4645-93B5-4DBDE0F3E1BC}"/>
              </a:ext>
            </a:extLst>
          </p:cNvPr>
          <p:cNvCxnSpPr>
            <a:stCxn id="4" idx="2"/>
            <a:endCxn id="8" idx="0"/>
          </p:cNvCxnSpPr>
          <p:nvPr/>
        </p:nvCxnSpPr>
        <p:spPr>
          <a:xfrm rot="16200000" flipH="1">
            <a:off x="8072888" y="2465955"/>
            <a:ext cx="557611" cy="3621230"/>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angular 25">
            <a:extLst>
              <a:ext uri="{FF2B5EF4-FFF2-40B4-BE49-F238E27FC236}">
                <a16:creationId xmlns:a16="http://schemas.microsoft.com/office/drawing/2014/main" id="{8DC79BB2-D9B9-485B-87A1-D08990F3B35A}"/>
              </a:ext>
            </a:extLst>
          </p:cNvPr>
          <p:cNvCxnSpPr>
            <a:stCxn id="4" idx="2"/>
            <a:endCxn id="5" idx="0"/>
          </p:cNvCxnSpPr>
          <p:nvPr/>
        </p:nvCxnSpPr>
        <p:spPr>
          <a:xfrm rot="5400000">
            <a:off x="4178376" y="2284113"/>
            <a:ext cx="649050" cy="4076354"/>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angular 28">
            <a:extLst>
              <a:ext uri="{FF2B5EF4-FFF2-40B4-BE49-F238E27FC236}">
                <a16:creationId xmlns:a16="http://schemas.microsoft.com/office/drawing/2014/main" id="{FF9CE268-759F-4C70-935A-C46F6232FB33}"/>
              </a:ext>
            </a:extLst>
          </p:cNvPr>
          <p:cNvCxnSpPr>
            <a:stCxn id="5" idx="2"/>
            <a:endCxn id="6" idx="0"/>
          </p:cNvCxnSpPr>
          <p:nvPr/>
        </p:nvCxnSpPr>
        <p:spPr>
          <a:xfrm rot="5400000">
            <a:off x="2314767" y="5320473"/>
            <a:ext cx="299915" cy="12700"/>
          </a:xfrm>
          <a:prstGeom prst="bentConnector3">
            <a:avLst>
              <a:gd name="adj1" fmla="val 5000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22A2DE5E-826E-4A0A-B5BD-CE9CD93EED83}"/>
              </a:ext>
            </a:extLst>
          </p:cNvPr>
          <p:cNvSpPr/>
          <p:nvPr/>
        </p:nvSpPr>
        <p:spPr>
          <a:xfrm>
            <a:off x="8819802" y="2395380"/>
            <a:ext cx="2321213" cy="365760"/>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Interfiere en el progreso de los habitantes del territorio</a:t>
            </a:r>
          </a:p>
        </p:txBody>
      </p:sp>
      <p:sp>
        <p:nvSpPr>
          <p:cNvPr id="28" name="Rectángulo 27">
            <a:extLst>
              <a:ext uri="{FF2B5EF4-FFF2-40B4-BE49-F238E27FC236}">
                <a16:creationId xmlns:a16="http://schemas.microsoft.com/office/drawing/2014/main" id="{C7EC55A9-8B20-49D4-8A69-C5F0BBF93C1F}"/>
              </a:ext>
            </a:extLst>
          </p:cNvPr>
          <p:cNvSpPr/>
          <p:nvPr/>
        </p:nvSpPr>
        <p:spPr>
          <a:xfrm>
            <a:off x="6693471" y="1291673"/>
            <a:ext cx="1160607" cy="521417"/>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Frenado el desarrollo</a:t>
            </a:r>
          </a:p>
        </p:txBody>
      </p:sp>
      <p:sp>
        <p:nvSpPr>
          <p:cNvPr id="29" name="Rectángulo 28">
            <a:extLst>
              <a:ext uri="{FF2B5EF4-FFF2-40B4-BE49-F238E27FC236}">
                <a16:creationId xmlns:a16="http://schemas.microsoft.com/office/drawing/2014/main" id="{EF8909A5-8CCA-4128-BCCE-9892A8350E27}"/>
              </a:ext>
            </a:extLst>
          </p:cNvPr>
          <p:cNvSpPr/>
          <p:nvPr/>
        </p:nvSpPr>
        <p:spPr>
          <a:xfrm>
            <a:off x="1296332" y="2328299"/>
            <a:ext cx="2664626" cy="365760"/>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Perdida de beneficios, modificaciones o inclusiones al territorio</a:t>
            </a:r>
          </a:p>
        </p:txBody>
      </p:sp>
      <p:sp>
        <p:nvSpPr>
          <p:cNvPr id="30" name="Rectángulo 29">
            <a:extLst>
              <a:ext uri="{FF2B5EF4-FFF2-40B4-BE49-F238E27FC236}">
                <a16:creationId xmlns:a16="http://schemas.microsoft.com/office/drawing/2014/main" id="{E9B08C9D-7F26-4AD1-B8DD-18E85D71F8D1}"/>
              </a:ext>
            </a:extLst>
          </p:cNvPr>
          <p:cNvSpPr/>
          <p:nvPr/>
        </p:nvSpPr>
        <p:spPr>
          <a:xfrm>
            <a:off x="3868592" y="254360"/>
            <a:ext cx="1160607" cy="348704"/>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inversiones</a:t>
            </a:r>
          </a:p>
        </p:txBody>
      </p:sp>
      <p:sp>
        <p:nvSpPr>
          <p:cNvPr id="31" name="Rectángulo 30">
            <a:extLst>
              <a:ext uri="{FF2B5EF4-FFF2-40B4-BE49-F238E27FC236}">
                <a16:creationId xmlns:a16="http://schemas.microsoft.com/office/drawing/2014/main" id="{72E345D2-061A-4300-8E6B-589491F8F9F9}"/>
              </a:ext>
            </a:extLst>
          </p:cNvPr>
          <p:cNvSpPr/>
          <p:nvPr/>
        </p:nvSpPr>
        <p:spPr>
          <a:xfrm>
            <a:off x="1542616" y="245739"/>
            <a:ext cx="1160607" cy="348704"/>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descuentos</a:t>
            </a:r>
          </a:p>
        </p:txBody>
      </p:sp>
      <p:sp>
        <p:nvSpPr>
          <p:cNvPr id="32" name="Rectángulo 31">
            <a:extLst>
              <a:ext uri="{FF2B5EF4-FFF2-40B4-BE49-F238E27FC236}">
                <a16:creationId xmlns:a16="http://schemas.microsoft.com/office/drawing/2014/main" id="{0FBC1AED-90E9-472F-AF63-45EF38C42510}"/>
              </a:ext>
            </a:extLst>
          </p:cNvPr>
          <p:cNvSpPr/>
          <p:nvPr/>
        </p:nvSpPr>
        <p:spPr>
          <a:xfrm>
            <a:off x="2673354" y="1259550"/>
            <a:ext cx="1160607" cy="348704"/>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monetarios</a:t>
            </a:r>
          </a:p>
        </p:txBody>
      </p:sp>
      <p:sp>
        <p:nvSpPr>
          <p:cNvPr id="33" name="Rectángulo 32">
            <a:extLst>
              <a:ext uri="{FF2B5EF4-FFF2-40B4-BE49-F238E27FC236}">
                <a16:creationId xmlns:a16="http://schemas.microsoft.com/office/drawing/2014/main" id="{01B05113-327D-4C66-A7FE-B785FF389131}"/>
              </a:ext>
            </a:extLst>
          </p:cNvPr>
          <p:cNvSpPr/>
          <p:nvPr/>
        </p:nvSpPr>
        <p:spPr>
          <a:xfrm>
            <a:off x="4734978" y="1277080"/>
            <a:ext cx="1160607" cy="536291"/>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Limitando la planeación</a:t>
            </a:r>
          </a:p>
        </p:txBody>
      </p:sp>
      <p:sp>
        <p:nvSpPr>
          <p:cNvPr id="34" name="Rectángulo 33">
            <a:extLst>
              <a:ext uri="{FF2B5EF4-FFF2-40B4-BE49-F238E27FC236}">
                <a16:creationId xmlns:a16="http://schemas.microsoft.com/office/drawing/2014/main" id="{DB1D1E07-5AB5-489D-AB49-2BEF057CAA78}"/>
              </a:ext>
            </a:extLst>
          </p:cNvPr>
          <p:cNvSpPr/>
          <p:nvPr/>
        </p:nvSpPr>
        <p:spPr>
          <a:xfrm>
            <a:off x="5079075" y="2317446"/>
            <a:ext cx="2321213" cy="365760"/>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Desconocimiento del territorio </a:t>
            </a:r>
          </a:p>
        </p:txBody>
      </p:sp>
      <p:sp>
        <p:nvSpPr>
          <p:cNvPr id="35" name="Rectángulo 34">
            <a:extLst>
              <a:ext uri="{FF2B5EF4-FFF2-40B4-BE49-F238E27FC236}">
                <a16:creationId xmlns:a16="http://schemas.microsoft.com/office/drawing/2014/main" id="{4048AE5E-756F-4AC2-8DAB-1611B7380849}"/>
              </a:ext>
            </a:extLst>
          </p:cNvPr>
          <p:cNvSpPr/>
          <p:nvPr/>
        </p:nvSpPr>
        <p:spPr>
          <a:xfrm>
            <a:off x="10617432" y="1401836"/>
            <a:ext cx="1160607" cy="521417"/>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Mejores fuentes de empleo</a:t>
            </a:r>
          </a:p>
        </p:txBody>
      </p:sp>
      <p:sp>
        <p:nvSpPr>
          <p:cNvPr id="36" name="Rectángulo 35">
            <a:extLst>
              <a:ext uri="{FF2B5EF4-FFF2-40B4-BE49-F238E27FC236}">
                <a16:creationId xmlns:a16="http://schemas.microsoft.com/office/drawing/2014/main" id="{D6456873-5AE3-4F49-9FC2-B361BA21B358}"/>
              </a:ext>
            </a:extLst>
          </p:cNvPr>
          <p:cNvSpPr/>
          <p:nvPr/>
        </p:nvSpPr>
        <p:spPr>
          <a:xfrm>
            <a:off x="8394376" y="1376468"/>
            <a:ext cx="1160607" cy="521417"/>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El acceso a la educación </a:t>
            </a:r>
          </a:p>
        </p:txBody>
      </p:sp>
      <p:cxnSp>
        <p:nvCxnSpPr>
          <p:cNvPr id="37" name="Conector angular 61">
            <a:extLst>
              <a:ext uri="{FF2B5EF4-FFF2-40B4-BE49-F238E27FC236}">
                <a16:creationId xmlns:a16="http://schemas.microsoft.com/office/drawing/2014/main" id="{B5201C0D-7879-4C7C-A5DC-CFC4C163305A}"/>
              </a:ext>
            </a:extLst>
          </p:cNvPr>
          <p:cNvCxnSpPr>
            <a:stCxn id="34" idx="2"/>
            <a:endCxn id="4" idx="0"/>
          </p:cNvCxnSpPr>
          <p:nvPr/>
        </p:nvCxnSpPr>
        <p:spPr>
          <a:xfrm rot="16200000" flipH="1">
            <a:off x="5997795" y="2925093"/>
            <a:ext cx="785170" cy="301396"/>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angular 64">
            <a:extLst>
              <a:ext uri="{FF2B5EF4-FFF2-40B4-BE49-F238E27FC236}">
                <a16:creationId xmlns:a16="http://schemas.microsoft.com/office/drawing/2014/main" id="{E1CF29C8-DB94-4630-BAF7-A78947A3E024}"/>
              </a:ext>
            </a:extLst>
          </p:cNvPr>
          <p:cNvCxnSpPr>
            <a:cxnSpLocks/>
            <a:stCxn id="29" idx="2"/>
            <a:endCxn id="4" idx="0"/>
          </p:cNvCxnSpPr>
          <p:nvPr/>
        </p:nvCxnSpPr>
        <p:spPr>
          <a:xfrm rot="16200000" flipH="1">
            <a:off x="4197703" y="1125000"/>
            <a:ext cx="774317" cy="3912433"/>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angular 67">
            <a:extLst>
              <a:ext uri="{FF2B5EF4-FFF2-40B4-BE49-F238E27FC236}">
                <a16:creationId xmlns:a16="http://schemas.microsoft.com/office/drawing/2014/main" id="{D15D01DB-0136-4F25-99B0-5D92122E3772}"/>
              </a:ext>
            </a:extLst>
          </p:cNvPr>
          <p:cNvCxnSpPr/>
          <p:nvPr/>
        </p:nvCxnSpPr>
        <p:spPr>
          <a:xfrm rot="5400000">
            <a:off x="7907125" y="1383279"/>
            <a:ext cx="707236" cy="3439331"/>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angular 73">
            <a:extLst>
              <a:ext uri="{FF2B5EF4-FFF2-40B4-BE49-F238E27FC236}">
                <a16:creationId xmlns:a16="http://schemas.microsoft.com/office/drawing/2014/main" id="{13E0C2B8-3ACC-4E2B-9401-2289FC5B7C81}"/>
              </a:ext>
            </a:extLst>
          </p:cNvPr>
          <p:cNvCxnSpPr>
            <a:cxnSpLocks/>
            <a:stCxn id="32" idx="2"/>
            <a:endCxn id="29" idx="0"/>
          </p:cNvCxnSpPr>
          <p:nvPr/>
        </p:nvCxnSpPr>
        <p:spPr>
          <a:xfrm rot="5400000">
            <a:off x="2581130" y="1655770"/>
            <a:ext cx="720045" cy="625013"/>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angular 76">
            <a:extLst>
              <a:ext uri="{FF2B5EF4-FFF2-40B4-BE49-F238E27FC236}">
                <a16:creationId xmlns:a16="http://schemas.microsoft.com/office/drawing/2014/main" id="{B0CEB7A9-0BA0-4240-9FE5-10F41EB42D49}"/>
              </a:ext>
            </a:extLst>
          </p:cNvPr>
          <p:cNvCxnSpPr>
            <a:stCxn id="31" idx="2"/>
            <a:endCxn id="32" idx="0"/>
          </p:cNvCxnSpPr>
          <p:nvPr/>
        </p:nvCxnSpPr>
        <p:spPr>
          <a:xfrm rot="16200000" flipH="1">
            <a:off x="2355736" y="361627"/>
            <a:ext cx="665107" cy="113073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ector angular 79">
            <a:extLst>
              <a:ext uri="{FF2B5EF4-FFF2-40B4-BE49-F238E27FC236}">
                <a16:creationId xmlns:a16="http://schemas.microsoft.com/office/drawing/2014/main" id="{BD606257-076D-4E74-A627-4AB45DB3311B}"/>
              </a:ext>
            </a:extLst>
          </p:cNvPr>
          <p:cNvCxnSpPr>
            <a:stCxn id="30" idx="2"/>
            <a:endCxn id="32" idx="0"/>
          </p:cNvCxnSpPr>
          <p:nvPr/>
        </p:nvCxnSpPr>
        <p:spPr>
          <a:xfrm rot="5400000">
            <a:off x="3523034" y="333688"/>
            <a:ext cx="656486" cy="119523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ector angular 83">
            <a:extLst>
              <a:ext uri="{FF2B5EF4-FFF2-40B4-BE49-F238E27FC236}">
                <a16:creationId xmlns:a16="http://schemas.microsoft.com/office/drawing/2014/main" id="{6F851E08-AC9E-4EE7-95F5-182FA81CC33B}"/>
              </a:ext>
            </a:extLst>
          </p:cNvPr>
          <p:cNvCxnSpPr>
            <a:stCxn id="28" idx="2"/>
            <a:endCxn id="34" idx="0"/>
          </p:cNvCxnSpPr>
          <p:nvPr/>
        </p:nvCxnSpPr>
        <p:spPr>
          <a:xfrm rot="5400000">
            <a:off x="6504551" y="1548222"/>
            <a:ext cx="504356" cy="1034093"/>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ector angular 86">
            <a:extLst>
              <a:ext uri="{FF2B5EF4-FFF2-40B4-BE49-F238E27FC236}">
                <a16:creationId xmlns:a16="http://schemas.microsoft.com/office/drawing/2014/main" id="{7537AF4F-045C-4CA4-9C3E-D2E1918DF5DB}"/>
              </a:ext>
            </a:extLst>
          </p:cNvPr>
          <p:cNvCxnSpPr>
            <a:stCxn id="33" idx="2"/>
            <a:endCxn id="34" idx="0"/>
          </p:cNvCxnSpPr>
          <p:nvPr/>
        </p:nvCxnSpPr>
        <p:spPr>
          <a:xfrm rot="16200000" flipH="1">
            <a:off x="5525445" y="1603208"/>
            <a:ext cx="504075" cy="92440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ector angular 89">
            <a:extLst>
              <a:ext uri="{FF2B5EF4-FFF2-40B4-BE49-F238E27FC236}">
                <a16:creationId xmlns:a16="http://schemas.microsoft.com/office/drawing/2014/main" id="{7CD5F7F6-3AA5-4257-80CF-7C4B1D4D4F3A}"/>
              </a:ext>
            </a:extLst>
          </p:cNvPr>
          <p:cNvCxnSpPr>
            <a:stCxn id="36" idx="2"/>
            <a:endCxn id="27" idx="0"/>
          </p:cNvCxnSpPr>
          <p:nvPr/>
        </p:nvCxnSpPr>
        <p:spPr>
          <a:xfrm rot="16200000" flipH="1">
            <a:off x="9228797" y="1643767"/>
            <a:ext cx="497495" cy="1005729"/>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angular 92">
            <a:extLst>
              <a:ext uri="{FF2B5EF4-FFF2-40B4-BE49-F238E27FC236}">
                <a16:creationId xmlns:a16="http://schemas.microsoft.com/office/drawing/2014/main" id="{B7F3DE69-02AE-4E77-8C0A-593FC9BD38C0}"/>
              </a:ext>
            </a:extLst>
          </p:cNvPr>
          <p:cNvCxnSpPr>
            <a:stCxn id="35" idx="2"/>
            <a:endCxn id="27" idx="0"/>
          </p:cNvCxnSpPr>
          <p:nvPr/>
        </p:nvCxnSpPr>
        <p:spPr>
          <a:xfrm rot="5400000">
            <a:off x="10353010" y="1550653"/>
            <a:ext cx="472127" cy="1217327"/>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ángulo 48">
            <a:extLst>
              <a:ext uri="{FF2B5EF4-FFF2-40B4-BE49-F238E27FC236}">
                <a16:creationId xmlns:a16="http://schemas.microsoft.com/office/drawing/2014/main" id="{F9591537-35CD-4D18-A1F2-F62FA2C97EC4}"/>
              </a:ext>
            </a:extLst>
          </p:cNvPr>
          <p:cNvSpPr/>
          <p:nvPr/>
        </p:nvSpPr>
        <p:spPr>
          <a:xfrm>
            <a:off x="9536499" y="179524"/>
            <a:ext cx="1160607" cy="521417"/>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Mala calidad de vida </a:t>
            </a:r>
          </a:p>
        </p:txBody>
      </p:sp>
      <p:cxnSp>
        <p:nvCxnSpPr>
          <p:cNvPr id="52" name="Conector: angular 51">
            <a:extLst>
              <a:ext uri="{FF2B5EF4-FFF2-40B4-BE49-F238E27FC236}">
                <a16:creationId xmlns:a16="http://schemas.microsoft.com/office/drawing/2014/main" id="{B55EA0A6-6FB5-436B-BB8D-D4746F815B51}"/>
              </a:ext>
            </a:extLst>
          </p:cNvPr>
          <p:cNvCxnSpPr/>
          <p:nvPr/>
        </p:nvCxnSpPr>
        <p:spPr>
          <a:xfrm>
            <a:off x="10504516" y="1505263"/>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Rectángulo 53">
            <a:extLst>
              <a:ext uri="{FF2B5EF4-FFF2-40B4-BE49-F238E27FC236}">
                <a16:creationId xmlns:a16="http://schemas.microsoft.com/office/drawing/2014/main" id="{A689FD64-9AFE-40A4-9261-EE8F3E4A6EAA}"/>
              </a:ext>
            </a:extLst>
          </p:cNvPr>
          <p:cNvSpPr/>
          <p:nvPr/>
        </p:nvSpPr>
        <p:spPr>
          <a:xfrm>
            <a:off x="9681367" y="900513"/>
            <a:ext cx="854498" cy="255285"/>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generando</a:t>
            </a:r>
          </a:p>
        </p:txBody>
      </p:sp>
      <p:cxnSp>
        <p:nvCxnSpPr>
          <p:cNvPr id="56" name="Conector: angular 55">
            <a:extLst>
              <a:ext uri="{FF2B5EF4-FFF2-40B4-BE49-F238E27FC236}">
                <a16:creationId xmlns:a16="http://schemas.microsoft.com/office/drawing/2014/main" id="{4D62566F-309A-46A0-9F1B-E637051E3761}"/>
              </a:ext>
            </a:extLst>
          </p:cNvPr>
          <p:cNvCxnSpPr>
            <a:stCxn id="36" idx="0"/>
            <a:endCxn id="54" idx="2"/>
          </p:cNvCxnSpPr>
          <p:nvPr/>
        </p:nvCxnSpPr>
        <p:spPr>
          <a:xfrm rot="5400000" flipH="1" flipV="1">
            <a:off x="9431313" y="699165"/>
            <a:ext cx="220670" cy="1133936"/>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DA0CA340-624D-4AD6-BE8F-938BB3266C7A}"/>
              </a:ext>
            </a:extLst>
          </p:cNvPr>
          <p:cNvCxnSpPr>
            <a:stCxn id="35" idx="0"/>
            <a:endCxn id="54" idx="2"/>
          </p:cNvCxnSpPr>
          <p:nvPr/>
        </p:nvCxnSpPr>
        <p:spPr>
          <a:xfrm rot="16200000" flipV="1">
            <a:off x="10530157" y="734257"/>
            <a:ext cx="246038" cy="1089120"/>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5B82E6F8-80C4-4E07-A1F0-CA41D85822E7}"/>
              </a:ext>
            </a:extLst>
          </p:cNvPr>
          <p:cNvCxnSpPr>
            <a:stCxn id="54" idx="0"/>
            <a:endCxn id="49" idx="2"/>
          </p:cNvCxnSpPr>
          <p:nvPr/>
        </p:nvCxnSpPr>
        <p:spPr>
          <a:xfrm flipV="1">
            <a:off x="10108616" y="700941"/>
            <a:ext cx="8187" cy="1995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7" name="Rectángulo 66">
            <a:extLst>
              <a:ext uri="{FF2B5EF4-FFF2-40B4-BE49-F238E27FC236}">
                <a16:creationId xmlns:a16="http://schemas.microsoft.com/office/drawing/2014/main" id="{9003614D-632A-43D9-BB15-C6B6F6BCC259}"/>
              </a:ext>
            </a:extLst>
          </p:cNvPr>
          <p:cNvSpPr/>
          <p:nvPr/>
        </p:nvSpPr>
        <p:spPr>
          <a:xfrm>
            <a:off x="2306166" y="1807961"/>
            <a:ext cx="1160607" cy="348704"/>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principalmente</a:t>
            </a:r>
          </a:p>
        </p:txBody>
      </p:sp>
      <p:sp>
        <p:nvSpPr>
          <p:cNvPr id="68" name="Rectángulo 67">
            <a:extLst>
              <a:ext uri="{FF2B5EF4-FFF2-40B4-BE49-F238E27FC236}">
                <a16:creationId xmlns:a16="http://schemas.microsoft.com/office/drawing/2014/main" id="{268706C0-EBBD-43B9-8BEA-A204AE8545ED}"/>
              </a:ext>
            </a:extLst>
          </p:cNvPr>
          <p:cNvSpPr/>
          <p:nvPr/>
        </p:nvSpPr>
        <p:spPr>
          <a:xfrm>
            <a:off x="2726587" y="681159"/>
            <a:ext cx="1160607" cy="348704"/>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Reflejados en perdidas de </a:t>
            </a:r>
          </a:p>
        </p:txBody>
      </p:sp>
      <p:sp>
        <p:nvSpPr>
          <p:cNvPr id="84" name="Rectángulo 83">
            <a:extLst>
              <a:ext uri="{FF2B5EF4-FFF2-40B4-BE49-F238E27FC236}">
                <a16:creationId xmlns:a16="http://schemas.microsoft.com/office/drawing/2014/main" id="{5ADDAEB6-B0D6-4F2F-99D6-7BBF0EE04B1F}"/>
              </a:ext>
            </a:extLst>
          </p:cNvPr>
          <p:cNvSpPr/>
          <p:nvPr/>
        </p:nvSpPr>
        <p:spPr>
          <a:xfrm>
            <a:off x="9618109" y="2062054"/>
            <a:ext cx="854498" cy="255285"/>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00" b="1" dirty="0">
                <a:solidFill>
                  <a:schemeClr val="tx1">
                    <a:lumMod val="95000"/>
                    <a:lumOff val="5000"/>
                  </a:schemeClr>
                </a:solidFill>
              </a:rPr>
              <a:t>en</a:t>
            </a:r>
          </a:p>
        </p:txBody>
      </p:sp>
    </p:spTree>
    <p:extLst>
      <p:ext uri="{BB962C8B-B14F-4D97-AF65-F5344CB8AC3E}">
        <p14:creationId xmlns:p14="http://schemas.microsoft.com/office/powerpoint/2010/main" val="415412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B92B1B7-DB6E-4798-898F-21BD58A32985}"/>
              </a:ext>
            </a:extLst>
          </p:cNvPr>
          <p:cNvSpPr/>
          <p:nvPr/>
        </p:nvSpPr>
        <p:spPr>
          <a:xfrm>
            <a:off x="2754385" y="0"/>
            <a:ext cx="6096000" cy="646331"/>
          </a:xfrm>
          <a:prstGeom prst="rect">
            <a:avLst/>
          </a:prstGeom>
        </p:spPr>
        <p:txBody>
          <a:bodyPr>
            <a:spAutoFit/>
          </a:bodyPr>
          <a:lstStyle/>
          <a:p>
            <a:r>
              <a:rPr lang="es-419" dirty="0">
                <a:hlinkClick r:id="rId2"/>
              </a:rPr>
              <a:t>http://www.sdp.gov.co/sites/default/files/dts_nov_30_entrega_sdp-fin4.pdf</a:t>
            </a:r>
            <a:endParaRPr lang="es-419" dirty="0"/>
          </a:p>
        </p:txBody>
      </p:sp>
      <p:sp>
        <p:nvSpPr>
          <p:cNvPr id="4" name="Rectángulo 3">
            <a:extLst>
              <a:ext uri="{FF2B5EF4-FFF2-40B4-BE49-F238E27FC236}">
                <a16:creationId xmlns:a16="http://schemas.microsoft.com/office/drawing/2014/main" id="{BFBE0F58-DC0F-448C-AB0D-676EBAD16727}"/>
              </a:ext>
            </a:extLst>
          </p:cNvPr>
          <p:cNvSpPr/>
          <p:nvPr/>
        </p:nvSpPr>
        <p:spPr>
          <a:xfrm>
            <a:off x="2611772" y="646331"/>
            <a:ext cx="6096000" cy="646331"/>
          </a:xfrm>
          <a:prstGeom prst="rect">
            <a:avLst/>
          </a:prstGeom>
        </p:spPr>
        <p:txBody>
          <a:bodyPr>
            <a:spAutoFit/>
          </a:bodyPr>
          <a:lstStyle/>
          <a:p>
            <a:r>
              <a:rPr lang="es-419" dirty="0"/>
              <a:t>CONSULTORIA - CONSORCIO URBANISMO Y SISTEMAS LTDA - F.D.- M.S</a:t>
            </a:r>
          </a:p>
        </p:txBody>
      </p:sp>
      <p:sp>
        <p:nvSpPr>
          <p:cNvPr id="5" name="Rectángulo 4">
            <a:extLst>
              <a:ext uri="{FF2B5EF4-FFF2-40B4-BE49-F238E27FC236}">
                <a16:creationId xmlns:a16="http://schemas.microsoft.com/office/drawing/2014/main" id="{E101E7E6-ACE5-4F94-9D71-0F633E224B82}"/>
              </a:ext>
            </a:extLst>
          </p:cNvPr>
          <p:cNvSpPr/>
          <p:nvPr/>
        </p:nvSpPr>
        <p:spPr>
          <a:xfrm>
            <a:off x="2611772" y="1224592"/>
            <a:ext cx="6096000" cy="4832092"/>
          </a:xfrm>
          <a:prstGeom prst="rect">
            <a:avLst/>
          </a:prstGeom>
        </p:spPr>
        <p:txBody>
          <a:bodyPr>
            <a:spAutoFit/>
          </a:bodyPr>
          <a:lstStyle/>
          <a:p>
            <a:r>
              <a:rPr lang="es-419" sz="1400" dirty="0">
                <a:latin typeface="Arial" panose="020B0604020202020204" pitchFamily="34" charset="0"/>
                <a:cs typeface="Arial" panose="020B0604020202020204" pitchFamily="34" charset="0"/>
              </a:rPr>
              <a:t>Principios, objetivos, lineamientos y directrices del Plan</a:t>
            </a:r>
          </a:p>
          <a:p>
            <a:r>
              <a:rPr lang="es-419" sz="1400" dirty="0">
                <a:latin typeface="Arial" panose="020B0604020202020204" pitchFamily="34" charset="0"/>
                <a:cs typeface="Arial" panose="020B0604020202020204" pitchFamily="34" charset="0"/>
              </a:rPr>
              <a:t>Parcial.</a:t>
            </a:r>
          </a:p>
          <a:p>
            <a:r>
              <a:rPr lang="es-419" sz="1400" dirty="0">
                <a:latin typeface="Arial" panose="020B0604020202020204" pitchFamily="34" charset="0"/>
                <a:cs typeface="Arial" panose="020B0604020202020204" pitchFamily="34" charset="0"/>
              </a:rPr>
              <a:t>Al enmarcarse en el Plan de Ordenamiento Zonal de Usme, son Principios del</a:t>
            </a:r>
          </a:p>
          <a:p>
            <a:r>
              <a:rPr lang="es-419" sz="1400" dirty="0">
                <a:latin typeface="Arial" panose="020B0604020202020204" pitchFamily="34" charset="0"/>
                <a:cs typeface="Arial" panose="020B0604020202020204" pitchFamily="34" charset="0"/>
              </a:rPr>
              <a:t>Plan Parcial3:</a:t>
            </a:r>
            <a:endParaRPr lang="es-419" sz="1400" dirty="0"/>
          </a:p>
          <a:p>
            <a:r>
              <a:rPr lang="es-419" sz="1400" dirty="0"/>
              <a:t>1. “Espacial: Modelos de ocupación que no propicien la subdivisión,</a:t>
            </a:r>
          </a:p>
          <a:p>
            <a:r>
              <a:rPr lang="es-419" sz="1400" dirty="0"/>
              <a:t>densificación ni el desbordamiento urbano.</a:t>
            </a:r>
          </a:p>
          <a:p>
            <a:r>
              <a:rPr lang="es-419" sz="1400" dirty="0"/>
              <a:t>2. Funcional: Distribución y capacidad de las redes de servicios y sistemas</a:t>
            </a:r>
          </a:p>
          <a:p>
            <a:r>
              <a:rPr lang="es-419" sz="1400" dirty="0"/>
              <a:t>generales, acueducto, alcantarillado, vías, en función de la dinámica de</a:t>
            </a:r>
          </a:p>
          <a:p>
            <a:r>
              <a:rPr lang="es-419" sz="1400" dirty="0"/>
              <a:t>ocupación del suelo.</a:t>
            </a:r>
          </a:p>
          <a:p>
            <a:r>
              <a:rPr lang="es-419" sz="1400" dirty="0"/>
              <a:t>3. Social: La propuesta espacial debe incorporar un esquema de organización</a:t>
            </a:r>
          </a:p>
          <a:p>
            <a:r>
              <a:rPr lang="es-419" sz="1400" dirty="0"/>
              <a:t>social asociada al territorio, considerando a la población como principal</a:t>
            </a:r>
          </a:p>
          <a:p>
            <a:r>
              <a:rPr lang="es-419" sz="1400" dirty="0"/>
              <a:t>actor para la protección de lo rural y el control de la urbanización informal.</a:t>
            </a:r>
          </a:p>
          <a:p>
            <a:r>
              <a:rPr lang="es-419" sz="1400" dirty="0"/>
              <a:t>4. Económico: El ordenamiento del territorio debe tener como principio la</a:t>
            </a:r>
          </a:p>
          <a:p>
            <a:r>
              <a:rPr lang="es-419" sz="1400" dirty="0"/>
              <a:t>creación de proyectos productivos que se inserten en las redes de</a:t>
            </a:r>
          </a:p>
          <a:p>
            <a:r>
              <a:rPr lang="es-419" sz="1400" dirty="0"/>
              <a:t>abastecimiento de la ciudad y la región como lógica de conformar circuitos</a:t>
            </a:r>
          </a:p>
          <a:p>
            <a:r>
              <a:rPr lang="es-419" sz="1400" dirty="0"/>
              <a:t>productivos como soporte de subsistencia y generación de ingresos de los</a:t>
            </a:r>
          </a:p>
          <a:p>
            <a:r>
              <a:rPr lang="es-419" sz="1400" dirty="0"/>
              <a:t>habitantes.”</a:t>
            </a:r>
            <a:endParaRPr lang="es-CO" sz="1400" dirty="0"/>
          </a:p>
        </p:txBody>
      </p:sp>
    </p:spTree>
    <p:extLst>
      <p:ext uri="{BB962C8B-B14F-4D97-AF65-F5344CB8AC3E}">
        <p14:creationId xmlns:p14="http://schemas.microsoft.com/office/powerpoint/2010/main" val="149821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45B3836-C3C2-4894-8BC3-64ACA4710841}"/>
              </a:ext>
            </a:extLst>
          </p:cNvPr>
          <p:cNvSpPr/>
          <p:nvPr/>
        </p:nvSpPr>
        <p:spPr>
          <a:xfrm>
            <a:off x="2494327" y="-86258"/>
            <a:ext cx="6096000" cy="923330"/>
          </a:xfrm>
          <a:prstGeom prst="rect">
            <a:avLst/>
          </a:prstGeom>
        </p:spPr>
        <p:txBody>
          <a:bodyPr>
            <a:spAutoFit/>
          </a:bodyPr>
          <a:lstStyle/>
          <a:p>
            <a:r>
              <a:rPr lang="es-419" dirty="0">
                <a:hlinkClick r:id="rId2"/>
              </a:rPr>
              <a:t>http://ridum.umanizales.edu.co:8080/xmlui/bitstream/handle/6789/2341/Gomez_Aura_Maria_2015.pdf?sequence=1&amp;isAllowed=y</a:t>
            </a:r>
            <a:endParaRPr lang="es-419" dirty="0"/>
          </a:p>
        </p:txBody>
      </p:sp>
      <p:sp>
        <p:nvSpPr>
          <p:cNvPr id="3" name="Rectángulo 2">
            <a:extLst>
              <a:ext uri="{FF2B5EF4-FFF2-40B4-BE49-F238E27FC236}">
                <a16:creationId xmlns:a16="http://schemas.microsoft.com/office/drawing/2014/main" id="{9AC5A3EB-0A51-4922-BF85-F651AA97CD76}"/>
              </a:ext>
            </a:extLst>
          </p:cNvPr>
          <p:cNvSpPr/>
          <p:nvPr/>
        </p:nvSpPr>
        <p:spPr>
          <a:xfrm>
            <a:off x="2494327" y="837072"/>
            <a:ext cx="6096000" cy="1200329"/>
          </a:xfrm>
          <a:prstGeom prst="rect">
            <a:avLst/>
          </a:prstGeom>
        </p:spPr>
        <p:txBody>
          <a:bodyPr>
            <a:spAutoFit/>
          </a:bodyPr>
          <a:lstStyle/>
          <a:p>
            <a:r>
              <a:rPr lang="es-419" dirty="0"/>
              <a:t>DESARROLLO E IMPLEMENTACION DE UN APLICATIVO EN SIG PARA LA GESTION AMBIENTAL Y PREDIAL DEL PROYECTO DE AMPLIACIÓN DE LA TRONCAL CENTRAL DEL NORTE, VÍA CAPITANEJO – MÁLAGA SANTANDER </a:t>
            </a:r>
          </a:p>
        </p:txBody>
      </p:sp>
      <p:sp>
        <p:nvSpPr>
          <p:cNvPr id="4" name="Rectángulo 3">
            <a:extLst>
              <a:ext uri="{FF2B5EF4-FFF2-40B4-BE49-F238E27FC236}">
                <a16:creationId xmlns:a16="http://schemas.microsoft.com/office/drawing/2014/main" id="{9E14FD43-AC3C-4D62-8F9F-2FE723420A6C}"/>
              </a:ext>
            </a:extLst>
          </p:cNvPr>
          <p:cNvSpPr/>
          <p:nvPr/>
        </p:nvSpPr>
        <p:spPr>
          <a:xfrm>
            <a:off x="2494327" y="2631127"/>
            <a:ext cx="6096000" cy="3139321"/>
          </a:xfrm>
          <a:prstGeom prst="rect">
            <a:avLst/>
          </a:prstGeom>
        </p:spPr>
        <p:txBody>
          <a:bodyPr>
            <a:spAutoFit/>
          </a:bodyPr>
          <a:lstStyle/>
          <a:p>
            <a:r>
              <a:rPr lang="es-419" dirty="0"/>
              <a:t>El aplicativo en desarrollo  permite visualizar, consultar y analizar la información geográfica contenida en una base de datos espacial (BDE) y apoyar la toma de decisiones durante la planificación de un proyecto de infraestructura vial, haciendo uso de las tecnologías de la información orientadas hacia los entornos web, lo que permite que el aplicativo esté disponible para el usuario desde cualquier navegador de internet, en el lugar donde se encuentre. Para acceder desde los dispositivos móviles el aplicativo tiene que ser ajustado y crearse la interfaz para poder visualizarse de una manera rápida. </a:t>
            </a:r>
          </a:p>
        </p:txBody>
      </p:sp>
    </p:spTree>
    <p:extLst>
      <p:ext uri="{BB962C8B-B14F-4D97-AF65-F5344CB8AC3E}">
        <p14:creationId xmlns:p14="http://schemas.microsoft.com/office/powerpoint/2010/main" val="290827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60CB059-3ECE-4F48-B700-35A653F60FC9}"/>
              </a:ext>
            </a:extLst>
          </p:cNvPr>
          <p:cNvSpPr/>
          <p:nvPr/>
        </p:nvSpPr>
        <p:spPr>
          <a:xfrm>
            <a:off x="2569828" y="0"/>
            <a:ext cx="6096000" cy="923330"/>
          </a:xfrm>
          <a:prstGeom prst="rect">
            <a:avLst/>
          </a:prstGeom>
        </p:spPr>
        <p:txBody>
          <a:bodyPr>
            <a:spAutoFit/>
          </a:bodyPr>
          <a:lstStyle/>
          <a:p>
            <a:r>
              <a:rPr lang="es-419" dirty="0">
                <a:hlinkClick r:id="rId2" action="ppaction://hlinkfile"/>
              </a:rPr>
              <a:t>file:///C:/Users/APRENDIZ.307-09/Desktop/NossaCalder%C3%B3nJavierAndr%C3%A9s2017.pdf</a:t>
            </a:r>
            <a:endParaRPr lang="es-419" dirty="0"/>
          </a:p>
        </p:txBody>
      </p:sp>
      <p:sp>
        <p:nvSpPr>
          <p:cNvPr id="3" name="Rectángulo 2">
            <a:extLst>
              <a:ext uri="{FF2B5EF4-FFF2-40B4-BE49-F238E27FC236}">
                <a16:creationId xmlns:a16="http://schemas.microsoft.com/office/drawing/2014/main" id="{5025B785-4494-413B-AF4C-875EE78F0563}"/>
              </a:ext>
            </a:extLst>
          </p:cNvPr>
          <p:cNvSpPr/>
          <p:nvPr/>
        </p:nvSpPr>
        <p:spPr>
          <a:xfrm>
            <a:off x="2469160" y="923330"/>
            <a:ext cx="6096000" cy="1200329"/>
          </a:xfrm>
          <a:prstGeom prst="rect">
            <a:avLst/>
          </a:prstGeom>
        </p:spPr>
        <p:txBody>
          <a:bodyPr>
            <a:spAutoFit/>
          </a:bodyPr>
          <a:lstStyle/>
          <a:p>
            <a:r>
              <a:rPr lang="es-419" dirty="0"/>
              <a:t>DESARROLLO DE UN APLICATIVO SOBRE DISPOSITIVOS MÓVILES PARA REALIZAR EL PROCEDIMIENTO DE RECONOCIMIENTO PREDIAL URBANO COMO PARTE DE LA ACTUALIZACIÓN CATASTRAL</a:t>
            </a:r>
          </a:p>
        </p:txBody>
      </p:sp>
      <p:sp>
        <p:nvSpPr>
          <p:cNvPr id="4" name="Rectángulo 3">
            <a:extLst>
              <a:ext uri="{FF2B5EF4-FFF2-40B4-BE49-F238E27FC236}">
                <a16:creationId xmlns:a16="http://schemas.microsoft.com/office/drawing/2014/main" id="{59C6B7AB-194B-447D-BB34-392FAEBF3A0F}"/>
              </a:ext>
            </a:extLst>
          </p:cNvPr>
          <p:cNvSpPr/>
          <p:nvPr/>
        </p:nvSpPr>
        <p:spPr>
          <a:xfrm>
            <a:off x="2569828" y="2488839"/>
            <a:ext cx="6096000" cy="2031325"/>
          </a:xfrm>
          <a:prstGeom prst="rect">
            <a:avLst/>
          </a:prstGeom>
        </p:spPr>
        <p:txBody>
          <a:bodyPr>
            <a:spAutoFit/>
          </a:bodyPr>
          <a:lstStyle/>
          <a:p>
            <a:r>
              <a:rPr lang="es-419" dirty="0"/>
              <a:t>Desarrollo de un prototipo, de una aplicación web para dispositivos móviles que permita apoyar las labores de captura de datos en terreno, en el proceso de reconocimiento predial urbano como parte de la actualización catastral; tomando como área de estudio una sección del casco urbano del municipio de Cajicá, Cundinamarca.</a:t>
            </a:r>
          </a:p>
        </p:txBody>
      </p:sp>
    </p:spTree>
    <p:extLst>
      <p:ext uri="{BB962C8B-B14F-4D97-AF65-F5344CB8AC3E}">
        <p14:creationId xmlns:p14="http://schemas.microsoft.com/office/powerpoint/2010/main" val="176711908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710</TotalTime>
  <Words>767</Words>
  <Application>Microsoft Office PowerPoint</Application>
  <PresentationFormat>Panorámica</PresentationFormat>
  <Paragraphs>96</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Wingdings 3</vt:lpstr>
      <vt:lpstr>Faceta</vt:lpstr>
      <vt:lpstr>IMPACT MAPPING</vt:lpstr>
      <vt:lpstr>Objetivo especifico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INCREMENTAL</dc:title>
  <dc:creator>Luis Forero</dc:creator>
  <cp:lastModifiedBy>jose cosme barbosa toapanta</cp:lastModifiedBy>
  <cp:revision>29</cp:revision>
  <dcterms:created xsi:type="dcterms:W3CDTF">2019-08-18T02:34:16Z</dcterms:created>
  <dcterms:modified xsi:type="dcterms:W3CDTF">2019-09-01T03:05:03Z</dcterms:modified>
</cp:coreProperties>
</file>