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7" r:id="rId5"/>
    <p:sldId id="259" r:id="rId6"/>
    <p:sldId id="260" r:id="rId7"/>
    <p:sldId id="261" r:id="rId8"/>
    <p:sldId id="262" r:id="rId9"/>
    <p:sldId id="263" r:id="rId10"/>
    <p:sldId id="264" r:id="rId11"/>
    <p:sldId id="265" r:id="rId12"/>
    <p:sldId id="266" r:id="rId13"/>
  </p:sldIdLst>
  <p:sldSz cx="12192000" cy="6858000"/>
  <p:notesSz cx="7315200" cy="96012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D55"/>
    <a:srgbClr val="F2C020"/>
    <a:srgbClr val="E8611D"/>
    <a:srgbClr val="81BF3B"/>
    <a:srgbClr val="F39D21"/>
    <a:srgbClr val="BAC82F"/>
    <a:srgbClr val="6F0066"/>
    <a:srgbClr val="403474"/>
    <a:srgbClr val="571B6D"/>
    <a:srgbClr val="0C6D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35" autoAdjust="0"/>
  </p:normalViewPr>
  <p:slideViewPr>
    <p:cSldViewPr snapToGrid="0" showGuides="1">
      <p:cViewPr varScale="1">
        <p:scale>
          <a:sx n="69" d="100"/>
          <a:sy n="69" d="100"/>
        </p:scale>
        <p:origin x="243" y="75"/>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1" Type="http://schemas.openxmlformats.org/officeDocument/2006/relationships/image" Target="../media/image4.jpeg"/></Relationships>
</file>

<file path=ppt/diagrams/_rels/data5.xml.rels><?xml version="1.0" encoding="UTF-8" standalone="yes"?>
<Relationships xmlns="http://schemas.openxmlformats.org/package/2006/relationships"><Relationship Id="rId1" Type="http://schemas.openxmlformats.org/officeDocument/2006/relationships/image" Target="../media/image5.jpeg"/></Relationships>
</file>

<file path=ppt/diagrams/_rels/data6.xml.rels><?xml version="1.0" encoding="UTF-8" standalone="yes"?>
<Relationships xmlns="http://schemas.openxmlformats.org/package/2006/relationships"><Relationship Id="rId1" Type="http://schemas.openxmlformats.org/officeDocument/2006/relationships/image" Target="../media/image6.jpeg"/></Relationships>
</file>

<file path=ppt/diagrams/_rels/data7.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5BEEF-1347-4128-A660-1131606F105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5EC9BA1-5279-4878-A9F5-BD8C7CA64467}">
      <dgm:prSet phldrT="[Text]"/>
      <dgm:spPr/>
      <dgm:t>
        <a:bodyPr/>
        <a:lstStyle/>
        <a:p>
          <a:r>
            <a:rPr lang="en-US" dirty="0"/>
            <a:t> </a:t>
          </a:r>
        </a:p>
      </dgm:t>
    </dgm:pt>
    <dgm:pt modelId="{D1B811D7-873B-4F56-AB3A-D3429A055E9C}" type="sibTrans" cxnId="{D2757505-64BA-4FBC-9464-B8B208A4CBC3}">
      <dgm:prSet/>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a:solidFill>
            <a:srgbClr val="454D55"/>
          </a:solidFill>
        </a:ln>
      </dgm:spPr>
      <dgm:t>
        <a:bodyPr/>
        <a:lstStyle/>
        <a:p>
          <a:endParaRPr lang="en-US"/>
        </a:p>
      </dgm:t>
    </dgm:pt>
    <dgm:pt modelId="{BFC63C20-7F1F-4B3B-AC4B-2CBA6E7042CB}" type="parTrans" cxnId="{D2757505-64BA-4FBC-9464-B8B208A4CBC3}">
      <dgm:prSet/>
      <dgm:spPr/>
      <dgm:t>
        <a:bodyPr/>
        <a:lstStyle/>
        <a:p>
          <a:endParaRPr lang="en-US"/>
        </a:p>
      </dgm:t>
    </dgm:pt>
    <dgm:pt modelId="{F389A1E2-0A79-47B5-80AD-8E481B280DF2}" type="pres">
      <dgm:prSet presAssocID="{CFD5BEEF-1347-4128-A660-1131606F1057}" presName="Name0" presStyleCnt="0">
        <dgm:presLayoutVars>
          <dgm:chMax val="7"/>
          <dgm:chPref val="7"/>
          <dgm:dir/>
        </dgm:presLayoutVars>
      </dgm:prSet>
      <dgm:spPr/>
    </dgm:pt>
    <dgm:pt modelId="{08277610-1E19-4D23-9240-BF9568EE0313}" type="pres">
      <dgm:prSet presAssocID="{CFD5BEEF-1347-4128-A660-1131606F1057}" presName="Name1" presStyleCnt="0"/>
      <dgm:spPr/>
    </dgm:pt>
    <dgm:pt modelId="{909D9B5F-56DA-441A-8713-B34478A2E8D4}" type="pres">
      <dgm:prSet presAssocID="{D1B811D7-873B-4F56-AB3A-D3429A055E9C}" presName="picture_1" presStyleCnt="0"/>
      <dgm:spPr/>
    </dgm:pt>
    <dgm:pt modelId="{A069224D-24E8-4F21-823A-36771EE16F09}" type="pres">
      <dgm:prSet presAssocID="{D1B811D7-873B-4F56-AB3A-D3429A055E9C}" presName="pictureRepeatNode" presStyleLbl="alignImgPlace1" presStyleIdx="0" presStyleCnt="1" custScaleX="159955" custScaleY="159955" custLinFactNeighborX="20023" custLinFactNeighborY="2663"/>
      <dgm:spPr/>
    </dgm:pt>
    <dgm:pt modelId="{46BADE22-BAC5-493E-800F-9AA189158A3D}" type="pres">
      <dgm:prSet presAssocID="{05EC9BA1-5279-4878-A9F5-BD8C7CA64467}" presName="text_1" presStyleLbl="node1" presStyleIdx="0" presStyleCnt="0">
        <dgm:presLayoutVars>
          <dgm:bulletEnabled val="1"/>
        </dgm:presLayoutVars>
      </dgm:prSet>
      <dgm:spPr/>
    </dgm:pt>
  </dgm:ptLst>
  <dgm:cxnLst>
    <dgm:cxn modelId="{D2757505-64BA-4FBC-9464-B8B208A4CBC3}" srcId="{CFD5BEEF-1347-4128-A660-1131606F1057}" destId="{05EC9BA1-5279-4878-A9F5-BD8C7CA64467}" srcOrd="0" destOrd="0" parTransId="{BFC63C20-7F1F-4B3B-AC4B-2CBA6E7042CB}" sibTransId="{D1B811D7-873B-4F56-AB3A-D3429A055E9C}"/>
    <dgm:cxn modelId="{25F84341-4AD2-476C-949D-746394241E68}" type="presOf" srcId="{D1B811D7-873B-4F56-AB3A-D3429A055E9C}" destId="{A069224D-24E8-4F21-823A-36771EE16F09}" srcOrd="0" destOrd="0" presId="urn:microsoft.com/office/officeart/2008/layout/CircularPictureCallout"/>
    <dgm:cxn modelId="{A474CE6F-2F96-4B4F-8A4F-EF565457360A}" type="presOf" srcId="{05EC9BA1-5279-4878-A9F5-BD8C7CA64467}" destId="{46BADE22-BAC5-493E-800F-9AA189158A3D}" srcOrd="0" destOrd="0" presId="urn:microsoft.com/office/officeart/2008/layout/CircularPictureCallout"/>
    <dgm:cxn modelId="{0FCFA6BF-BAC6-4210-BE33-3F0D5DE6E372}" type="presOf" srcId="{CFD5BEEF-1347-4128-A660-1131606F1057}" destId="{F389A1E2-0A79-47B5-80AD-8E481B280DF2}" srcOrd="0" destOrd="0" presId="urn:microsoft.com/office/officeart/2008/layout/CircularPictureCallout"/>
    <dgm:cxn modelId="{1E5DFB32-2DF0-471E-9A8F-13BA08B6228E}" type="presParOf" srcId="{F389A1E2-0A79-47B5-80AD-8E481B280DF2}" destId="{08277610-1E19-4D23-9240-BF9568EE0313}" srcOrd="0" destOrd="0" presId="urn:microsoft.com/office/officeart/2008/layout/CircularPictureCallout"/>
    <dgm:cxn modelId="{DB09C878-A0ED-4750-BE4C-8DE04194F647}" type="presParOf" srcId="{08277610-1E19-4D23-9240-BF9568EE0313}" destId="{909D9B5F-56DA-441A-8713-B34478A2E8D4}" srcOrd="0" destOrd="0" presId="urn:microsoft.com/office/officeart/2008/layout/CircularPictureCallout"/>
    <dgm:cxn modelId="{3E8A9A43-9FE4-4BB8-BBB2-B7F742F23D30}" type="presParOf" srcId="{909D9B5F-56DA-441A-8713-B34478A2E8D4}" destId="{A069224D-24E8-4F21-823A-36771EE16F09}" srcOrd="0" destOrd="0" presId="urn:microsoft.com/office/officeart/2008/layout/CircularPictureCallout"/>
    <dgm:cxn modelId="{5988EFAF-6DE1-4798-98BF-4F11F7C94801}" type="presParOf" srcId="{08277610-1E19-4D23-9240-BF9568EE0313}" destId="{46BADE22-BAC5-493E-800F-9AA189158A3D}"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3F755D-B576-4B4C-8375-9CABF20565D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F7F58AF-697A-41C2-8D8D-A852E31A96F1}">
      <dgm:prSet phldrT="[Text]"/>
      <dgm:spPr/>
      <dgm:t>
        <a:bodyPr/>
        <a:lstStyle/>
        <a:p>
          <a:r>
            <a:rPr lang="en-US" dirty="0"/>
            <a:t> </a:t>
          </a:r>
        </a:p>
      </dgm:t>
    </dgm:pt>
    <dgm:pt modelId="{46B02794-0D47-4783-8AA6-B39E8FB66EE5}" type="parTrans" cxnId="{807283FA-8D2B-4036-BD84-307F97120363}">
      <dgm:prSet/>
      <dgm:spPr/>
      <dgm:t>
        <a:bodyPr/>
        <a:lstStyle/>
        <a:p>
          <a:endParaRPr lang="en-US"/>
        </a:p>
      </dgm:t>
    </dgm:pt>
    <dgm:pt modelId="{AF505880-B0AB-4412-B93C-4EE7B1EF8F42}" type="sibTrans" cxnId="{807283FA-8D2B-4036-BD84-307F97120363}">
      <dgm:prSet/>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t="5556" b="5556"/>
          </a:stretch>
        </a:blipFill>
        <a:ln w="76200">
          <a:solidFill>
            <a:srgbClr val="454D55"/>
          </a:solidFill>
        </a:ln>
      </dgm:spPr>
      <dgm:t>
        <a:bodyPr/>
        <a:lstStyle/>
        <a:p>
          <a:endParaRPr lang="en-US"/>
        </a:p>
      </dgm:t>
    </dgm:pt>
    <dgm:pt modelId="{AF319F58-DDA3-4075-BCDA-C342285C813A}" type="pres">
      <dgm:prSet presAssocID="{C93F755D-B576-4B4C-8375-9CABF20565D6}" presName="Name0" presStyleCnt="0">
        <dgm:presLayoutVars>
          <dgm:chMax val="7"/>
          <dgm:chPref val="7"/>
          <dgm:dir/>
        </dgm:presLayoutVars>
      </dgm:prSet>
      <dgm:spPr/>
    </dgm:pt>
    <dgm:pt modelId="{3AB2CEB4-C4C8-4B95-86D1-0D86A2B586BF}" type="pres">
      <dgm:prSet presAssocID="{C93F755D-B576-4B4C-8375-9CABF20565D6}" presName="Name1" presStyleCnt="0"/>
      <dgm:spPr/>
    </dgm:pt>
    <dgm:pt modelId="{DECED409-20E4-4D52-B71A-F3DDF2A77EBB}" type="pres">
      <dgm:prSet presAssocID="{AF505880-B0AB-4412-B93C-4EE7B1EF8F42}" presName="picture_1" presStyleCnt="0"/>
      <dgm:spPr/>
    </dgm:pt>
    <dgm:pt modelId="{0717B283-2EEF-4ECD-B184-AFBAD3955B0F}" type="pres">
      <dgm:prSet presAssocID="{AF505880-B0AB-4412-B93C-4EE7B1EF8F42}" presName="pictureRepeatNode" presStyleLbl="alignImgPlace1" presStyleIdx="0" presStyleCnt="1" custScaleX="150000" custScaleY="150000" custLinFactNeighborX="-2708" custLinFactNeighborY="-1910"/>
      <dgm:spPr/>
    </dgm:pt>
    <dgm:pt modelId="{387B9B6B-8052-43FE-A9B9-BFC8F49B5EDB}" type="pres">
      <dgm:prSet presAssocID="{4F7F58AF-697A-41C2-8D8D-A852E31A96F1}" presName="text_1" presStyleLbl="node1" presStyleIdx="0" presStyleCnt="0">
        <dgm:presLayoutVars>
          <dgm:bulletEnabled val="1"/>
        </dgm:presLayoutVars>
      </dgm:prSet>
      <dgm:spPr/>
    </dgm:pt>
  </dgm:ptLst>
  <dgm:cxnLst>
    <dgm:cxn modelId="{9E8FAB39-3905-4BB0-9AF2-9F5017CC6A94}" type="presOf" srcId="{C93F755D-B576-4B4C-8375-9CABF20565D6}" destId="{AF319F58-DDA3-4075-BCDA-C342285C813A}" srcOrd="0" destOrd="0" presId="urn:microsoft.com/office/officeart/2008/layout/CircularPictureCallout"/>
    <dgm:cxn modelId="{E7BCF871-9754-4FC1-8DF1-0D5D1F67A075}" type="presOf" srcId="{4F7F58AF-697A-41C2-8D8D-A852E31A96F1}" destId="{387B9B6B-8052-43FE-A9B9-BFC8F49B5EDB}" srcOrd="0" destOrd="0" presId="urn:microsoft.com/office/officeart/2008/layout/CircularPictureCallout"/>
    <dgm:cxn modelId="{F7BC1AA0-AC55-4EFE-A8CB-33F0137B2C91}" type="presOf" srcId="{AF505880-B0AB-4412-B93C-4EE7B1EF8F42}" destId="{0717B283-2EEF-4ECD-B184-AFBAD3955B0F}" srcOrd="0" destOrd="0" presId="urn:microsoft.com/office/officeart/2008/layout/CircularPictureCallout"/>
    <dgm:cxn modelId="{807283FA-8D2B-4036-BD84-307F97120363}" srcId="{C93F755D-B576-4B4C-8375-9CABF20565D6}" destId="{4F7F58AF-697A-41C2-8D8D-A852E31A96F1}" srcOrd="0" destOrd="0" parTransId="{46B02794-0D47-4783-8AA6-B39E8FB66EE5}" sibTransId="{AF505880-B0AB-4412-B93C-4EE7B1EF8F42}"/>
    <dgm:cxn modelId="{B74F598D-1A5E-4AC9-A888-8F7217580E33}" type="presParOf" srcId="{AF319F58-DDA3-4075-BCDA-C342285C813A}" destId="{3AB2CEB4-C4C8-4B95-86D1-0D86A2B586BF}" srcOrd="0" destOrd="0" presId="urn:microsoft.com/office/officeart/2008/layout/CircularPictureCallout"/>
    <dgm:cxn modelId="{283C8DAE-6580-49B7-B99A-856E4BC38876}" type="presParOf" srcId="{3AB2CEB4-C4C8-4B95-86D1-0D86A2B586BF}" destId="{DECED409-20E4-4D52-B71A-F3DDF2A77EBB}" srcOrd="0" destOrd="0" presId="urn:microsoft.com/office/officeart/2008/layout/CircularPictureCallout"/>
    <dgm:cxn modelId="{5CFF95AB-901B-45C9-85B9-43267A6039A1}" type="presParOf" srcId="{DECED409-20E4-4D52-B71A-F3DDF2A77EBB}" destId="{0717B283-2EEF-4ECD-B184-AFBAD3955B0F}" srcOrd="0" destOrd="0" presId="urn:microsoft.com/office/officeart/2008/layout/CircularPictureCallout"/>
    <dgm:cxn modelId="{C6ED6250-18BB-41A6-AF9D-550DFDEB7626}" type="presParOf" srcId="{3AB2CEB4-C4C8-4B95-86D1-0D86A2B586BF}" destId="{387B9B6B-8052-43FE-A9B9-BFC8F49B5EDB}"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F94A30-8478-4F02-9625-49EDE7C70BD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51C88E9-C316-44C4-BC06-EB927CB4353D}">
      <dgm:prSet phldrT="[Text]"/>
      <dgm:spPr/>
      <dgm:t>
        <a:bodyPr/>
        <a:lstStyle/>
        <a:p>
          <a:r>
            <a:rPr lang="en-US" dirty="0"/>
            <a:t> </a:t>
          </a:r>
        </a:p>
      </dgm:t>
    </dgm:pt>
    <dgm:pt modelId="{56486AF7-CCD6-4993-9B58-1278E272AAD9}" type="parTrans" cxnId="{72C8C265-E3C8-4828-9322-CB0730502185}">
      <dgm:prSet/>
      <dgm:spPr/>
      <dgm:t>
        <a:bodyPr/>
        <a:lstStyle/>
        <a:p>
          <a:endParaRPr lang="en-US"/>
        </a:p>
      </dgm:t>
    </dgm:pt>
    <dgm:pt modelId="{0C9CB6E2-D4AC-4C19-B5A3-1003F8890E38}" type="sibTrans" cxnId="{72C8C265-E3C8-4828-9322-CB0730502185}">
      <dgm:prSet/>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a:solidFill>
            <a:srgbClr val="454D55"/>
          </a:solidFill>
        </a:ln>
      </dgm:spPr>
      <dgm:t>
        <a:bodyPr/>
        <a:lstStyle/>
        <a:p>
          <a:endParaRPr lang="en-US"/>
        </a:p>
      </dgm:t>
    </dgm:pt>
    <dgm:pt modelId="{9B906D77-8E88-4CB5-9696-B3A82B807B90}" type="pres">
      <dgm:prSet presAssocID="{67F94A30-8478-4F02-9625-49EDE7C70BD5}" presName="Name0" presStyleCnt="0">
        <dgm:presLayoutVars>
          <dgm:chMax val="7"/>
          <dgm:chPref val="7"/>
          <dgm:dir/>
        </dgm:presLayoutVars>
      </dgm:prSet>
      <dgm:spPr/>
    </dgm:pt>
    <dgm:pt modelId="{C1D44346-A5C3-4CC4-8E02-5234EF9E67BA}" type="pres">
      <dgm:prSet presAssocID="{67F94A30-8478-4F02-9625-49EDE7C70BD5}" presName="Name1" presStyleCnt="0"/>
      <dgm:spPr/>
    </dgm:pt>
    <dgm:pt modelId="{08649235-BFCD-4D7B-B0E3-FE4464A83F18}" type="pres">
      <dgm:prSet presAssocID="{0C9CB6E2-D4AC-4C19-B5A3-1003F8890E38}" presName="picture_1" presStyleCnt="0"/>
      <dgm:spPr/>
    </dgm:pt>
    <dgm:pt modelId="{7EC82469-4076-4214-9F4E-A2331326BF19}" type="pres">
      <dgm:prSet presAssocID="{0C9CB6E2-D4AC-4C19-B5A3-1003F8890E38}" presName="pictureRepeatNode" presStyleLbl="alignImgPlace1" presStyleIdx="0" presStyleCnt="1" custScaleX="88861" custScaleY="88861" custLinFactNeighborX="-589"/>
      <dgm:spPr/>
    </dgm:pt>
    <dgm:pt modelId="{43A5FA8F-80C5-42D6-AE57-71C3DC25B3E9}" type="pres">
      <dgm:prSet presAssocID="{451C88E9-C316-44C4-BC06-EB927CB4353D}" presName="text_1" presStyleLbl="node1" presStyleIdx="0" presStyleCnt="0">
        <dgm:presLayoutVars>
          <dgm:bulletEnabled val="1"/>
        </dgm:presLayoutVars>
      </dgm:prSet>
      <dgm:spPr/>
    </dgm:pt>
  </dgm:ptLst>
  <dgm:cxnLst>
    <dgm:cxn modelId="{2142C12F-2E02-429F-8614-D693C5C50FF2}" type="presOf" srcId="{0C9CB6E2-D4AC-4C19-B5A3-1003F8890E38}" destId="{7EC82469-4076-4214-9F4E-A2331326BF19}" srcOrd="0" destOrd="0" presId="urn:microsoft.com/office/officeart/2008/layout/CircularPictureCallout"/>
    <dgm:cxn modelId="{72C8C265-E3C8-4828-9322-CB0730502185}" srcId="{67F94A30-8478-4F02-9625-49EDE7C70BD5}" destId="{451C88E9-C316-44C4-BC06-EB927CB4353D}" srcOrd="0" destOrd="0" parTransId="{56486AF7-CCD6-4993-9B58-1278E272AAD9}" sibTransId="{0C9CB6E2-D4AC-4C19-B5A3-1003F8890E38}"/>
    <dgm:cxn modelId="{C221C847-7B0C-474F-BE71-62DF6EB82CD9}" type="presOf" srcId="{451C88E9-C316-44C4-BC06-EB927CB4353D}" destId="{43A5FA8F-80C5-42D6-AE57-71C3DC25B3E9}" srcOrd="0" destOrd="0" presId="urn:microsoft.com/office/officeart/2008/layout/CircularPictureCallout"/>
    <dgm:cxn modelId="{C85280B4-E93C-4F83-97B7-C1394D27B0D4}" type="presOf" srcId="{67F94A30-8478-4F02-9625-49EDE7C70BD5}" destId="{9B906D77-8E88-4CB5-9696-B3A82B807B90}" srcOrd="0" destOrd="0" presId="urn:microsoft.com/office/officeart/2008/layout/CircularPictureCallout"/>
    <dgm:cxn modelId="{C047DF07-3BE2-403F-A68F-2125654012D9}" type="presParOf" srcId="{9B906D77-8E88-4CB5-9696-B3A82B807B90}" destId="{C1D44346-A5C3-4CC4-8E02-5234EF9E67BA}" srcOrd="0" destOrd="0" presId="urn:microsoft.com/office/officeart/2008/layout/CircularPictureCallout"/>
    <dgm:cxn modelId="{24518F15-C3A1-43E2-B3F7-1FFED87901EB}" type="presParOf" srcId="{C1D44346-A5C3-4CC4-8E02-5234EF9E67BA}" destId="{08649235-BFCD-4D7B-B0E3-FE4464A83F18}" srcOrd="0" destOrd="0" presId="urn:microsoft.com/office/officeart/2008/layout/CircularPictureCallout"/>
    <dgm:cxn modelId="{8101130B-BFE9-48C3-8E4E-47DE0919FDEC}" type="presParOf" srcId="{08649235-BFCD-4D7B-B0E3-FE4464A83F18}" destId="{7EC82469-4076-4214-9F4E-A2331326BF19}" srcOrd="0" destOrd="0" presId="urn:microsoft.com/office/officeart/2008/layout/CircularPictureCallout"/>
    <dgm:cxn modelId="{418E8189-EB44-435D-9BD3-416A596542B9}" type="presParOf" srcId="{C1D44346-A5C3-4CC4-8E02-5234EF9E67BA}" destId="{43A5FA8F-80C5-42D6-AE57-71C3DC25B3E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423293-5337-41D4-9862-481ED754AFB3}"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AD03D92F-0157-4466-B64E-8228BC966064}">
      <dgm:prSet phldrT="[Text]"/>
      <dgm:spPr/>
      <dgm:t>
        <a:bodyPr/>
        <a:lstStyle/>
        <a:p>
          <a:r>
            <a:rPr lang="en-US" dirty="0"/>
            <a:t> </a:t>
          </a:r>
        </a:p>
      </dgm:t>
    </dgm:pt>
    <dgm:pt modelId="{E297A730-53C8-451D-B63B-FD354F3FA90E}" type="parTrans" cxnId="{9C9E237F-BE70-4FF1-BD6E-45028FD9C742}">
      <dgm:prSet/>
      <dgm:spPr/>
      <dgm:t>
        <a:bodyPr/>
        <a:lstStyle/>
        <a:p>
          <a:endParaRPr lang="en-US"/>
        </a:p>
      </dgm:t>
    </dgm:pt>
    <dgm:pt modelId="{7623D95D-66D2-4557-B766-8CDFDD476FB0}" type="sibTrans" cxnId="{9C9E237F-BE70-4FF1-BD6E-45028FD9C742}">
      <dgm:prSet/>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a:solidFill>
            <a:srgbClr val="454D55"/>
          </a:solidFill>
        </a:ln>
      </dgm:spPr>
      <dgm:t>
        <a:bodyPr/>
        <a:lstStyle/>
        <a:p>
          <a:endParaRPr lang="en-US">
            <a:ln w="76200">
              <a:solidFill>
                <a:srgbClr val="454D55"/>
              </a:solidFill>
            </a:ln>
          </a:endParaRPr>
        </a:p>
      </dgm:t>
    </dgm:pt>
    <dgm:pt modelId="{3B882B7A-1E41-4823-ACDA-57F5D840F02A}" type="pres">
      <dgm:prSet presAssocID="{AD423293-5337-41D4-9862-481ED754AFB3}" presName="Name0" presStyleCnt="0">
        <dgm:presLayoutVars>
          <dgm:chMax val="7"/>
          <dgm:chPref val="7"/>
          <dgm:dir/>
        </dgm:presLayoutVars>
      </dgm:prSet>
      <dgm:spPr/>
    </dgm:pt>
    <dgm:pt modelId="{A776CA8D-DB69-4B13-8F7E-F3ED3828B416}" type="pres">
      <dgm:prSet presAssocID="{AD423293-5337-41D4-9862-481ED754AFB3}" presName="Name1" presStyleCnt="0"/>
      <dgm:spPr/>
    </dgm:pt>
    <dgm:pt modelId="{523A2D32-4025-4B26-AFFD-A4DCC220CE8C}" type="pres">
      <dgm:prSet presAssocID="{7623D95D-66D2-4557-B766-8CDFDD476FB0}" presName="picture_1" presStyleCnt="0"/>
      <dgm:spPr/>
    </dgm:pt>
    <dgm:pt modelId="{EE7EA44D-1FA4-44C4-968E-29316AC18E23}" type="pres">
      <dgm:prSet presAssocID="{7623D95D-66D2-4557-B766-8CDFDD476FB0}" presName="pictureRepeatNode" presStyleLbl="alignImgPlace1" presStyleIdx="0" presStyleCnt="1" custScaleX="117471" custScaleY="117471" custLinFactX="20859" custLinFactNeighborX="100000" custLinFactNeighborY="-6061"/>
      <dgm:spPr/>
    </dgm:pt>
    <dgm:pt modelId="{73BBBA91-1357-4F8B-95EE-5EA468C42DD1}" type="pres">
      <dgm:prSet presAssocID="{AD03D92F-0157-4466-B64E-8228BC966064}" presName="text_1" presStyleLbl="node1" presStyleIdx="0" presStyleCnt="0">
        <dgm:presLayoutVars>
          <dgm:bulletEnabled val="1"/>
        </dgm:presLayoutVars>
      </dgm:prSet>
      <dgm:spPr/>
    </dgm:pt>
  </dgm:ptLst>
  <dgm:cxnLst>
    <dgm:cxn modelId="{8C137E22-8004-46A7-A416-02B825B60629}" type="presOf" srcId="{7623D95D-66D2-4557-B766-8CDFDD476FB0}" destId="{EE7EA44D-1FA4-44C4-968E-29316AC18E23}" srcOrd="0" destOrd="0" presId="urn:microsoft.com/office/officeart/2008/layout/CircularPictureCallout"/>
    <dgm:cxn modelId="{9C9E237F-BE70-4FF1-BD6E-45028FD9C742}" srcId="{AD423293-5337-41D4-9862-481ED754AFB3}" destId="{AD03D92F-0157-4466-B64E-8228BC966064}" srcOrd="0" destOrd="0" parTransId="{E297A730-53C8-451D-B63B-FD354F3FA90E}" sibTransId="{7623D95D-66D2-4557-B766-8CDFDD476FB0}"/>
    <dgm:cxn modelId="{74DE0281-E273-4A63-8A72-71CFB3C5C3A9}" type="presOf" srcId="{AD03D92F-0157-4466-B64E-8228BC966064}" destId="{73BBBA91-1357-4F8B-95EE-5EA468C42DD1}" srcOrd="0" destOrd="0" presId="urn:microsoft.com/office/officeart/2008/layout/CircularPictureCallout"/>
    <dgm:cxn modelId="{4C3EE594-9B7C-48E9-88AC-F21D97F05DAE}" type="presOf" srcId="{AD423293-5337-41D4-9862-481ED754AFB3}" destId="{3B882B7A-1E41-4823-ACDA-57F5D840F02A}" srcOrd="0" destOrd="0" presId="urn:microsoft.com/office/officeart/2008/layout/CircularPictureCallout"/>
    <dgm:cxn modelId="{AF845A18-510D-4008-95AD-9F38499A3861}" type="presParOf" srcId="{3B882B7A-1E41-4823-ACDA-57F5D840F02A}" destId="{A776CA8D-DB69-4B13-8F7E-F3ED3828B416}" srcOrd="0" destOrd="0" presId="urn:microsoft.com/office/officeart/2008/layout/CircularPictureCallout"/>
    <dgm:cxn modelId="{34B5ACB3-067D-4AFE-BC44-529125E2BAFD}" type="presParOf" srcId="{A776CA8D-DB69-4B13-8F7E-F3ED3828B416}" destId="{523A2D32-4025-4B26-AFFD-A4DCC220CE8C}" srcOrd="0" destOrd="0" presId="urn:microsoft.com/office/officeart/2008/layout/CircularPictureCallout"/>
    <dgm:cxn modelId="{C7F213A9-1075-4DA4-A803-72ED76D82755}" type="presParOf" srcId="{523A2D32-4025-4B26-AFFD-A4DCC220CE8C}" destId="{EE7EA44D-1FA4-44C4-968E-29316AC18E23}" srcOrd="0" destOrd="0" presId="urn:microsoft.com/office/officeart/2008/layout/CircularPictureCallout"/>
    <dgm:cxn modelId="{35B0C28A-F40B-4FFF-B137-D498158ABF25}" type="presParOf" srcId="{A776CA8D-DB69-4B13-8F7E-F3ED3828B416}" destId="{73BBBA91-1357-4F8B-95EE-5EA468C42DD1}"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EAF0B0-2DC4-4276-9C06-EC74A509D7CB}"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C727F55D-17C8-4EA1-83EC-21B08B957B19}">
      <dgm:prSet phldrT="[Text]"/>
      <dgm:spPr/>
      <dgm:t>
        <a:bodyPr/>
        <a:lstStyle/>
        <a:p>
          <a:r>
            <a:rPr lang="en-US" dirty="0"/>
            <a:t> </a:t>
          </a:r>
        </a:p>
      </dgm:t>
    </dgm:pt>
    <dgm:pt modelId="{BBAD5C16-D8E5-421A-A8B1-1032AC869D5A}" type="parTrans" cxnId="{5463F103-E685-4C1E-92BC-FEEE0175AE83}">
      <dgm:prSet/>
      <dgm:spPr/>
      <dgm:t>
        <a:bodyPr/>
        <a:lstStyle/>
        <a:p>
          <a:endParaRPr lang="en-US"/>
        </a:p>
      </dgm:t>
    </dgm:pt>
    <dgm:pt modelId="{7614D016-911A-44AF-8B5F-897EA8F70CC8}" type="sibTrans" cxnId="{5463F103-E685-4C1E-92BC-FEEE0175AE83}">
      <dgm:prSet/>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a:solidFill>
            <a:srgbClr val="454D55"/>
          </a:solidFill>
        </a:ln>
      </dgm:spPr>
      <dgm:t>
        <a:bodyPr/>
        <a:lstStyle/>
        <a:p>
          <a:endParaRPr lang="en-US"/>
        </a:p>
      </dgm:t>
    </dgm:pt>
    <dgm:pt modelId="{95F89959-9CBC-4BD8-AF1D-9B3B48376DA1}" type="pres">
      <dgm:prSet presAssocID="{58EAF0B0-2DC4-4276-9C06-EC74A509D7CB}" presName="Name0" presStyleCnt="0">
        <dgm:presLayoutVars>
          <dgm:chMax val="7"/>
          <dgm:chPref val="7"/>
          <dgm:dir/>
        </dgm:presLayoutVars>
      </dgm:prSet>
      <dgm:spPr/>
    </dgm:pt>
    <dgm:pt modelId="{5805FD18-0DD7-458F-BD77-EDA4A3E096F3}" type="pres">
      <dgm:prSet presAssocID="{58EAF0B0-2DC4-4276-9C06-EC74A509D7CB}" presName="Name1" presStyleCnt="0"/>
      <dgm:spPr/>
    </dgm:pt>
    <dgm:pt modelId="{1141F8AB-3F25-4DF3-879D-DB4E47F147CF}" type="pres">
      <dgm:prSet presAssocID="{7614D016-911A-44AF-8B5F-897EA8F70CC8}" presName="picture_1" presStyleCnt="0"/>
      <dgm:spPr/>
    </dgm:pt>
    <dgm:pt modelId="{E4902E7F-B627-4472-8636-E8ED6DEE32F7}" type="pres">
      <dgm:prSet presAssocID="{7614D016-911A-44AF-8B5F-897EA8F70CC8}" presName="pictureRepeatNode" presStyleLbl="alignImgPlace1" presStyleIdx="0" presStyleCnt="1" custScaleX="120130" custScaleY="120130" custLinFactNeighborX="39935" custLinFactNeighborY="12338"/>
      <dgm:spPr/>
    </dgm:pt>
    <dgm:pt modelId="{07D2E610-DD98-4B75-BF77-E986B78C4772}" type="pres">
      <dgm:prSet presAssocID="{C727F55D-17C8-4EA1-83EC-21B08B957B19}" presName="text_1" presStyleLbl="node1" presStyleIdx="0" presStyleCnt="0">
        <dgm:presLayoutVars>
          <dgm:bulletEnabled val="1"/>
        </dgm:presLayoutVars>
      </dgm:prSet>
      <dgm:spPr/>
    </dgm:pt>
  </dgm:ptLst>
  <dgm:cxnLst>
    <dgm:cxn modelId="{5463F103-E685-4C1E-92BC-FEEE0175AE83}" srcId="{58EAF0B0-2DC4-4276-9C06-EC74A509D7CB}" destId="{C727F55D-17C8-4EA1-83EC-21B08B957B19}" srcOrd="0" destOrd="0" parTransId="{BBAD5C16-D8E5-421A-A8B1-1032AC869D5A}" sibTransId="{7614D016-911A-44AF-8B5F-897EA8F70CC8}"/>
    <dgm:cxn modelId="{0D38F393-E23D-4A75-A1A6-88858CF1D223}" type="presOf" srcId="{58EAF0B0-2DC4-4276-9C06-EC74A509D7CB}" destId="{95F89959-9CBC-4BD8-AF1D-9B3B48376DA1}" srcOrd="0" destOrd="0" presId="urn:microsoft.com/office/officeart/2008/layout/CircularPictureCallout"/>
    <dgm:cxn modelId="{CF5864A5-B704-4DBB-A65B-5B9FB9252B86}" type="presOf" srcId="{7614D016-911A-44AF-8B5F-897EA8F70CC8}" destId="{E4902E7F-B627-4472-8636-E8ED6DEE32F7}" srcOrd="0" destOrd="0" presId="urn:microsoft.com/office/officeart/2008/layout/CircularPictureCallout"/>
    <dgm:cxn modelId="{279C3ECC-6EF8-46E5-B61A-A130619FC863}" type="presOf" srcId="{C727F55D-17C8-4EA1-83EC-21B08B957B19}" destId="{07D2E610-DD98-4B75-BF77-E986B78C4772}" srcOrd="0" destOrd="0" presId="urn:microsoft.com/office/officeart/2008/layout/CircularPictureCallout"/>
    <dgm:cxn modelId="{A802EFA8-6E9D-4CF1-B283-5A5C96C4F0D6}" type="presParOf" srcId="{95F89959-9CBC-4BD8-AF1D-9B3B48376DA1}" destId="{5805FD18-0DD7-458F-BD77-EDA4A3E096F3}" srcOrd="0" destOrd="0" presId="urn:microsoft.com/office/officeart/2008/layout/CircularPictureCallout"/>
    <dgm:cxn modelId="{47BDF159-106E-423A-9C1A-BD57F7895B63}" type="presParOf" srcId="{5805FD18-0DD7-458F-BD77-EDA4A3E096F3}" destId="{1141F8AB-3F25-4DF3-879D-DB4E47F147CF}" srcOrd="0" destOrd="0" presId="urn:microsoft.com/office/officeart/2008/layout/CircularPictureCallout"/>
    <dgm:cxn modelId="{A9DB2AED-110A-4830-86DF-8089D22BFC6D}" type="presParOf" srcId="{1141F8AB-3F25-4DF3-879D-DB4E47F147CF}" destId="{E4902E7F-B627-4472-8636-E8ED6DEE32F7}" srcOrd="0" destOrd="0" presId="urn:microsoft.com/office/officeart/2008/layout/CircularPictureCallout"/>
    <dgm:cxn modelId="{EEF88630-2AC7-41B1-AD55-ECE804A19D17}" type="presParOf" srcId="{5805FD18-0DD7-458F-BD77-EDA4A3E096F3}" destId="{07D2E610-DD98-4B75-BF77-E986B78C4772}"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04F810-D146-41C0-8008-4D01B8E3BBC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E6CB7868-1F73-4406-A8D8-5467376FA37E}">
      <dgm:prSet phldrT="[Text]"/>
      <dgm:spPr/>
      <dgm:t>
        <a:bodyPr/>
        <a:lstStyle/>
        <a:p>
          <a:r>
            <a:rPr lang="en-US" dirty="0"/>
            <a:t> </a:t>
          </a:r>
        </a:p>
      </dgm:t>
    </dgm:pt>
    <dgm:pt modelId="{988E8DA3-DB9C-4A16-8321-129E036C50D1}" type="parTrans" cxnId="{DD906EBC-0C1D-4615-915A-F7FFBD478979}">
      <dgm:prSet/>
      <dgm:spPr/>
      <dgm:t>
        <a:bodyPr/>
        <a:lstStyle/>
        <a:p>
          <a:endParaRPr lang="en-US"/>
        </a:p>
      </dgm:t>
    </dgm:pt>
    <dgm:pt modelId="{3B3A8A4A-656F-4ED6-9C2D-F236937D01DF}" type="sibTrans" cxnId="{DD906EBC-0C1D-4615-915A-F7FFBD478979}">
      <dgm:prSet/>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r="7667"/>
          </a:stretch>
        </a:blipFill>
        <a:ln w="76200">
          <a:solidFill>
            <a:srgbClr val="454D55"/>
          </a:solidFill>
        </a:ln>
      </dgm:spPr>
      <dgm:t>
        <a:bodyPr/>
        <a:lstStyle/>
        <a:p>
          <a:endParaRPr lang="en-US"/>
        </a:p>
      </dgm:t>
    </dgm:pt>
    <dgm:pt modelId="{E005AA94-CB85-428B-B697-0E968A3A2B82}" type="pres">
      <dgm:prSet presAssocID="{C804F810-D146-41C0-8008-4D01B8E3BBC7}" presName="Name0" presStyleCnt="0">
        <dgm:presLayoutVars>
          <dgm:chMax val="7"/>
          <dgm:chPref val="7"/>
          <dgm:dir/>
        </dgm:presLayoutVars>
      </dgm:prSet>
      <dgm:spPr/>
    </dgm:pt>
    <dgm:pt modelId="{8DD38BC7-C258-40C7-BFED-DE41BE1B1997}" type="pres">
      <dgm:prSet presAssocID="{C804F810-D146-41C0-8008-4D01B8E3BBC7}" presName="Name1" presStyleCnt="0"/>
      <dgm:spPr/>
    </dgm:pt>
    <dgm:pt modelId="{20806CC9-CFEC-4875-88B5-452B4EB0ED37}" type="pres">
      <dgm:prSet presAssocID="{3B3A8A4A-656F-4ED6-9C2D-F236937D01DF}" presName="picture_1" presStyleCnt="0"/>
      <dgm:spPr/>
    </dgm:pt>
    <dgm:pt modelId="{0569758C-D9FE-479F-914E-0AF8A93A846F}" type="pres">
      <dgm:prSet presAssocID="{3B3A8A4A-656F-4ED6-9C2D-F236937D01DF}" presName="pictureRepeatNode" presStyleLbl="alignImgPlace1" presStyleIdx="0" presStyleCnt="1" custScaleX="108103" custScaleY="108103" custLinFactY="-75245" custLinFactNeighborX="56549" custLinFactNeighborY="-100000"/>
      <dgm:spPr/>
    </dgm:pt>
    <dgm:pt modelId="{2F23CE55-AE6E-414F-8C1D-FDD3700563C9}" type="pres">
      <dgm:prSet presAssocID="{E6CB7868-1F73-4406-A8D8-5467376FA37E}" presName="text_1" presStyleLbl="node1" presStyleIdx="0" presStyleCnt="0">
        <dgm:presLayoutVars>
          <dgm:bulletEnabled val="1"/>
        </dgm:presLayoutVars>
      </dgm:prSet>
      <dgm:spPr/>
    </dgm:pt>
  </dgm:ptLst>
  <dgm:cxnLst>
    <dgm:cxn modelId="{8F25603A-F881-45B7-A996-B369F3E0AE8D}" type="presOf" srcId="{E6CB7868-1F73-4406-A8D8-5467376FA37E}" destId="{2F23CE55-AE6E-414F-8C1D-FDD3700563C9}" srcOrd="0" destOrd="0" presId="urn:microsoft.com/office/officeart/2008/layout/CircularPictureCallout"/>
    <dgm:cxn modelId="{A6B3ED50-F98E-4545-A8BC-320B4AEBC572}" type="presOf" srcId="{C804F810-D146-41C0-8008-4D01B8E3BBC7}" destId="{E005AA94-CB85-428B-B697-0E968A3A2B82}" srcOrd="0" destOrd="0" presId="urn:microsoft.com/office/officeart/2008/layout/CircularPictureCallout"/>
    <dgm:cxn modelId="{C47D7885-0BE3-4420-A9AE-2F7A283EB9B8}" type="presOf" srcId="{3B3A8A4A-656F-4ED6-9C2D-F236937D01DF}" destId="{0569758C-D9FE-479F-914E-0AF8A93A846F}" srcOrd="0" destOrd="0" presId="urn:microsoft.com/office/officeart/2008/layout/CircularPictureCallout"/>
    <dgm:cxn modelId="{DD906EBC-0C1D-4615-915A-F7FFBD478979}" srcId="{C804F810-D146-41C0-8008-4D01B8E3BBC7}" destId="{E6CB7868-1F73-4406-A8D8-5467376FA37E}" srcOrd="0" destOrd="0" parTransId="{988E8DA3-DB9C-4A16-8321-129E036C50D1}" sibTransId="{3B3A8A4A-656F-4ED6-9C2D-F236937D01DF}"/>
    <dgm:cxn modelId="{EFCEECA5-A405-4A5E-9693-44244EA1103B}" type="presParOf" srcId="{E005AA94-CB85-428B-B697-0E968A3A2B82}" destId="{8DD38BC7-C258-40C7-BFED-DE41BE1B1997}" srcOrd="0" destOrd="0" presId="urn:microsoft.com/office/officeart/2008/layout/CircularPictureCallout"/>
    <dgm:cxn modelId="{84020A3E-FB35-404F-8C54-93F6F423BE28}" type="presParOf" srcId="{8DD38BC7-C258-40C7-BFED-DE41BE1B1997}" destId="{20806CC9-CFEC-4875-88B5-452B4EB0ED37}" srcOrd="0" destOrd="0" presId="urn:microsoft.com/office/officeart/2008/layout/CircularPictureCallout"/>
    <dgm:cxn modelId="{0D37C3F7-1E8A-461D-BCE9-EA1FDBEB47BE}" type="presParOf" srcId="{20806CC9-CFEC-4875-88B5-452B4EB0ED37}" destId="{0569758C-D9FE-479F-914E-0AF8A93A846F}" srcOrd="0" destOrd="0" presId="urn:microsoft.com/office/officeart/2008/layout/CircularPictureCallout"/>
    <dgm:cxn modelId="{716426DA-899A-44CE-B281-75766C61BF6E}" type="presParOf" srcId="{8DD38BC7-C258-40C7-BFED-DE41BE1B1997}" destId="{2F23CE55-AE6E-414F-8C1D-FDD3700563C9}" srcOrd="1" destOrd="0" presId="urn:microsoft.com/office/officeart/2008/layout/CircularPictureCallout"/>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04F810-D146-41C0-8008-4D01B8E3BBC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E6CB7868-1F73-4406-A8D8-5467376FA37E}">
      <dgm:prSet phldrT="[Text]"/>
      <dgm:spPr/>
      <dgm:t>
        <a:bodyPr/>
        <a:lstStyle/>
        <a:p>
          <a:r>
            <a:rPr lang="en-US" dirty="0"/>
            <a:t> </a:t>
          </a:r>
        </a:p>
      </dgm:t>
    </dgm:pt>
    <dgm:pt modelId="{988E8DA3-DB9C-4A16-8321-129E036C50D1}" type="parTrans" cxnId="{DD906EBC-0C1D-4615-915A-F7FFBD478979}">
      <dgm:prSet/>
      <dgm:spPr/>
      <dgm:t>
        <a:bodyPr/>
        <a:lstStyle/>
        <a:p>
          <a:endParaRPr lang="en-US"/>
        </a:p>
      </dgm:t>
    </dgm:pt>
    <dgm:pt modelId="{3B3A8A4A-656F-4ED6-9C2D-F236937D01DF}" type="sibTrans" cxnId="{DD906EBC-0C1D-4615-915A-F7FFBD478979}">
      <dgm:prSet/>
      <dgm:spPr>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r="7667"/>
          </a:stretch>
        </a:blipFill>
        <a:ln w="76200">
          <a:solidFill>
            <a:srgbClr val="454D55"/>
          </a:solidFill>
        </a:ln>
      </dgm:spPr>
      <dgm:t>
        <a:bodyPr/>
        <a:lstStyle/>
        <a:p>
          <a:endParaRPr lang="en-US"/>
        </a:p>
      </dgm:t>
    </dgm:pt>
    <dgm:pt modelId="{E005AA94-CB85-428B-B697-0E968A3A2B82}" type="pres">
      <dgm:prSet presAssocID="{C804F810-D146-41C0-8008-4D01B8E3BBC7}" presName="Name0" presStyleCnt="0">
        <dgm:presLayoutVars>
          <dgm:chMax val="7"/>
          <dgm:chPref val="7"/>
          <dgm:dir/>
        </dgm:presLayoutVars>
      </dgm:prSet>
      <dgm:spPr/>
    </dgm:pt>
    <dgm:pt modelId="{8DD38BC7-C258-40C7-BFED-DE41BE1B1997}" type="pres">
      <dgm:prSet presAssocID="{C804F810-D146-41C0-8008-4D01B8E3BBC7}" presName="Name1" presStyleCnt="0"/>
      <dgm:spPr/>
    </dgm:pt>
    <dgm:pt modelId="{20806CC9-CFEC-4875-88B5-452B4EB0ED37}" type="pres">
      <dgm:prSet presAssocID="{3B3A8A4A-656F-4ED6-9C2D-F236937D01DF}" presName="picture_1" presStyleCnt="0"/>
      <dgm:spPr/>
    </dgm:pt>
    <dgm:pt modelId="{0569758C-D9FE-479F-914E-0AF8A93A846F}" type="pres">
      <dgm:prSet presAssocID="{3B3A8A4A-656F-4ED6-9C2D-F236937D01DF}" presName="pictureRepeatNode" presStyleLbl="alignImgPlace1" presStyleIdx="0" presStyleCnt="1" custScaleX="108103" custScaleY="108103" custLinFactY="-75245" custLinFactNeighborX="56549" custLinFactNeighborY="-100000"/>
      <dgm:spPr/>
    </dgm:pt>
    <dgm:pt modelId="{2F23CE55-AE6E-414F-8C1D-FDD3700563C9}" type="pres">
      <dgm:prSet presAssocID="{E6CB7868-1F73-4406-A8D8-5467376FA37E}" presName="text_1" presStyleLbl="node1" presStyleIdx="0" presStyleCnt="0">
        <dgm:presLayoutVars>
          <dgm:bulletEnabled val="1"/>
        </dgm:presLayoutVars>
      </dgm:prSet>
      <dgm:spPr/>
    </dgm:pt>
  </dgm:ptLst>
  <dgm:cxnLst>
    <dgm:cxn modelId="{8F25603A-F881-45B7-A996-B369F3E0AE8D}" type="presOf" srcId="{E6CB7868-1F73-4406-A8D8-5467376FA37E}" destId="{2F23CE55-AE6E-414F-8C1D-FDD3700563C9}" srcOrd="0" destOrd="0" presId="urn:microsoft.com/office/officeart/2008/layout/CircularPictureCallout"/>
    <dgm:cxn modelId="{A6B3ED50-F98E-4545-A8BC-320B4AEBC572}" type="presOf" srcId="{C804F810-D146-41C0-8008-4D01B8E3BBC7}" destId="{E005AA94-CB85-428B-B697-0E968A3A2B82}" srcOrd="0" destOrd="0" presId="urn:microsoft.com/office/officeart/2008/layout/CircularPictureCallout"/>
    <dgm:cxn modelId="{C47D7885-0BE3-4420-A9AE-2F7A283EB9B8}" type="presOf" srcId="{3B3A8A4A-656F-4ED6-9C2D-F236937D01DF}" destId="{0569758C-D9FE-479F-914E-0AF8A93A846F}" srcOrd="0" destOrd="0" presId="urn:microsoft.com/office/officeart/2008/layout/CircularPictureCallout"/>
    <dgm:cxn modelId="{DD906EBC-0C1D-4615-915A-F7FFBD478979}" srcId="{C804F810-D146-41C0-8008-4D01B8E3BBC7}" destId="{E6CB7868-1F73-4406-A8D8-5467376FA37E}" srcOrd="0" destOrd="0" parTransId="{988E8DA3-DB9C-4A16-8321-129E036C50D1}" sibTransId="{3B3A8A4A-656F-4ED6-9C2D-F236937D01DF}"/>
    <dgm:cxn modelId="{EFCEECA5-A405-4A5E-9693-44244EA1103B}" type="presParOf" srcId="{E005AA94-CB85-428B-B697-0E968A3A2B82}" destId="{8DD38BC7-C258-40C7-BFED-DE41BE1B1997}" srcOrd="0" destOrd="0" presId="urn:microsoft.com/office/officeart/2008/layout/CircularPictureCallout"/>
    <dgm:cxn modelId="{84020A3E-FB35-404F-8C54-93F6F423BE28}" type="presParOf" srcId="{8DD38BC7-C258-40C7-BFED-DE41BE1B1997}" destId="{20806CC9-CFEC-4875-88B5-452B4EB0ED37}" srcOrd="0" destOrd="0" presId="urn:microsoft.com/office/officeart/2008/layout/CircularPictureCallout"/>
    <dgm:cxn modelId="{0D37C3F7-1E8A-461D-BCE9-EA1FDBEB47BE}" type="presParOf" srcId="{20806CC9-CFEC-4875-88B5-452B4EB0ED37}" destId="{0569758C-D9FE-479F-914E-0AF8A93A846F}" srcOrd="0" destOrd="0" presId="urn:microsoft.com/office/officeart/2008/layout/CircularPictureCallout"/>
    <dgm:cxn modelId="{716426DA-899A-44CE-B281-75766C61BF6E}" type="presParOf" srcId="{8DD38BC7-C258-40C7-BFED-DE41BE1B1997}" destId="{2F23CE55-AE6E-414F-8C1D-FDD3700563C9}"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9224D-24E8-4F21-823A-36771EE16F09}">
      <dsp:nvSpPr>
        <dsp:cNvPr id="0" name=""/>
        <dsp:cNvSpPr/>
      </dsp:nvSpPr>
      <dsp:spPr>
        <a:xfrm>
          <a:off x="515073" y="203442"/>
          <a:ext cx="2057397" cy="2057397"/>
        </a:xfrm>
        <a:prstGeom prst="ellipse">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cap="flat" cmpd="sng" algn="ctr">
          <a:solidFill>
            <a:srgbClr val="454D55"/>
          </a:solidFill>
          <a:prstDash val="solid"/>
          <a:miter lim="800000"/>
        </a:ln>
        <a:effectLst/>
      </dsp:spPr>
      <dsp:style>
        <a:lnRef idx="2">
          <a:scrgbClr r="0" g="0" b="0"/>
        </a:lnRef>
        <a:fillRef idx="1">
          <a:scrgbClr r="0" g="0" b="0"/>
        </a:fillRef>
        <a:effectRef idx="0">
          <a:scrgbClr r="0" g="0" b="0"/>
        </a:effectRef>
        <a:fontRef idx="minor"/>
      </dsp:style>
    </dsp:sp>
    <dsp:sp modelId="{46BADE22-BAC5-493E-800F-9AA189158A3D}">
      <dsp:nvSpPr>
        <dsp:cNvPr id="0" name=""/>
        <dsp:cNvSpPr/>
      </dsp:nvSpPr>
      <dsp:spPr>
        <a:xfrm>
          <a:off x="874640" y="1237762"/>
          <a:ext cx="823190" cy="42445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00150">
            <a:lnSpc>
              <a:spcPct val="90000"/>
            </a:lnSpc>
            <a:spcBef>
              <a:spcPct val="0"/>
            </a:spcBef>
            <a:spcAft>
              <a:spcPct val="35000"/>
            </a:spcAft>
            <a:buNone/>
          </a:pPr>
          <a:r>
            <a:rPr lang="en-US" sz="2700" kern="1200" dirty="0"/>
            <a:t> </a:t>
          </a:r>
        </a:p>
      </dsp:txBody>
      <dsp:txXfrm>
        <a:off x="874640" y="1237762"/>
        <a:ext cx="823190" cy="424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7B283-2EEF-4ECD-B184-AFBAD3955B0F}">
      <dsp:nvSpPr>
        <dsp:cNvPr id="0" name=""/>
        <dsp:cNvSpPr/>
      </dsp:nvSpPr>
      <dsp:spPr>
        <a:xfrm>
          <a:off x="305757" y="316702"/>
          <a:ext cx="2057400" cy="2057400"/>
        </a:xfrm>
        <a:prstGeom prst="ellipse">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t="5556" b="5556"/>
          </a:stretch>
        </a:blipFill>
        <a:ln w="76200" cap="flat" cmpd="sng" algn="ctr">
          <a:solidFill>
            <a:srgbClr val="454D55"/>
          </a:solidFill>
          <a:prstDash val="solid"/>
          <a:miter lim="800000"/>
        </a:ln>
        <a:effectLst/>
      </dsp:spPr>
      <dsp:style>
        <a:lnRef idx="2">
          <a:scrgbClr r="0" g="0" b="0"/>
        </a:lnRef>
        <a:fillRef idx="1">
          <a:scrgbClr r="0" g="0" b="0"/>
        </a:fillRef>
        <a:effectRef idx="0">
          <a:scrgbClr r="0" g="0" b="0"/>
        </a:effectRef>
        <a:fontRef idx="minor"/>
      </dsp:style>
    </dsp:sp>
    <dsp:sp modelId="{387B9B6B-8052-43FE-A9B9-BFC8F49B5EDB}">
      <dsp:nvSpPr>
        <dsp:cNvPr id="0" name=""/>
        <dsp:cNvSpPr/>
      </dsp:nvSpPr>
      <dsp:spPr>
        <a:xfrm>
          <a:off x="932688" y="1414119"/>
          <a:ext cx="877824" cy="45262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 </a:t>
          </a:r>
        </a:p>
      </dsp:txBody>
      <dsp:txXfrm>
        <a:off x="932688" y="1414119"/>
        <a:ext cx="877824" cy="452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82469-4076-4214-9F4E-A2331326BF19}">
      <dsp:nvSpPr>
        <dsp:cNvPr id="0" name=""/>
        <dsp:cNvSpPr/>
      </dsp:nvSpPr>
      <dsp:spPr>
        <a:xfrm>
          <a:off x="1311954" y="128950"/>
          <a:ext cx="2057403" cy="2057403"/>
        </a:xfrm>
        <a:prstGeom prst="ellipse">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cap="flat" cmpd="sng" algn="ctr">
          <a:solidFill>
            <a:srgbClr val="454D55"/>
          </a:solidFill>
          <a:prstDash val="solid"/>
          <a:miter lim="800000"/>
        </a:ln>
        <a:effectLst/>
      </dsp:spPr>
      <dsp:style>
        <a:lnRef idx="2">
          <a:scrgbClr r="0" g="0" b="0"/>
        </a:lnRef>
        <a:fillRef idx="1">
          <a:scrgbClr r="0" g="0" b="0"/>
        </a:fillRef>
        <a:effectRef idx="0">
          <a:scrgbClr r="0" g="0" b="0"/>
        </a:effectRef>
        <a:fontRef idx="minor"/>
      </dsp:style>
    </dsp:sp>
    <dsp:sp modelId="{43A5FA8F-80C5-42D6-AE57-71C3DC25B3E9}">
      <dsp:nvSpPr>
        <dsp:cNvPr id="0" name=""/>
        <dsp:cNvSpPr/>
      </dsp:nvSpPr>
      <dsp:spPr>
        <a:xfrm>
          <a:off x="1613395" y="1229426"/>
          <a:ext cx="1481795" cy="7640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0">
            <a:lnSpc>
              <a:spcPct val="90000"/>
            </a:lnSpc>
            <a:spcBef>
              <a:spcPct val="0"/>
            </a:spcBef>
            <a:spcAft>
              <a:spcPct val="35000"/>
            </a:spcAft>
            <a:buNone/>
          </a:pPr>
          <a:r>
            <a:rPr lang="en-US" sz="5000" kern="1200" dirty="0"/>
            <a:t> </a:t>
          </a:r>
        </a:p>
      </dsp:txBody>
      <dsp:txXfrm>
        <a:off x="1613395" y="1229426"/>
        <a:ext cx="1481795" cy="764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EA44D-1FA4-44C4-968E-29316AC18E23}">
      <dsp:nvSpPr>
        <dsp:cNvPr id="0" name=""/>
        <dsp:cNvSpPr/>
      </dsp:nvSpPr>
      <dsp:spPr>
        <a:xfrm>
          <a:off x="1445426" y="0"/>
          <a:ext cx="2057405" cy="2057405"/>
        </a:xfrm>
        <a:prstGeom prst="ellipse">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cap="flat" cmpd="sng" algn="ctr">
          <a:solidFill>
            <a:srgbClr val="454D55"/>
          </a:solidFill>
          <a:prstDash val="solid"/>
          <a:miter lim="800000"/>
        </a:ln>
        <a:effectLst/>
      </dsp:spPr>
      <dsp:style>
        <a:lnRef idx="2">
          <a:scrgbClr r="0" g="0" b="0"/>
        </a:lnRef>
        <a:fillRef idx="1">
          <a:scrgbClr r="0" g="0" b="0"/>
        </a:fillRef>
        <a:effectRef idx="0">
          <a:scrgbClr r="0" g="0" b="0"/>
        </a:effectRef>
        <a:fontRef idx="minor"/>
      </dsp:style>
    </dsp:sp>
    <dsp:sp modelId="{73BBBA91-1357-4F8B-95EE-5EA468C42DD1}">
      <dsp:nvSpPr>
        <dsp:cNvPr id="0" name=""/>
        <dsp:cNvSpPr/>
      </dsp:nvSpPr>
      <dsp:spPr>
        <a:xfrm>
          <a:off x="1190962" y="1171576"/>
          <a:ext cx="1120906" cy="5779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689100">
            <a:lnSpc>
              <a:spcPct val="90000"/>
            </a:lnSpc>
            <a:spcBef>
              <a:spcPct val="0"/>
            </a:spcBef>
            <a:spcAft>
              <a:spcPct val="35000"/>
            </a:spcAft>
            <a:buNone/>
          </a:pPr>
          <a:r>
            <a:rPr lang="en-US" sz="3800" kern="1200" dirty="0"/>
            <a:t> </a:t>
          </a:r>
        </a:p>
      </dsp:txBody>
      <dsp:txXfrm>
        <a:off x="1190962" y="1171576"/>
        <a:ext cx="1120906" cy="5779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02E7F-B627-4472-8636-E8ED6DEE32F7}">
      <dsp:nvSpPr>
        <dsp:cNvPr id="0" name=""/>
        <dsp:cNvSpPr/>
      </dsp:nvSpPr>
      <dsp:spPr>
        <a:xfrm>
          <a:off x="1367886" y="308903"/>
          <a:ext cx="2057395" cy="2057395"/>
        </a:xfrm>
        <a:prstGeom prst="ellipse">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76200" cap="flat" cmpd="sng" algn="ctr">
          <a:solidFill>
            <a:srgbClr val="454D55"/>
          </a:solidFill>
          <a:prstDash val="solid"/>
          <a:miter lim="800000"/>
        </a:ln>
        <a:effectLst/>
      </dsp:spPr>
      <dsp:style>
        <a:lnRef idx="2">
          <a:scrgbClr r="0" g="0" b="0"/>
        </a:lnRef>
        <a:fillRef idx="1">
          <a:scrgbClr r="0" g="0" b="0"/>
        </a:fillRef>
        <a:effectRef idx="0">
          <a:scrgbClr r="0" g="0" b="0"/>
        </a:effectRef>
        <a:fontRef idx="minor"/>
      </dsp:style>
    </dsp:sp>
    <dsp:sp modelId="{07D2E610-DD98-4B75-BF77-E986B78C4772}">
      <dsp:nvSpPr>
        <dsp:cNvPr id="0" name=""/>
        <dsp:cNvSpPr/>
      </dsp:nvSpPr>
      <dsp:spPr>
        <a:xfrm>
          <a:off x="1164595" y="1236241"/>
          <a:ext cx="1096090" cy="5651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644650">
            <a:lnSpc>
              <a:spcPct val="90000"/>
            </a:lnSpc>
            <a:spcBef>
              <a:spcPct val="0"/>
            </a:spcBef>
            <a:spcAft>
              <a:spcPct val="35000"/>
            </a:spcAft>
            <a:buNone/>
          </a:pPr>
          <a:r>
            <a:rPr lang="en-US" sz="3700" kern="1200" dirty="0"/>
            <a:t> </a:t>
          </a:r>
        </a:p>
      </dsp:txBody>
      <dsp:txXfrm>
        <a:off x="1164595" y="1236241"/>
        <a:ext cx="1096090" cy="5651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9758C-D9FE-479F-914E-0AF8A93A846F}">
      <dsp:nvSpPr>
        <dsp:cNvPr id="0" name=""/>
        <dsp:cNvSpPr/>
      </dsp:nvSpPr>
      <dsp:spPr>
        <a:xfrm>
          <a:off x="1748973" y="0"/>
          <a:ext cx="2057404" cy="2057404"/>
        </a:xfrm>
        <a:prstGeom prst="ellipse">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r="7667"/>
          </a:stretch>
        </a:blipFill>
        <a:ln w="76200" cap="flat" cmpd="sng" algn="ctr">
          <a:solidFill>
            <a:srgbClr val="454D55"/>
          </a:solidFill>
          <a:prstDash val="solid"/>
          <a:miter lim="800000"/>
        </a:ln>
        <a:effectLst/>
      </dsp:spPr>
      <dsp:style>
        <a:lnRef idx="2">
          <a:scrgbClr r="0" g="0" b="0"/>
        </a:lnRef>
        <a:fillRef idx="1">
          <a:scrgbClr r="0" g="0" b="0"/>
        </a:fillRef>
        <a:effectRef idx="0">
          <a:scrgbClr r="0" g="0" b="0"/>
        </a:effectRef>
        <a:fontRef idx="minor"/>
      </dsp:style>
    </dsp:sp>
    <dsp:sp modelId="{2F23CE55-AE6E-414F-8C1D-FDD3700563C9}">
      <dsp:nvSpPr>
        <dsp:cNvPr id="0" name=""/>
        <dsp:cNvSpPr/>
      </dsp:nvSpPr>
      <dsp:spPr>
        <a:xfrm>
          <a:off x="1294168" y="1430598"/>
          <a:ext cx="1218040" cy="62805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822450">
            <a:lnSpc>
              <a:spcPct val="90000"/>
            </a:lnSpc>
            <a:spcBef>
              <a:spcPct val="0"/>
            </a:spcBef>
            <a:spcAft>
              <a:spcPct val="35000"/>
            </a:spcAft>
            <a:buNone/>
          </a:pPr>
          <a:r>
            <a:rPr lang="en-US" sz="4100" kern="1200" dirty="0"/>
            <a:t> </a:t>
          </a:r>
        </a:p>
      </dsp:txBody>
      <dsp:txXfrm>
        <a:off x="1294168" y="1430598"/>
        <a:ext cx="1218040" cy="6280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9758C-D9FE-479F-914E-0AF8A93A846F}">
      <dsp:nvSpPr>
        <dsp:cNvPr id="0" name=""/>
        <dsp:cNvSpPr/>
      </dsp:nvSpPr>
      <dsp:spPr>
        <a:xfrm>
          <a:off x="1748973" y="0"/>
          <a:ext cx="2057404" cy="2057404"/>
        </a:xfrm>
        <a:prstGeom prst="ellipse">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r="7667"/>
          </a:stretch>
        </a:blipFill>
        <a:ln w="76200" cap="flat" cmpd="sng" algn="ctr">
          <a:solidFill>
            <a:srgbClr val="454D55"/>
          </a:solidFill>
          <a:prstDash val="solid"/>
          <a:miter lim="800000"/>
        </a:ln>
        <a:effectLst/>
      </dsp:spPr>
      <dsp:style>
        <a:lnRef idx="2">
          <a:scrgbClr r="0" g="0" b="0"/>
        </a:lnRef>
        <a:fillRef idx="1">
          <a:scrgbClr r="0" g="0" b="0"/>
        </a:fillRef>
        <a:effectRef idx="0">
          <a:scrgbClr r="0" g="0" b="0"/>
        </a:effectRef>
        <a:fontRef idx="minor"/>
      </dsp:style>
    </dsp:sp>
    <dsp:sp modelId="{2F23CE55-AE6E-414F-8C1D-FDD3700563C9}">
      <dsp:nvSpPr>
        <dsp:cNvPr id="0" name=""/>
        <dsp:cNvSpPr/>
      </dsp:nvSpPr>
      <dsp:spPr>
        <a:xfrm>
          <a:off x="1294168" y="1430598"/>
          <a:ext cx="1218040" cy="62805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822450">
            <a:lnSpc>
              <a:spcPct val="90000"/>
            </a:lnSpc>
            <a:spcBef>
              <a:spcPct val="0"/>
            </a:spcBef>
            <a:spcAft>
              <a:spcPct val="35000"/>
            </a:spcAft>
            <a:buNone/>
          </a:pPr>
          <a:r>
            <a:rPr lang="en-US" sz="4100" kern="1200" dirty="0"/>
            <a:t> </a:t>
          </a:r>
        </a:p>
      </dsp:txBody>
      <dsp:txXfrm>
        <a:off x="1294168" y="1430598"/>
        <a:ext cx="1218040" cy="62805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946843-D728-40C3-A235-5106A1741A9B}"/>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CFFA6704-C5B9-427A-B786-BF9D9A6F1B83}"/>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467223B-3EA1-4C33-B934-FE8908DA0F68}" type="datetimeFigureOut">
              <a:rPr lang="en-US" smtClean="0"/>
              <a:t>10/6/2022</a:t>
            </a:fld>
            <a:endParaRPr lang="en-US"/>
          </a:p>
        </p:txBody>
      </p:sp>
      <p:sp>
        <p:nvSpPr>
          <p:cNvPr id="4" name="Footer Placeholder 3">
            <a:extLst>
              <a:ext uri="{FF2B5EF4-FFF2-40B4-BE49-F238E27FC236}">
                <a16:creationId xmlns:a16="http://schemas.microsoft.com/office/drawing/2014/main" id="{625E4186-AC94-42CF-A09B-E291117BABF9}"/>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5DBE12EB-D4BD-49CA-9FC4-5C9A4F4F7E29}"/>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5371C06-22B2-4805-8A74-E63609FE61CE}" type="slidenum">
              <a:rPr lang="en-US" smtClean="0"/>
              <a:t>‹#›</a:t>
            </a:fld>
            <a:endParaRPr lang="en-US"/>
          </a:p>
        </p:txBody>
      </p:sp>
    </p:spTree>
    <p:extLst>
      <p:ext uri="{BB962C8B-B14F-4D97-AF65-F5344CB8AC3E}">
        <p14:creationId xmlns:p14="http://schemas.microsoft.com/office/powerpoint/2010/main" val="2596658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noProof="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88AEBD5-8370-46D7-B855-682A6B1AF981}" type="datetimeFigureOut">
              <a:rPr lang="en-US" noProof="0" smtClean="0"/>
              <a:t>10/6/2022</a:t>
            </a:fld>
            <a:endParaRPr lang="en-US" noProof="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noProof="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noProof="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A14970C-3301-4DD8-87C8-448E3F893981}" type="slidenum">
              <a:rPr lang="en-US" noProof="0" smtClean="0"/>
              <a:t>‹#›</a:t>
            </a:fld>
            <a:endParaRPr lang="en-US" noProof="0"/>
          </a:p>
        </p:txBody>
      </p:sp>
    </p:spTree>
    <p:extLst>
      <p:ext uri="{BB962C8B-B14F-4D97-AF65-F5344CB8AC3E}">
        <p14:creationId xmlns:p14="http://schemas.microsoft.com/office/powerpoint/2010/main" val="33728392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14970C-3301-4DD8-87C8-448E3F893981}" type="slidenum">
              <a:rPr lang="en-US" smtClean="0"/>
              <a:t>1</a:t>
            </a:fld>
            <a:endParaRPr lang="en-US"/>
          </a:p>
        </p:txBody>
      </p:sp>
    </p:spTree>
    <p:extLst>
      <p:ext uri="{BB962C8B-B14F-4D97-AF65-F5344CB8AC3E}">
        <p14:creationId xmlns:p14="http://schemas.microsoft.com/office/powerpoint/2010/main" val="3655142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14970C-3301-4DD8-87C8-448E3F893981}" type="slidenum">
              <a:rPr lang="en-US" noProof="0" smtClean="0"/>
              <a:t>8</a:t>
            </a:fld>
            <a:endParaRPr lang="en-US" noProof="0"/>
          </a:p>
        </p:txBody>
      </p:sp>
    </p:spTree>
    <p:extLst>
      <p:ext uri="{BB962C8B-B14F-4D97-AF65-F5344CB8AC3E}">
        <p14:creationId xmlns:p14="http://schemas.microsoft.com/office/powerpoint/2010/main" val="3556036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14970C-3301-4DD8-87C8-448E3F893981}" type="slidenum">
              <a:rPr lang="en-US" noProof="0" smtClean="0"/>
              <a:t>9</a:t>
            </a:fld>
            <a:endParaRPr lang="en-US" noProof="0"/>
          </a:p>
        </p:txBody>
      </p:sp>
    </p:spTree>
    <p:extLst>
      <p:ext uri="{BB962C8B-B14F-4D97-AF65-F5344CB8AC3E}">
        <p14:creationId xmlns:p14="http://schemas.microsoft.com/office/powerpoint/2010/main" val="316687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9A71A3-950D-4899-B79B-35F2758BD331}"/>
              </a:ext>
            </a:extLst>
          </p:cNvPr>
          <p:cNvGrpSpPr/>
          <p:nvPr userDrawn="1"/>
        </p:nvGrpSpPr>
        <p:grpSpPr>
          <a:xfrm>
            <a:off x="0" y="1207336"/>
            <a:ext cx="12192000" cy="4467863"/>
            <a:chOff x="0" y="1207336"/>
            <a:chExt cx="12192000" cy="4467863"/>
          </a:xfrm>
        </p:grpSpPr>
        <p:sp>
          <p:nvSpPr>
            <p:cNvPr id="33" name="Flowchart: Delay 24">
              <a:extLst>
                <a:ext uri="{FF2B5EF4-FFF2-40B4-BE49-F238E27FC236}">
                  <a16:creationId xmlns:a16="http://schemas.microsoft.com/office/drawing/2014/main" id="{928187B2-0394-40AE-9F9C-6682AC71596C}"/>
                </a:ext>
              </a:extLst>
            </p:cNvPr>
            <p:cNvSpPr/>
            <p:nvPr userDrawn="1"/>
          </p:nvSpPr>
          <p:spPr>
            <a:xfrm flipH="1">
              <a:off x="2613003" y="3441616"/>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lowchart: Delay 24">
              <a:extLst>
                <a:ext uri="{FF2B5EF4-FFF2-40B4-BE49-F238E27FC236}">
                  <a16:creationId xmlns:a16="http://schemas.microsoft.com/office/drawing/2014/main" id="{355D9AC9-E7B7-459E-925B-0047C675B750}"/>
                </a:ext>
              </a:extLst>
            </p:cNvPr>
            <p:cNvSpPr/>
            <p:nvPr userDrawn="1"/>
          </p:nvSpPr>
          <p:spPr>
            <a:xfrm>
              <a:off x="9491472" y="1379494"/>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5302FB5C-BDE1-4891-8E91-CB3F868629BB}"/>
                </a:ext>
              </a:extLst>
            </p:cNvPr>
            <p:cNvSpPr/>
            <p:nvPr userDrawn="1"/>
          </p:nvSpPr>
          <p:spPr>
            <a:xfrm>
              <a:off x="4416552" y="1207336"/>
              <a:ext cx="5074920" cy="356616"/>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D09DE4F0-7E7E-4423-A407-CD6485ACBB4F}"/>
                </a:ext>
              </a:extLst>
            </p:cNvPr>
            <p:cNvSpPr/>
            <p:nvPr userDrawn="1"/>
          </p:nvSpPr>
          <p:spPr>
            <a:xfrm>
              <a:off x="0" y="1207336"/>
              <a:ext cx="4416552" cy="356616"/>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id="{4ED74833-8EE3-4FA9-B6D2-03710E410482}"/>
                </a:ext>
              </a:extLst>
            </p:cNvPr>
            <p:cNvSpPr/>
            <p:nvPr userDrawn="1"/>
          </p:nvSpPr>
          <p:spPr>
            <a:xfrm>
              <a:off x="4416552" y="3269385"/>
              <a:ext cx="5074920" cy="356616"/>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7" name="Rectangle 36">
              <a:extLst>
                <a:ext uri="{FF2B5EF4-FFF2-40B4-BE49-F238E27FC236}">
                  <a16:creationId xmlns:a16="http://schemas.microsoft.com/office/drawing/2014/main" id="{94005B59-B78D-469E-BAA4-E7B2A61E103D}"/>
                </a:ext>
              </a:extLst>
            </p:cNvPr>
            <p:cNvSpPr/>
            <p:nvPr userDrawn="1"/>
          </p:nvSpPr>
          <p:spPr>
            <a:xfrm>
              <a:off x="4414968" y="5318583"/>
              <a:ext cx="5074920" cy="356616"/>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4" name="Rectangle 63">
              <a:extLst>
                <a:ext uri="{FF2B5EF4-FFF2-40B4-BE49-F238E27FC236}">
                  <a16:creationId xmlns:a16="http://schemas.microsoft.com/office/drawing/2014/main" id="{40BE4BEF-834D-4D0F-8E96-F1F8E6600C46}"/>
                </a:ext>
              </a:extLst>
            </p:cNvPr>
            <p:cNvSpPr/>
            <p:nvPr userDrawn="1"/>
          </p:nvSpPr>
          <p:spPr>
            <a:xfrm>
              <a:off x="9448800" y="5317275"/>
              <a:ext cx="2743200" cy="356616"/>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id="{1A4D6C00-E83E-4187-903F-A0A515BA93F6}"/>
              </a:ext>
            </a:extLst>
          </p:cNvPr>
          <p:cNvSpPr>
            <a:spLocks noGrp="1"/>
          </p:cNvSpPr>
          <p:nvPr>
            <p:ph type="title" hasCustomPrompt="1"/>
          </p:nvPr>
        </p:nvSpPr>
        <p:spPr>
          <a:xfrm>
            <a:off x="462638" y="2079876"/>
            <a:ext cx="3052087" cy="1475598"/>
          </a:xfrm>
        </p:spPr>
        <p:txBody>
          <a:bodyPr lIns="0" tIns="0" rIns="0" bIns="0"/>
          <a:lstStyle>
            <a:lvl1pPr>
              <a:defRPr/>
            </a:lvl1pPr>
          </a:lstStyle>
          <a:p>
            <a:r>
              <a:rPr lang="en-US" noProof="0"/>
              <a:t>CLICK TO EDIT</a:t>
            </a:r>
            <a:br>
              <a:rPr lang="en-US" noProof="0"/>
            </a:br>
            <a:r>
              <a:rPr lang="en-US" noProof="0"/>
              <a:t>MASTER TITLE</a:t>
            </a:r>
            <a:br>
              <a:rPr lang="en-US" noProof="0"/>
            </a:br>
            <a:r>
              <a:rPr lang="en-US" noProof="0"/>
              <a:t>STYLE</a:t>
            </a:r>
          </a:p>
        </p:txBody>
      </p:sp>
      <p:sp>
        <p:nvSpPr>
          <p:cNvPr id="8" name="Text Placeholder 7">
            <a:extLst>
              <a:ext uri="{FF2B5EF4-FFF2-40B4-BE49-F238E27FC236}">
                <a16:creationId xmlns:a16="http://schemas.microsoft.com/office/drawing/2014/main" id="{00F0DE95-4ED7-482F-BB4E-C1238B352DAD}"/>
              </a:ext>
            </a:extLst>
          </p:cNvPr>
          <p:cNvSpPr>
            <a:spLocks noGrp="1"/>
          </p:cNvSpPr>
          <p:nvPr>
            <p:ph type="body" sz="quarter" idx="13" hasCustomPrompt="1"/>
          </p:nvPr>
        </p:nvSpPr>
        <p:spPr>
          <a:xfrm>
            <a:off x="461963" y="3587769"/>
            <a:ext cx="1726129"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20XX-20XX</a:t>
            </a:r>
          </a:p>
        </p:txBody>
      </p:sp>
      <p:sp>
        <p:nvSpPr>
          <p:cNvPr id="9" name="Text Placeholder 7">
            <a:extLst>
              <a:ext uri="{FF2B5EF4-FFF2-40B4-BE49-F238E27FC236}">
                <a16:creationId xmlns:a16="http://schemas.microsoft.com/office/drawing/2014/main" id="{1F135EA3-D982-467F-B90A-B791DFDDA877}"/>
              </a:ext>
            </a:extLst>
          </p:cNvPr>
          <p:cNvSpPr>
            <a:spLocks noGrp="1"/>
          </p:cNvSpPr>
          <p:nvPr>
            <p:ph type="body" sz="quarter" idx="14" hasCustomPrompt="1"/>
          </p:nvPr>
        </p:nvSpPr>
        <p:spPr>
          <a:xfrm>
            <a:off x="461963" y="3927199"/>
            <a:ext cx="1726129"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3 Years Plan</a:t>
            </a:r>
          </a:p>
        </p:txBody>
      </p:sp>
      <p:sp>
        <p:nvSpPr>
          <p:cNvPr id="106" name="Picture Placeholder 104">
            <a:extLst>
              <a:ext uri="{FF2B5EF4-FFF2-40B4-BE49-F238E27FC236}">
                <a16:creationId xmlns:a16="http://schemas.microsoft.com/office/drawing/2014/main" id="{4580320F-7723-4672-AB19-22C87ECD53D3}"/>
              </a:ext>
            </a:extLst>
          </p:cNvPr>
          <p:cNvSpPr>
            <a:spLocks noGrp="1"/>
          </p:cNvSpPr>
          <p:nvPr>
            <p:ph type="pic" sz="quarter" idx="56"/>
          </p:nvPr>
        </p:nvSpPr>
        <p:spPr>
          <a:xfrm>
            <a:off x="461963" y="5725379"/>
            <a:ext cx="950912" cy="685800"/>
          </a:xfrm>
          <a:ln w="3556">
            <a:solidFill>
              <a:srgbClr val="454D55"/>
            </a:solidFill>
          </a:ln>
        </p:spPr>
        <p:txBody>
          <a:bodyPr anchor="ctr" anchorCtr="0">
            <a:noAutofit/>
          </a:bodyPr>
          <a:lstStyle>
            <a:lvl1pPr marL="0" indent="0" algn="ctr">
              <a:buNone/>
              <a:defRPr sz="1200"/>
            </a:lvl1pPr>
          </a:lstStyle>
          <a:p>
            <a:r>
              <a:rPr lang="en-US" noProof="0"/>
              <a:t>Click icon to add picture</a:t>
            </a:r>
          </a:p>
        </p:txBody>
      </p:sp>
      <p:sp>
        <p:nvSpPr>
          <p:cNvPr id="108" name="Text Placeholder 42">
            <a:extLst>
              <a:ext uri="{FF2B5EF4-FFF2-40B4-BE49-F238E27FC236}">
                <a16:creationId xmlns:a16="http://schemas.microsoft.com/office/drawing/2014/main" id="{F6CA33C8-1786-4D07-8C52-AE1469894B67}"/>
              </a:ext>
            </a:extLst>
          </p:cNvPr>
          <p:cNvSpPr>
            <a:spLocks noGrp="1"/>
          </p:cNvSpPr>
          <p:nvPr>
            <p:ph type="body" sz="quarter" idx="57" hasCustomPrompt="1"/>
          </p:nvPr>
        </p:nvSpPr>
        <p:spPr>
          <a:xfrm>
            <a:off x="2565129" y="863644"/>
            <a:ext cx="1044000" cy="1044000"/>
          </a:xfrm>
          <a:prstGeom prst="ellipse">
            <a:avLst/>
          </a:prstGeom>
          <a:solidFill>
            <a:srgbClr val="BAC82F"/>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noProof="0"/>
              <a:t>20XX</a:t>
            </a:r>
          </a:p>
        </p:txBody>
      </p:sp>
      <p:sp>
        <p:nvSpPr>
          <p:cNvPr id="44" name="Text Placeholder 42">
            <a:extLst>
              <a:ext uri="{FF2B5EF4-FFF2-40B4-BE49-F238E27FC236}">
                <a16:creationId xmlns:a16="http://schemas.microsoft.com/office/drawing/2014/main" id="{62E3BBD0-72BD-45D7-BE15-8B93AFB86258}"/>
              </a:ext>
            </a:extLst>
          </p:cNvPr>
          <p:cNvSpPr>
            <a:spLocks noGrp="1"/>
          </p:cNvSpPr>
          <p:nvPr>
            <p:ph type="body" sz="quarter" idx="15" hasCustomPrompt="1"/>
          </p:nvPr>
        </p:nvSpPr>
        <p:spPr>
          <a:xfrm>
            <a:off x="4414968" y="843980"/>
            <a:ext cx="1044000" cy="1044000"/>
          </a:xfrm>
          <a:prstGeom prst="ellipse">
            <a:avLst/>
          </a:prstGeom>
          <a:solidFill>
            <a:schemeClr val="bg1"/>
          </a:solidFill>
          <a:ln w="72390">
            <a:solidFill>
              <a:srgbClr val="BAC82F"/>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p>
        </p:txBody>
      </p:sp>
      <p:sp>
        <p:nvSpPr>
          <p:cNvPr id="80" name="Text Placeholder 7">
            <a:extLst>
              <a:ext uri="{FF2B5EF4-FFF2-40B4-BE49-F238E27FC236}">
                <a16:creationId xmlns:a16="http://schemas.microsoft.com/office/drawing/2014/main" id="{C695E72E-773D-407A-AFA4-EF90ADF9D131}"/>
              </a:ext>
            </a:extLst>
          </p:cNvPr>
          <p:cNvSpPr>
            <a:spLocks noGrp="1"/>
          </p:cNvSpPr>
          <p:nvPr>
            <p:ph type="body" sz="quarter" idx="32" hasCustomPrompt="1"/>
          </p:nvPr>
        </p:nvSpPr>
        <p:spPr>
          <a:xfrm>
            <a:off x="4078435" y="436306"/>
            <a:ext cx="1726129"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1" name="Text Placeholder 7">
            <a:extLst>
              <a:ext uri="{FF2B5EF4-FFF2-40B4-BE49-F238E27FC236}">
                <a16:creationId xmlns:a16="http://schemas.microsoft.com/office/drawing/2014/main" id="{7463FB1C-AFEB-4EAE-B84D-A1613AF5BA7C}"/>
              </a:ext>
            </a:extLst>
          </p:cNvPr>
          <p:cNvSpPr>
            <a:spLocks noGrp="1"/>
          </p:cNvSpPr>
          <p:nvPr>
            <p:ph type="body" sz="quarter" idx="33" hasCustomPrompt="1"/>
          </p:nvPr>
        </p:nvSpPr>
        <p:spPr>
          <a:xfrm>
            <a:off x="4078434"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0" name="Text Placeholder 42">
            <a:extLst>
              <a:ext uri="{FF2B5EF4-FFF2-40B4-BE49-F238E27FC236}">
                <a16:creationId xmlns:a16="http://schemas.microsoft.com/office/drawing/2014/main" id="{12DFAD2F-3ED1-46BF-B662-2E96A42C48E7}"/>
              </a:ext>
            </a:extLst>
          </p:cNvPr>
          <p:cNvSpPr>
            <a:spLocks noGrp="1"/>
          </p:cNvSpPr>
          <p:nvPr>
            <p:ph type="body" sz="quarter" idx="17" hasCustomPrompt="1"/>
          </p:nvPr>
        </p:nvSpPr>
        <p:spPr>
          <a:xfrm>
            <a:off x="5759136" y="863644"/>
            <a:ext cx="1044000" cy="1044000"/>
          </a:xfrm>
          <a:prstGeom prst="ellipse">
            <a:avLst/>
          </a:prstGeom>
          <a:solidFill>
            <a:schemeClr val="bg1"/>
          </a:solidFill>
          <a:ln w="72390">
            <a:solidFill>
              <a:schemeClr val="accent2">
                <a:alpha val="60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p>
        </p:txBody>
      </p:sp>
      <p:sp>
        <p:nvSpPr>
          <p:cNvPr id="82" name="Text Placeholder 7">
            <a:extLst>
              <a:ext uri="{FF2B5EF4-FFF2-40B4-BE49-F238E27FC236}">
                <a16:creationId xmlns:a16="http://schemas.microsoft.com/office/drawing/2014/main" id="{622FB247-DB8F-4B67-B9EA-5741E1DDBEEE}"/>
              </a:ext>
            </a:extLst>
          </p:cNvPr>
          <p:cNvSpPr>
            <a:spLocks noGrp="1"/>
          </p:cNvSpPr>
          <p:nvPr>
            <p:ph type="body" sz="quarter" idx="34" hasCustomPrompt="1"/>
          </p:nvPr>
        </p:nvSpPr>
        <p:spPr>
          <a:xfrm>
            <a:off x="5422681" y="2025874"/>
            <a:ext cx="1726129"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3" name="Text Placeholder 7">
            <a:extLst>
              <a:ext uri="{FF2B5EF4-FFF2-40B4-BE49-F238E27FC236}">
                <a16:creationId xmlns:a16="http://schemas.microsoft.com/office/drawing/2014/main" id="{CE2C8800-C93B-4E93-9AE2-9CBFC1E6D764}"/>
              </a:ext>
            </a:extLst>
          </p:cNvPr>
          <p:cNvSpPr>
            <a:spLocks noGrp="1"/>
          </p:cNvSpPr>
          <p:nvPr>
            <p:ph type="body" sz="quarter" idx="35" hasCustomPrompt="1"/>
          </p:nvPr>
        </p:nvSpPr>
        <p:spPr>
          <a:xfrm>
            <a:off x="5422680"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49" name="Text Placeholder 42">
            <a:extLst>
              <a:ext uri="{FF2B5EF4-FFF2-40B4-BE49-F238E27FC236}">
                <a16:creationId xmlns:a16="http://schemas.microsoft.com/office/drawing/2014/main" id="{CC1B1148-CFC2-4FF7-8B7C-9502EB650064}"/>
              </a:ext>
            </a:extLst>
          </p:cNvPr>
          <p:cNvSpPr>
            <a:spLocks noGrp="1"/>
          </p:cNvSpPr>
          <p:nvPr>
            <p:ph type="body" sz="quarter" idx="18" hasCustomPrompt="1"/>
          </p:nvPr>
        </p:nvSpPr>
        <p:spPr>
          <a:xfrm>
            <a:off x="7103304" y="863644"/>
            <a:ext cx="1044000" cy="1044000"/>
          </a:xfrm>
          <a:prstGeom prst="ellipse">
            <a:avLst/>
          </a:prstGeom>
          <a:solidFill>
            <a:schemeClr val="bg1"/>
          </a:solidFill>
          <a:ln w="72390">
            <a:solidFill>
              <a:schemeClr val="accent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p>
        </p:txBody>
      </p:sp>
      <p:sp>
        <p:nvSpPr>
          <p:cNvPr id="84" name="Text Placeholder 7">
            <a:extLst>
              <a:ext uri="{FF2B5EF4-FFF2-40B4-BE49-F238E27FC236}">
                <a16:creationId xmlns:a16="http://schemas.microsoft.com/office/drawing/2014/main" id="{60559160-7568-4A5B-88B4-DBB3C42D5D10}"/>
              </a:ext>
            </a:extLst>
          </p:cNvPr>
          <p:cNvSpPr>
            <a:spLocks noGrp="1"/>
          </p:cNvSpPr>
          <p:nvPr>
            <p:ph type="body" sz="quarter" idx="36" hasCustomPrompt="1"/>
          </p:nvPr>
        </p:nvSpPr>
        <p:spPr>
          <a:xfrm>
            <a:off x="6755391" y="437795"/>
            <a:ext cx="1726129"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5" name="Text Placeholder 7">
            <a:extLst>
              <a:ext uri="{FF2B5EF4-FFF2-40B4-BE49-F238E27FC236}">
                <a16:creationId xmlns:a16="http://schemas.microsoft.com/office/drawing/2014/main" id="{AED30C6D-348A-4701-A27D-F10DFC175AC0}"/>
              </a:ext>
            </a:extLst>
          </p:cNvPr>
          <p:cNvSpPr>
            <a:spLocks noGrp="1"/>
          </p:cNvSpPr>
          <p:nvPr>
            <p:ph type="body" sz="quarter" idx="37" hasCustomPrompt="1"/>
          </p:nvPr>
        </p:nvSpPr>
        <p:spPr>
          <a:xfrm>
            <a:off x="6755390"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46" name="Text Placeholder 42">
            <a:extLst>
              <a:ext uri="{FF2B5EF4-FFF2-40B4-BE49-F238E27FC236}">
                <a16:creationId xmlns:a16="http://schemas.microsoft.com/office/drawing/2014/main" id="{DC934A70-FE40-4A89-9799-1A672346662A}"/>
              </a:ext>
            </a:extLst>
          </p:cNvPr>
          <p:cNvSpPr>
            <a:spLocks noGrp="1"/>
          </p:cNvSpPr>
          <p:nvPr>
            <p:ph type="body" sz="quarter" idx="16" hasCustomPrompt="1"/>
          </p:nvPr>
        </p:nvSpPr>
        <p:spPr>
          <a:xfrm>
            <a:off x="8447472" y="863644"/>
            <a:ext cx="1044000" cy="1044000"/>
          </a:xfrm>
          <a:prstGeom prst="ellipse">
            <a:avLst/>
          </a:prstGeom>
          <a:solidFill>
            <a:schemeClr val="bg1"/>
          </a:solidFill>
          <a:ln w="72390">
            <a:solidFill>
              <a:schemeClr val="accent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p>
        </p:txBody>
      </p:sp>
      <p:sp>
        <p:nvSpPr>
          <p:cNvPr id="86" name="Text Placeholder 7">
            <a:extLst>
              <a:ext uri="{FF2B5EF4-FFF2-40B4-BE49-F238E27FC236}">
                <a16:creationId xmlns:a16="http://schemas.microsoft.com/office/drawing/2014/main" id="{AB11D018-DEEE-4BCE-B5F0-2B33DD39A6B9}"/>
              </a:ext>
            </a:extLst>
          </p:cNvPr>
          <p:cNvSpPr>
            <a:spLocks noGrp="1"/>
          </p:cNvSpPr>
          <p:nvPr>
            <p:ph type="body" sz="quarter" idx="38" hasCustomPrompt="1"/>
          </p:nvPr>
        </p:nvSpPr>
        <p:spPr>
          <a:xfrm>
            <a:off x="8106873" y="2025874"/>
            <a:ext cx="1726129"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7" name="Text Placeholder 7">
            <a:extLst>
              <a:ext uri="{FF2B5EF4-FFF2-40B4-BE49-F238E27FC236}">
                <a16:creationId xmlns:a16="http://schemas.microsoft.com/office/drawing/2014/main" id="{085539ED-B933-484F-8ECB-700829A52CAB}"/>
              </a:ext>
            </a:extLst>
          </p:cNvPr>
          <p:cNvSpPr>
            <a:spLocks noGrp="1"/>
          </p:cNvSpPr>
          <p:nvPr>
            <p:ph type="body" sz="quarter" idx="39" hasCustomPrompt="1"/>
          </p:nvPr>
        </p:nvSpPr>
        <p:spPr>
          <a:xfrm>
            <a:off x="8106872"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73" name="Text Placeholder 42">
            <a:extLst>
              <a:ext uri="{FF2B5EF4-FFF2-40B4-BE49-F238E27FC236}">
                <a16:creationId xmlns:a16="http://schemas.microsoft.com/office/drawing/2014/main" id="{F3728A77-BAED-49CA-87A0-DFCB220B3A28}"/>
              </a:ext>
            </a:extLst>
          </p:cNvPr>
          <p:cNvSpPr>
            <a:spLocks noGrp="1"/>
          </p:cNvSpPr>
          <p:nvPr>
            <p:ph type="body" sz="quarter" idx="28" hasCustomPrompt="1"/>
          </p:nvPr>
        </p:nvSpPr>
        <p:spPr>
          <a:xfrm>
            <a:off x="10705088" y="1917406"/>
            <a:ext cx="1044000" cy="1044000"/>
          </a:xfrm>
          <a:prstGeom prst="ellipse">
            <a:avLst/>
          </a:prstGeom>
          <a:solidFill>
            <a:schemeClr val="tx1"/>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noProof="0"/>
              <a:t>20XX</a:t>
            </a:r>
          </a:p>
        </p:txBody>
      </p:sp>
      <p:sp>
        <p:nvSpPr>
          <p:cNvPr id="57" name="Text Placeholder 42">
            <a:extLst>
              <a:ext uri="{FF2B5EF4-FFF2-40B4-BE49-F238E27FC236}">
                <a16:creationId xmlns:a16="http://schemas.microsoft.com/office/drawing/2014/main" id="{D7526F27-FC58-40E7-A76A-47A27D23255B}"/>
              </a:ext>
            </a:extLst>
          </p:cNvPr>
          <p:cNvSpPr>
            <a:spLocks noGrp="1"/>
          </p:cNvSpPr>
          <p:nvPr>
            <p:ph type="body" sz="quarter" idx="20" hasCustomPrompt="1"/>
          </p:nvPr>
        </p:nvSpPr>
        <p:spPr>
          <a:xfrm>
            <a:off x="8447472" y="2914158"/>
            <a:ext cx="1044000" cy="1044000"/>
          </a:xfrm>
          <a:prstGeom prst="ellipse">
            <a:avLst/>
          </a:prstGeom>
          <a:solidFill>
            <a:schemeClr val="bg1"/>
          </a:solidFill>
          <a:ln w="72390">
            <a:solidFill>
              <a:schemeClr val="bg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p>
        </p:txBody>
      </p:sp>
      <p:sp>
        <p:nvSpPr>
          <p:cNvPr id="94" name="Text Placeholder 7">
            <a:extLst>
              <a:ext uri="{FF2B5EF4-FFF2-40B4-BE49-F238E27FC236}">
                <a16:creationId xmlns:a16="http://schemas.microsoft.com/office/drawing/2014/main" id="{0D030018-A573-45D1-B6EF-210F3CF92D5F}"/>
              </a:ext>
            </a:extLst>
          </p:cNvPr>
          <p:cNvSpPr>
            <a:spLocks noGrp="1"/>
          </p:cNvSpPr>
          <p:nvPr>
            <p:ph type="body" sz="quarter" idx="46" hasCustomPrompt="1"/>
          </p:nvPr>
        </p:nvSpPr>
        <p:spPr>
          <a:xfrm>
            <a:off x="8105170" y="4073394"/>
            <a:ext cx="1726129"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5" name="Text Placeholder 7">
            <a:extLst>
              <a:ext uri="{FF2B5EF4-FFF2-40B4-BE49-F238E27FC236}">
                <a16:creationId xmlns:a16="http://schemas.microsoft.com/office/drawing/2014/main" id="{91FC8372-90CA-42B7-A237-0BC81F2687CB}"/>
              </a:ext>
            </a:extLst>
          </p:cNvPr>
          <p:cNvSpPr>
            <a:spLocks noGrp="1"/>
          </p:cNvSpPr>
          <p:nvPr>
            <p:ph type="body" sz="quarter" idx="47" hasCustomPrompt="1"/>
          </p:nvPr>
        </p:nvSpPr>
        <p:spPr>
          <a:xfrm>
            <a:off x="8105169"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8" name="Text Placeholder 42">
            <a:extLst>
              <a:ext uri="{FF2B5EF4-FFF2-40B4-BE49-F238E27FC236}">
                <a16:creationId xmlns:a16="http://schemas.microsoft.com/office/drawing/2014/main" id="{242D0BB2-4F17-4A8D-87A7-FADA2CAEC6F5}"/>
              </a:ext>
            </a:extLst>
          </p:cNvPr>
          <p:cNvSpPr>
            <a:spLocks noGrp="1"/>
          </p:cNvSpPr>
          <p:nvPr>
            <p:ph type="body" sz="quarter" idx="21" hasCustomPrompt="1"/>
          </p:nvPr>
        </p:nvSpPr>
        <p:spPr>
          <a:xfrm>
            <a:off x="7103304" y="2914158"/>
            <a:ext cx="1044000" cy="1044000"/>
          </a:xfrm>
          <a:prstGeom prst="ellipse">
            <a:avLst/>
          </a:prstGeom>
          <a:solidFill>
            <a:schemeClr val="bg1"/>
          </a:solidFill>
          <a:ln w="72390">
            <a:solidFill>
              <a:schemeClr val="bg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p>
        </p:txBody>
      </p:sp>
      <p:sp>
        <p:nvSpPr>
          <p:cNvPr id="90" name="Text Placeholder 7">
            <a:extLst>
              <a:ext uri="{FF2B5EF4-FFF2-40B4-BE49-F238E27FC236}">
                <a16:creationId xmlns:a16="http://schemas.microsoft.com/office/drawing/2014/main" id="{7F7CC596-D7AD-4DCE-B864-BB1A6A7C8B15}"/>
              </a:ext>
            </a:extLst>
          </p:cNvPr>
          <p:cNvSpPr>
            <a:spLocks noGrp="1"/>
          </p:cNvSpPr>
          <p:nvPr>
            <p:ph type="body" sz="quarter" idx="42" hasCustomPrompt="1"/>
          </p:nvPr>
        </p:nvSpPr>
        <p:spPr>
          <a:xfrm>
            <a:off x="6755390" y="2505648"/>
            <a:ext cx="1726129"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1" name="Text Placeholder 7">
            <a:extLst>
              <a:ext uri="{FF2B5EF4-FFF2-40B4-BE49-F238E27FC236}">
                <a16:creationId xmlns:a16="http://schemas.microsoft.com/office/drawing/2014/main" id="{28E66912-ACE9-4007-9A2B-050DC9408A24}"/>
              </a:ext>
            </a:extLst>
          </p:cNvPr>
          <p:cNvSpPr>
            <a:spLocks noGrp="1"/>
          </p:cNvSpPr>
          <p:nvPr>
            <p:ph type="body" sz="quarter" idx="43" hasCustomPrompt="1"/>
          </p:nvPr>
        </p:nvSpPr>
        <p:spPr>
          <a:xfrm>
            <a:off x="6755389"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9" name="Text Placeholder 42">
            <a:extLst>
              <a:ext uri="{FF2B5EF4-FFF2-40B4-BE49-F238E27FC236}">
                <a16:creationId xmlns:a16="http://schemas.microsoft.com/office/drawing/2014/main" id="{CC1EC2BE-5D73-4D49-B2F2-4DA2785D6EAD}"/>
              </a:ext>
            </a:extLst>
          </p:cNvPr>
          <p:cNvSpPr>
            <a:spLocks noGrp="1"/>
          </p:cNvSpPr>
          <p:nvPr>
            <p:ph type="body" sz="quarter" idx="22" hasCustomPrompt="1"/>
          </p:nvPr>
        </p:nvSpPr>
        <p:spPr>
          <a:xfrm>
            <a:off x="5759136" y="2914158"/>
            <a:ext cx="1044000" cy="1044000"/>
          </a:xfrm>
          <a:prstGeom prst="ellipse">
            <a:avLst/>
          </a:prstGeom>
          <a:solidFill>
            <a:schemeClr val="bg1"/>
          </a:solidFill>
          <a:ln w="72390">
            <a:solidFill>
              <a:schemeClr val="accent1">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p>
        </p:txBody>
      </p:sp>
      <p:sp>
        <p:nvSpPr>
          <p:cNvPr id="92" name="Text Placeholder 7">
            <a:extLst>
              <a:ext uri="{FF2B5EF4-FFF2-40B4-BE49-F238E27FC236}">
                <a16:creationId xmlns:a16="http://schemas.microsoft.com/office/drawing/2014/main" id="{441FE3C4-7737-4EB6-9280-FAD8852FB4B8}"/>
              </a:ext>
            </a:extLst>
          </p:cNvPr>
          <p:cNvSpPr>
            <a:spLocks noGrp="1"/>
          </p:cNvSpPr>
          <p:nvPr>
            <p:ph type="body" sz="quarter" idx="44" hasCustomPrompt="1"/>
          </p:nvPr>
        </p:nvSpPr>
        <p:spPr>
          <a:xfrm>
            <a:off x="5420978" y="4073394"/>
            <a:ext cx="1726129"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3" name="Text Placeholder 7">
            <a:extLst>
              <a:ext uri="{FF2B5EF4-FFF2-40B4-BE49-F238E27FC236}">
                <a16:creationId xmlns:a16="http://schemas.microsoft.com/office/drawing/2014/main" id="{70EF49EC-F8D8-463F-B786-F2C04C33AEE7}"/>
              </a:ext>
            </a:extLst>
          </p:cNvPr>
          <p:cNvSpPr>
            <a:spLocks noGrp="1"/>
          </p:cNvSpPr>
          <p:nvPr>
            <p:ph type="body" sz="quarter" idx="45" hasCustomPrompt="1"/>
          </p:nvPr>
        </p:nvSpPr>
        <p:spPr>
          <a:xfrm>
            <a:off x="5420977"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6" name="Text Placeholder 42">
            <a:extLst>
              <a:ext uri="{FF2B5EF4-FFF2-40B4-BE49-F238E27FC236}">
                <a16:creationId xmlns:a16="http://schemas.microsoft.com/office/drawing/2014/main" id="{997AC0B1-99FC-455E-A896-3C370BB38C53}"/>
              </a:ext>
            </a:extLst>
          </p:cNvPr>
          <p:cNvSpPr>
            <a:spLocks noGrp="1"/>
          </p:cNvSpPr>
          <p:nvPr>
            <p:ph type="body" sz="quarter" idx="19" hasCustomPrompt="1"/>
          </p:nvPr>
        </p:nvSpPr>
        <p:spPr>
          <a:xfrm>
            <a:off x="4414968" y="2914158"/>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p>
        </p:txBody>
      </p:sp>
      <p:sp>
        <p:nvSpPr>
          <p:cNvPr id="88" name="Text Placeholder 7">
            <a:extLst>
              <a:ext uri="{FF2B5EF4-FFF2-40B4-BE49-F238E27FC236}">
                <a16:creationId xmlns:a16="http://schemas.microsoft.com/office/drawing/2014/main" id="{D66EAED5-741C-44D6-840F-C90C1AF74A23}"/>
              </a:ext>
            </a:extLst>
          </p:cNvPr>
          <p:cNvSpPr>
            <a:spLocks noGrp="1"/>
          </p:cNvSpPr>
          <p:nvPr>
            <p:ph type="body" sz="quarter" idx="40" hasCustomPrompt="1"/>
          </p:nvPr>
        </p:nvSpPr>
        <p:spPr>
          <a:xfrm>
            <a:off x="4071198" y="2505648"/>
            <a:ext cx="1726129"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9" name="Text Placeholder 7">
            <a:extLst>
              <a:ext uri="{FF2B5EF4-FFF2-40B4-BE49-F238E27FC236}">
                <a16:creationId xmlns:a16="http://schemas.microsoft.com/office/drawing/2014/main" id="{7887B0FE-2AB8-455F-8EC7-C8F31FEA27CC}"/>
              </a:ext>
            </a:extLst>
          </p:cNvPr>
          <p:cNvSpPr>
            <a:spLocks noGrp="1"/>
          </p:cNvSpPr>
          <p:nvPr>
            <p:ph type="body" sz="quarter" idx="41" hasCustomPrompt="1"/>
          </p:nvPr>
        </p:nvSpPr>
        <p:spPr>
          <a:xfrm>
            <a:off x="4071197"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75" name="Text Placeholder 42">
            <a:extLst>
              <a:ext uri="{FF2B5EF4-FFF2-40B4-BE49-F238E27FC236}">
                <a16:creationId xmlns:a16="http://schemas.microsoft.com/office/drawing/2014/main" id="{6F1AC56E-6618-4728-A6EA-8B021EB6BCFB}"/>
              </a:ext>
            </a:extLst>
          </p:cNvPr>
          <p:cNvSpPr>
            <a:spLocks noGrp="1"/>
          </p:cNvSpPr>
          <p:nvPr>
            <p:ph type="body" sz="quarter" idx="29" hasCustomPrompt="1"/>
          </p:nvPr>
        </p:nvSpPr>
        <p:spPr>
          <a:xfrm>
            <a:off x="2188092" y="3979528"/>
            <a:ext cx="1044000" cy="1044000"/>
          </a:xfrm>
          <a:prstGeom prst="ellipse">
            <a:avLst/>
          </a:prstGeom>
          <a:solidFill>
            <a:schemeClr val="tx2"/>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noProof="0"/>
              <a:t>20XX</a:t>
            </a:r>
          </a:p>
        </p:txBody>
      </p:sp>
      <p:sp>
        <p:nvSpPr>
          <p:cNvPr id="60" name="Text Placeholder 42">
            <a:extLst>
              <a:ext uri="{FF2B5EF4-FFF2-40B4-BE49-F238E27FC236}">
                <a16:creationId xmlns:a16="http://schemas.microsoft.com/office/drawing/2014/main" id="{DB4C9C65-90B1-4A40-BB7B-DE799076D1B1}"/>
              </a:ext>
            </a:extLst>
          </p:cNvPr>
          <p:cNvSpPr>
            <a:spLocks noGrp="1"/>
          </p:cNvSpPr>
          <p:nvPr>
            <p:ph type="body" sz="quarter" idx="23" hasCustomPrompt="1"/>
          </p:nvPr>
        </p:nvSpPr>
        <p:spPr>
          <a:xfrm>
            <a:off x="4414968" y="4970360"/>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p>
        </p:txBody>
      </p:sp>
      <p:sp>
        <p:nvSpPr>
          <p:cNvPr id="96" name="Text Placeholder 7">
            <a:extLst>
              <a:ext uri="{FF2B5EF4-FFF2-40B4-BE49-F238E27FC236}">
                <a16:creationId xmlns:a16="http://schemas.microsoft.com/office/drawing/2014/main" id="{E9ED50CB-058A-4C6B-A8E2-0536EC0E40DA}"/>
              </a:ext>
            </a:extLst>
          </p:cNvPr>
          <p:cNvSpPr>
            <a:spLocks noGrp="1"/>
          </p:cNvSpPr>
          <p:nvPr>
            <p:ph type="body" sz="quarter" idx="48" hasCustomPrompt="1"/>
          </p:nvPr>
        </p:nvSpPr>
        <p:spPr>
          <a:xfrm>
            <a:off x="4075657" y="4567759"/>
            <a:ext cx="1726129"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7" name="Text Placeholder 7">
            <a:extLst>
              <a:ext uri="{FF2B5EF4-FFF2-40B4-BE49-F238E27FC236}">
                <a16:creationId xmlns:a16="http://schemas.microsoft.com/office/drawing/2014/main" id="{04D14365-5F59-4F4F-B237-26A11A2DDDD1}"/>
              </a:ext>
            </a:extLst>
          </p:cNvPr>
          <p:cNvSpPr>
            <a:spLocks noGrp="1"/>
          </p:cNvSpPr>
          <p:nvPr>
            <p:ph type="body" sz="quarter" idx="49" hasCustomPrompt="1"/>
          </p:nvPr>
        </p:nvSpPr>
        <p:spPr>
          <a:xfrm>
            <a:off x="4075656"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63" name="Text Placeholder 42">
            <a:extLst>
              <a:ext uri="{FF2B5EF4-FFF2-40B4-BE49-F238E27FC236}">
                <a16:creationId xmlns:a16="http://schemas.microsoft.com/office/drawing/2014/main" id="{CFA7DBCF-F797-4B29-8C96-7AC1602BBC81}"/>
              </a:ext>
            </a:extLst>
          </p:cNvPr>
          <p:cNvSpPr>
            <a:spLocks noGrp="1"/>
          </p:cNvSpPr>
          <p:nvPr>
            <p:ph type="body" sz="quarter" idx="26" hasCustomPrompt="1"/>
          </p:nvPr>
        </p:nvSpPr>
        <p:spPr>
          <a:xfrm>
            <a:off x="5759136" y="4970360"/>
            <a:ext cx="1044000" cy="1044000"/>
          </a:xfrm>
          <a:prstGeom prst="ellipse">
            <a:avLst/>
          </a:prstGeom>
          <a:solidFill>
            <a:schemeClr val="bg1"/>
          </a:solidFill>
          <a:ln w="72390">
            <a:solidFill>
              <a:schemeClr val="accent3"/>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p>
        </p:txBody>
      </p:sp>
      <p:sp>
        <p:nvSpPr>
          <p:cNvPr id="100" name="Text Placeholder 7">
            <a:extLst>
              <a:ext uri="{FF2B5EF4-FFF2-40B4-BE49-F238E27FC236}">
                <a16:creationId xmlns:a16="http://schemas.microsoft.com/office/drawing/2014/main" id="{07524528-CBB1-40C1-A6F2-855A4D99478D}"/>
              </a:ext>
            </a:extLst>
          </p:cNvPr>
          <p:cNvSpPr>
            <a:spLocks noGrp="1"/>
          </p:cNvSpPr>
          <p:nvPr>
            <p:ph type="body" sz="quarter" idx="52" hasCustomPrompt="1"/>
          </p:nvPr>
        </p:nvSpPr>
        <p:spPr>
          <a:xfrm>
            <a:off x="5423464" y="6121335"/>
            <a:ext cx="1726129"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101" name="Text Placeholder 7">
            <a:extLst>
              <a:ext uri="{FF2B5EF4-FFF2-40B4-BE49-F238E27FC236}">
                <a16:creationId xmlns:a16="http://schemas.microsoft.com/office/drawing/2014/main" id="{41F799BD-659E-472B-98A7-7C06C2F7458C}"/>
              </a:ext>
            </a:extLst>
          </p:cNvPr>
          <p:cNvSpPr>
            <a:spLocks noGrp="1"/>
          </p:cNvSpPr>
          <p:nvPr>
            <p:ph type="body" sz="quarter" idx="53" hasCustomPrompt="1"/>
          </p:nvPr>
        </p:nvSpPr>
        <p:spPr>
          <a:xfrm>
            <a:off x="5423463"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62" name="Text Placeholder 42">
            <a:extLst>
              <a:ext uri="{FF2B5EF4-FFF2-40B4-BE49-F238E27FC236}">
                <a16:creationId xmlns:a16="http://schemas.microsoft.com/office/drawing/2014/main" id="{113ADCA9-C0A6-4FAB-A09E-4DECBD41D738}"/>
              </a:ext>
            </a:extLst>
          </p:cNvPr>
          <p:cNvSpPr>
            <a:spLocks noGrp="1"/>
          </p:cNvSpPr>
          <p:nvPr>
            <p:ph type="body" sz="quarter" idx="25" hasCustomPrompt="1"/>
          </p:nvPr>
        </p:nvSpPr>
        <p:spPr>
          <a:xfrm>
            <a:off x="7103304" y="4970360"/>
            <a:ext cx="1044000" cy="1044000"/>
          </a:xfrm>
          <a:prstGeom prst="ellipse">
            <a:avLst/>
          </a:prstGeom>
          <a:solidFill>
            <a:schemeClr val="bg1"/>
          </a:solidFill>
          <a:ln w="72390">
            <a:solidFill>
              <a:schemeClr val="accent4"/>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p>
        </p:txBody>
      </p:sp>
      <p:sp>
        <p:nvSpPr>
          <p:cNvPr id="98" name="Text Placeholder 7">
            <a:extLst>
              <a:ext uri="{FF2B5EF4-FFF2-40B4-BE49-F238E27FC236}">
                <a16:creationId xmlns:a16="http://schemas.microsoft.com/office/drawing/2014/main" id="{3EC66011-3B65-49CC-8886-E2CCFBFFABD7}"/>
              </a:ext>
            </a:extLst>
          </p:cNvPr>
          <p:cNvSpPr>
            <a:spLocks noGrp="1"/>
          </p:cNvSpPr>
          <p:nvPr>
            <p:ph type="body" sz="quarter" idx="50" hasCustomPrompt="1"/>
          </p:nvPr>
        </p:nvSpPr>
        <p:spPr>
          <a:xfrm>
            <a:off x="6759849" y="4567759"/>
            <a:ext cx="1726129"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9" name="Text Placeholder 7">
            <a:extLst>
              <a:ext uri="{FF2B5EF4-FFF2-40B4-BE49-F238E27FC236}">
                <a16:creationId xmlns:a16="http://schemas.microsoft.com/office/drawing/2014/main" id="{3B2B5959-E5CC-42A7-B797-463098BE6290}"/>
              </a:ext>
            </a:extLst>
          </p:cNvPr>
          <p:cNvSpPr>
            <a:spLocks noGrp="1"/>
          </p:cNvSpPr>
          <p:nvPr>
            <p:ph type="body" sz="quarter" idx="51" hasCustomPrompt="1"/>
          </p:nvPr>
        </p:nvSpPr>
        <p:spPr>
          <a:xfrm>
            <a:off x="6759848"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61" name="Text Placeholder 42">
            <a:extLst>
              <a:ext uri="{FF2B5EF4-FFF2-40B4-BE49-F238E27FC236}">
                <a16:creationId xmlns:a16="http://schemas.microsoft.com/office/drawing/2014/main" id="{91E8A179-36A3-4D0A-96E7-689F93F9B8F2}"/>
              </a:ext>
            </a:extLst>
          </p:cNvPr>
          <p:cNvSpPr>
            <a:spLocks noGrp="1"/>
          </p:cNvSpPr>
          <p:nvPr>
            <p:ph type="body" sz="quarter" idx="24" hasCustomPrompt="1"/>
          </p:nvPr>
        </p:nvSpPr>
        <p:spPr>
          <a:xfrm>
            <a:off x="8447472" y="4970360"/>
            <a:ext cx="1044000" cy="1044000"/>
          </a:xfrm>
          <a:prstGeom prst="ellipse">
            <a:avLst/>
          </a:prstGeom>
          <a:solidFill>
            <a:schemeClr val="bg1"/>
          </a:solidFill>
          <a:ln w="72390">
            <a:solidFill>
              <a:schemeClr val="accent5"/>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p>
        </p:txBody>
      </p:sp>
      <p:sp>
        <p:nvSpPr>
          <p:cNvPr id="102" name="Text Placeholder 7">
            <a:extLst>
              <a:ext uri="{FF2B5EF4-FFF2-40B4-BE49-F238E27FC236}">
                <a16:creationId xmlns:a16="http://schemas.microsoft.com/office/drawing/2014/main" id="{9FDC66A0-D1C5-4C83-BBEE-D079881FADA3}"/>
              </a:ext>
            </a:extLst>
          </p:cNvPr>
          <p:cNvSpPr>
            <a:spLocks noGrp="1"/>
          </p:cNvSpPr>
          <p:nvPr>
            <p:ph type="body" sz="quarter" idx="54" hasCustomPrompt="1"/>
          </p:nvPr>
        </p:nvSpPr>
        <p:spPr>
          <a:xfrm>
            <a:off x="8107656" y="6121335"/>
            <a:ext cx="1726129"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103" name="Text Placeholder 7">
            <a:extLst>
              <a:ext uri="{FF2B5EF4-FFF2-40B4-BE49-F238E27FC236}">
                <a16:creationId xmlns:a16="http://schemas.microsoft.com/office/drawing/2014/main" id="{E4E5E736-BFFC-4245-916F-586110128844}"/>
              </a:ext>
            </a:extLst>
          </p:cNvPr>
          <p:cNvSpPr>
            <a:spLocks noGrp="1"/>
          </p:cNvSpPr>
          <p:nvPr>
            <p:ph type="body" sz="quarter" idx="55" hasCustomPrompt="1"/>
          </p:nvPr>
        </p:nvSpPr>
        <p:spPr>
          <a:xfrm>
            <a:off x="8107655"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110" name="Text Placeholder 42">
            <a:extLst>
              <a:ext uri="{FF2B5EF4-FFF2-40B4-BE49-F238E27FC236}">
                <a16:creationId xmlns:a16="http://schemas.microsoft.com/office/drawing/2014/main" id="{74922A2C-30D3-4ED0-8443-C57494EB4287}"/>
              </a:ext>
            </a:extLst>
          </p:cNvPr>
          <p:cNvSpPr>
            <a:spLocks noGrp="1"/>
          </p:cNvSpPr>
          <p:nvPr>
            <p:ph type="body" sz="quarter" idx="58" hasCustomPrompt="1"/>
          </p:nvPr>
        </p:nvSpPr>
        <p:spPr>
          <a:xfrm>
            <a:off x="10293432" y="4973439"/>
            <a:ext cx="1044000" cy="1044000"/>
          </a:xfrm>
          <a:prstGeom prst="ellipse">
            <a:avLst/>
          </a:prstGeom>
          <a:solidFill>
            <a:schemeClr val="accent5"/>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noProof="0"/>
              <a:t>20XX</a:t>
            </a:r>
          </a:p>
        </p:txBody>
      </p:sp>
      <p:sp>
        <p:nvSpPr>
          <p:cNvPr id="5" name="Footer Placeholder 4">
            <a:extLst>
              <a:ext uri="{FF2B5EF4-FFF2-40B4-BE49-F238E27FC236}">
                <a16:creationId xmlns:a16="http://schemas.microsoft.com/office/drawing/2014/main" id="{4953E081-530B-464A-B47C-C858A60EB2EA}"/>
              </a:ext>
            </a:extLst>
          </p:cNvPr>
          <p:cNvSpPr>
            <a:spLocks noGrp="1"/>
          </p:cNvSpPr>
          <p:nvPr>
            <p:ph type="ftr" sz="quarter" idx="11"/>
          </p:nvPr>
        </p:nvSpPr>
        <p:spPr/>
        <p:txBody>
          <a:bodyPr/>
          <a:lstStyle/>
          <a:p>
            <a:r>
              <a:rPr lang="en-US" noProof="0"/>
              <a:t>ADD A FOOTER</a:t>
            </a:r>
          </a:p>
        </p:txBody>
      </p:sp>
      <p:sp>
        <p:nvSpPr>
          <p:cNvPr id="4" name="Date Placeholder 3">
            <a:extLst>
              <a:ext uri="{FF2B5EF4-FFF2-40B4-BE49-F238E27FC236}">
                <a16:creationId xmlns:a16="http://schemas.microsoft.com/office/drawing/2014/main" id="{7C0373A1-F9A6-4E7C-A04F-22454F3A60CF}"/>
              </a:ext>
            </a:extLst>
          </p:cNvPr>
          <p:cNvSpPr>
            <a:spLocks noGrp="1"/>
          </p:cNvSpPr>
          <p:nvPr>
            <p:ph type="dt" sz="half" idx="10"/>
          </p:nvPr>
        </p:nvSpPr>
        <p:spPr>
          <a:xfrm>
            <a:off x="9005888" y="550858"/>
            <a:ext cx="2743200" cy="176716"/>
          </a:xfrm>
          <a:prstGeom prst="rect">
            <a:avLst/>
          </a:prstGeom>
        </p:spPr>
        <p:txBody>
          <a:bodyPr/>
          <a:lstStyle/>
          <a:p>
            <a:fld id="{10965B25-0682-407E-83CC-2CEF1F9199CF}" type="datetime1">
              <a:rPr lang="en-US" noProof="0" smtClean="0"/>
              <a:t>10/6/2022</a:t>
            </a:fld>
            <a:endParaRPr lang="en-US" noProof="0"/>
          </a:p>
        </p:txBody>
      </p:sp>
      <p:sp>
        <p:nvSpPr>
          <p:cNvPr id="6" name="Slide Number Placeholder 5">
            <a:extLst>
              <a:ext uri="{FF2B5EF4-FFF2-40B4-BE49-F238E27FC236}">
                <a16:creationId xmlns:a16="http://schemas.microsoft.com/office/drawing/2014/main" id="{B09BF57F-FEA7-4D09-AA29-F32AA5577A04}"/>
              </a:ext>
            </a:extLst>
          </p:cNvPr>
          <p:cNvSpPr>
            <a:spLocks noGrp="1"/>
          </p:cNvSpPr>
          <p:nvPr>
            <p:ph type="sldNum" sz="quarter" idx="12"/>
          </p:nvPr>
        </p:nvSpPr>
        <p:spPr/>
        <p:txBody>
          <a:bodyPr/>
          <a:lstStyle/>
          <a:p>
            <a:fld id="{93C1428B-5ACF-4E79-A091-05E2328DA75D}" type="slidenum">
              <a:rPr lang="en-US" noProof="0" smtClean="0"/>
              <a:t>‹#›</a:t>
            </a:fld>
            <a:endParaRPr lang="en-US" noProof="0"/>
          </a:p>
        </p:txBody>
      </p:sp>
    </p:spTree>
    <p:extLst>
      <p:ext uri="{BB962C8B-B14F-4D97-AF65-F5344CB8AC3E}">
        <p14:creationId xmlns:p14="http://schemas.microsoft.com/office/powerpoint/2010/main" val="39820002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C5166-4796-40D2-A50C-05DACE2C6C35}"/>
              </a:ext>
            </a:extLst>
          </p:cNvPr>
          <p:cNvSpPr>
            <a:spLocks noGrp="1"/>
          </p:cNvSpPr>
          <p:nvPr>
            <p:ph type="title"/>
          </p:nvPr>
        </p:nvSpPr>
        <p:spPr>
          <a:xfrm>
            <a:off x="838200" y="1292588"/>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D836682-CE55-4994-889B-5D188C3E4F73}"/>
              </a:ext>
            </a:extLst>
          </p:cNvPr>
          <p:cNvSpPr>
            <a:spLocks noGrp="1"/>
          </p:cNvSpPr>
          <p:nvPr>
            <p:ph type="body" idx="1"/>
          </p:nvPr>
        </p:nvSpPr>
        <p:spPr>
          <a:xfrm>
            <a:off x="838200" y="2753088"/>
            <a:ext cx="10515600" cy="234142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31F9231-8DF4-411E-8324-453AB042A01C}"/>
              </a:ext>
            </a:extLst>
          </p:cNvPr>
          <p:cNvSpPr>
            <a:spLocks noGrp="1"/>
          </p:cNvSpPr>
          <p:nvPr>
            <p:ph type="dt" sz="half" idx="2"/>
          </p:nvPr>
        </p:nvSpPr>
        <p:spPr>
          <a:xfrm>
            <a:off x="9005888" y="577752"/>
            <a:ext cx="2743200" cy="176716"/>
          </a:xfrm>
          <a:prstGeom prst="rect">
            <a:avLst/>
          </a:prstGeom>
        </p:spPr>
        <p:txBody>
          <a:bodyPr vert="horz" lIns="0" tIns="0" rIns="0" bIns="0" rtlCol="0" anchor="t" anchorCtr="0"/>
          <a:lstStyle>
            <a:lvl1pPr algn="r">
              <a:defRPr sz="900" i="1">
                <a:solidFill>
                  <a:srgbClr val="454D55"/>
                </a:solidFill>
              </a:defRPr>
            </a:lvl1pPr>
          </a:lstStyle>
          <a:p>
            <a:fld id="{42B24321-6C19-4E7B-86CF-786664D8BFD9}" type="datetime1">
              <a:rPr lang="en-US" noProof="0" smtClean="0"/>
              <a:t>10/6/2022</a:t>
            </a:fld>
            <a:endParaRPr lang="en-US" noProof="0"/>
          </a:p>
        </p:txBody>
      </p:sp>
      <p:sp>
        <p:nvSpPr>
          <p:cNvPr id="5" name="Footer Placeholder 4">
            <a:extLst>
              <a:ext uri="{FF2B5EF4-FFF2-40B4-BE49-F238E27FC236}">
                <a16:creationId xmlns:a16="http://schemas.microsoft.com/office/drawing/2014/main" id="{C30475F0-EE3A-4617-AFAB-40BF7C148786}"/>
              </a:ext>
            </a:extLst>
          </p:cNvPr>
          <p:cNvSpPr>
            <a:spLocks noGrp="1"/>
          </p:cNvSpPr>
          <p:nvPr>
            <p:ph type="ftr" sz="quarter" idx="3"/>
          </p:nvPr>
        </p:nvSpPr>
        <p:spPr>
          <a:xfrm>
            <a:off x="9005888" y="392469"/>
            <a:ext cx="2743200" cy="176715"/>
          </a:xfrm>
          <a:prstGeom prst="rect">
            <a:avLst/>
          </a:prstGeom>
        </p:spPr>
        <p:txBody>
          <a:bodyPr vert="horz" lIns="0" tIns="0" rIns="0" bIns="0" rtlCol="0" anchor="b" anchorCtr="0"/>
          <a:lstStyle>
            <a:lvl1pPr algn="r">
              <a:defRPr sz="900" i="1">
                <a:solidFill>
                  <a:srgbClr val="454D55"/>
                </a:solidFill>
              </a:defRPr>
            </a:lvl1pPr>
          </a:lstStyle>
          <a:p>
            <a:r>
              <a:rPr lang="en-US" noProof="0"/>
              <a:t>ADD A FOOTER</a:t>
            </a:r>
          </a:p>
        </p:txBody>
      </p:sp>
      <p:sp>
        <p:nvSpPr>
          <p:cNvPr id="6" name="Slide Number Placeholder 5">
            <a:extLst>
              <a:ext uri="{FF2B5EF4-FFF2-40B4-BE49-F238E27FC236}">
                <a16:creationId xmlns:a16="http://schemas.microsoft.com/office/drawing/2014/main" id="{8AA07E7D-9F5C-43AC-A03A-432F6CB44929}"/>
              </a:ext>
            </a:extLst>
          </p:cNvPr>
          <p:cNvSpPr>
            <a:spLocks noGrp="1"/>
          </p:cNvSpPr>
          <p:nvPr>
            <p:ph type="sldNum" sz="quarter" idx="4"/>
          </p:nvPr>
        </p:nvSpPr>
        <p:spPr>
          <a:xfrm>
            <a:off x="442913" y="392470"/>
            <a:ext cx="395287" cy="176715"/>
          </a:xfrm>
          <a:prstGeom prst="rect">
            <a:avLst/>
          </a:prstGeom>
        </p:spPr>
        <p:txBody>
          <a:bodyPr vert="horz" lIns="0" tIns="0" rIns="0" bIns="0" rtlCol="0" anchor="b" anchorCtr="0"/>
          <a:lstStyle>
            <a:lvl1pPr algn="l">
              <a:defRPr sz="900" i="1">
                <a:solidFill>
                  <a:srgbClr val="454D55"/>
                </a:solidFill>
              </a:defRPr>
            </a:lvl1pPr>
          </a:lstStyle>
          <a:p>
            <a:fld id="{93C1428B-5ACF-4E79-A091-05E2328DA75D}" type="slidenum">
              <a:rPr lang="en-US" noProof="0" smtClean="0"/>
              <a:pPr/>
              <a:t>‹#›</a:t>
            </a:fld>
            <a:endParaRPr lang="en-US" noProof="0"/>
          </a:p>
        </p:txBody>
      </p:sp>
    </p:spTree>
    <p:extLst>
      <p:ext uri="{BB962C8B-B14F-4D97-AF65-F5344CB8AC3E}">
        <p14:creationId xmlns:p14="http://schemas.microsoft.com/office/powerpoint/2010/main" val="557435426"/>
      </p:ext>
    </p:extLst>
  </p:cSld>
  <p:clrMap bg1="lt1" tx1="dk1" bg2="lt2" tx2="dk2" accent1="accent1" accent2="accent2" accent3="accent3" accent4="accent4" accent5="accent5" accent6="accent6" hlink="hlink" folHlink="folHlink"/>
  <p:sldLayoutIdLst>
    <p:sldLayoutId id="2147483650" r:id="rId1"/>
  </p:sldLayoutIdLst>
  <p:hf sldNum="0" hdr="0" ftr="0" dt="0"/>
  <p:txStyles>
    <p:titleStyle>
      <a:lvl1pPr algn="l" defTabSz="914400"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78" userDrawn="1">
          <p15:clr>
            <a:srgbClr val="F26B43"/>
          </p15:clr>
        </p15:guide>
        <p15:guide id="2" pos="279" userDrawn="1">
          <p15:clr>
            <a:srgbClr val="F26B43"/>
          </p15:clr>
        </p15:guide>
        <p15:guide id="3" pos="7401" userDrawn="1">
          <p15:clr>
            <a:srgbClr val="F26B43"/>
          </p15:clr>
        </p15:guide>
        <p15:guide id="4"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fif"/><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CB4C-B5E1-4756-815D-BC6EC8E787FB}"/>
              </a:ext>
            </a:extLst>
          </p:cNvPr>
          <p:cNvSpPr>
            <a:spLocks noGrp="1"/>
          </p:cNvSpPr>
          <p:nvPr>
            <p:ph type="title"/>
          </p:nvPr>
        </p:nvSpPr>
        <p:spPr>
          <a:xfrm>
            <a:off x="127190" y="-250447"/>
            <a:ext cx="5919056" cy="2164076"/>
          </a:xfrm>
        </p:spPr>
        <p:txBody>
          <a:bodyPr>
            <a:normAutofit/>
          </a:bodyPr>
          <a:lstStyle/>
          <a:p>
            <a:r>
              <a:rPr lang="en-US" sz="4000" b="1" baseline="30000" dirty="0"/>
              <a:t>Inflammatory Response Flowchart</a:t>
            </a:r>
            <a:br>
              <a:rPr lang="en-US" sz="4000" b="1" baseline="30000" dirty="0"/>
            </a:br>
            <a:r>
              <a:rPr lang="en-US" sz="4000" b="1" baseline="30000" dirty="0"/>
              <a:t>Arthritis and Osteoporosis</a:t>
            </a:r>
            <a:endParaRPr lang="en-US" sz="4000" dirty="0"/>
          </a:p>
        </p:txBody>
      </p:sp>
      <p:graphicFrame>
        <p:nvGraphicFramePr>
          <p:cNvPr id="52" name="Picture Placeholder 51"/>
          <p:cNvGraphicFramePr>
            <a:graphicFrameLocks noGrp="1"/>
          </p:cNvGraphicFramePr>
          <p:nvPr>
            <p:ph type="pic" sz="quarter" idx="56"/>
            <p:extLst>
              <p:ext uri="{D42A27DB-BD31-4B8C-83A1-F6EECF244321}">
                <p14:modId xmlns:p14="http://schemas.microsoft.com/office/powerpoint/2010/main" val="903264132"/>
              </p:ext>
            </p:extLst>
          </p:nvPr>
        </p:nvGraphicFramePr>
        <p:xfrm>
          <a:off x="4407697" y="81718"/>
          <a:ext cx="2572471" cy="2395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6" name="Diagram 95"/>
          <p:cNvGraphicFramePr/>
          <p:nvPr>
            <p:extLst>
              <p:ext uri="{D42A27DB-BD31-4B8C-83A1-F6EECF244321}">
                <p14:modId xmlns:p14="http://schemas.microsoft.com/office/powerpoint/2010/main" val="521059015"/>
              </p:ext>
            </p:extLst>
          </p:nvPr>
        </p:nvGraphicFramePr>
        <p:xfrm>
          <a:off x="7907244" y="2160801"/>
          <a:ext cx="2743200" cy="2743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2" name="Diagram 101"/>
          <p:cNvGraphicFramePr/>
          <p:nvPr>
            <p:extLst>
              <p:ext uri="{D42A27DB-BD31-4B8C-83A1-F6EECF244321}">
                <p14:modId xmlns:p14="http://schemas.microsoft.com/office/powerpoint/2010/main" val="2502092530"/>
              </p:ext>
            </p:extLst>
          </p:nvPr>
        </p:nvGraphicFramePr>
        <p:xfrm>
          <a:off x="6924550" y="4502062"/>
          <a:ext cx="4708587" cy="231530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8" name="Diagram 107"/>
          <p:cNvGraphicFramePr/>
          <p:nvPr>
            <p:extLst>
              <p:ext uri="{D42A27DB-BD31-4B8C-83A1-F6EECF244321}">
                <p14:modId xmlns:p14="http://schemas.microsoft.com/office/powerpoint/2010/main" val="297805645"/>
              </p:ext>
            </p:extLst>
          </p:nvPr>
        </p:nvGraphicFramePr>
        <p:xfrm>
          <a:off x="3477336" y="2473056"/>
          <a:ext cx="3502832" cy="223456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10" name="Diagram 109"/>
          <p:cNvGraphicFramePr/>
          <p:nvPr>
            <p:extLst>
              <p:ext uri="{D42A27DB-BD31-4B8C-83A1-F6EECF244321}">
                <p14:modId xmlns:p14="http://schemas.microsoft.com/office/powerpoint/2010/main" val="294395722"/>
              </p:ext>
            </p:extLst>
          </p:nvPr>
        </p:nvGraphicFramePr>
        <p:xfrm>
          <a:off x="3495791" y="4314986"/>
          <a:ext cx="3425282" cy="236629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5" name="Diagram 4">
            <a:extLst>
              <a:ext uri="{FF2B5EF4-FFF2-40B4-BE49-F238E27FC236}">
                <a16:creationId xmlns:a16="http://schemas.microsoft.com/office/drawing/2014/main" id="{E1AE42FF-E6C1-4EDE-8FEA-B47716904970}"/>
              </a:ext>
            </a:extLst>
          </p:cNvPr>
          <p:cNvGraphicFramePr/>
          <p:nvPr>
            <p:extLst>
              <p:ext uri="{D42A27DB-BD31-4B8C-83A1-F6EECF244321}">
                <p14:modId xmlns:p14="http://schemas.microsoft.com/office/powerpoint/2010/main" val="2207620168"/>
              </p:ext>
            </p:extLst>
          </p:nvPr>
        </p:nvGraphicFramePr>
        <p:xfrm>
          <a:off x="6445156" y="293724"/>
          <a:ext cx="3806378" cy="27432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Tree>
    <p:extLst>
      <p:ext uri="{BB962C8B-B14F-4D97-AF65-F5344CB8AC3E}">
        <p14:creationId xmlns:p14="http://schemas.microsoft.com/office/powerpoint/2010/main" val="25771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8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09293" y="406477"/>
            <a:ext cx="2057397" cy="2057397"/>
          </a:xfrm>
          <a:prstGeom prst="ellipse">
            <a:avLst/>
          </a:prstGeom>
          <a:blipFill>
            <a:blip r:embed="rId2" cstate="screen">
              <a:extLst>
                <a:ext uri="{28A0092B-C50C-407E-A947-70E740481C1C}">
                  <a14:useLocalDpi xmlns:a14="http://schemas.microsoft.com/office/drawing/2010/main"/>
                </a:ext>
              </a:extLst>
            </a:blip>
            <a:srcRect/>
            <a:stretch>
              <a:fillRect/>
            </a:stretch>
          </a:blipFill>
          <a:ln w="76200">
            <a:solidFill>
              <a:srgbClr val="454D55"/>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475983" y="588551"/>
            <a:ext cx="7115003" cy="2164076"/>
          </a:xfrm>
        </p:spPr>
        <p:txBody>
          <a:bodyPr>
            <a:normAutofit/>
          </a:bodyPr>
          <a:lstStyle/>
          <a:p>
            <a:r>
              <a:rPr lang="en-US" sz="4800" b="1" dirty="0">
                <a:solidFill>
                  <a:srgbClr val="454D55"/>
                </a:solidFill>
              </a:rPr>
              <a:t>Activities and Exercise</a:t>
            </a:r>
            <a:br>
              <a:rPr lang="en-US" sz="4000" dirty="0"/>
            </a:br>
            <a:endParaRPr lang="en-US" sz="4000" dirty="0"/>
          </a:p>
        </p:txBody>
      </p:sp>
      <p:sp>
        <p:nvSpPr>
          <p:cNvPr id="52" name="TextBox 51"/>
          <p:cNvSpPr txBox="1"/>
          <p:nvPr/>
        </p:nvSpPr>
        <p:spPr>
          <a:xfrm>
            <a:off x="2475983" y="2154386"/>
            <a:ext cx="8636731" cy="1169551"/>
          </a:xfrm>
          <a:prstGeom prst="rect">
            <a:avLst/>
          </a:prstGeom>
          <a:noFill/>
        </p:spPr>
        <p:txBody>
          <a:bodyPr wrap="square" rtlCol="0">
            <a:spAutoFit/>
          </a:bodyPr>
          <a:lstStyle/>
          <a:p>
            <a:r>
              <a:rPr lang="en-US" sz="1400" dirty="0">
                <a:solidFill>
                  <a:srgbClr val="454D55"/>
                </a:solidFill>
                <a:latin typeface="Calibri" panose="020F0502020204030204" pitchFamily="34" charset="0"/>
              </a:rPr>
              <a:t>Many of us are involved with activities that we enjoy for pleasure and maintaining health.  Although these activities can provide immediate fulfillment, they can lead to both acute and chronic conditions during our lives.  Recognizing injuries, proper diagnosis, treatment, recovery, as well as practicing preventive measures and managing inflammation are important steps to enjoy these activities.  </a:t>
            </a:r>
          </a:p>
          <a:p>
            <a:endParaRPr lang="en-US" sz="1400" dirty="0">
              <a:solidFill>
                <a:srgbClr val="454D55"/>
              </a:solidFill>
              <a:latin typeface="Calibri" panose="020F0502020204030204" pitchFamily="34" charset="0"/>
            </a:endParaRPr>
          </a:p>
        </p:txBody>
      </p:sp>
      <p:pic>
        <p:nvPicPr>
          <p:cNvPr id="58" name="Picture 5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44459" y="4232517"/>
            <a:ext cx="3086100" cy="2057400"/>
          </a:xfrm>
          <a:prstGeom prst="rect">
            <a:avLst/>
          </a:prstGeom>
        </p:spPr>
      </p:pic>
      <p:sp>
        <p:nvSpPr>
          <p:cNvPr id="60" name="TextBox 59"/>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2</a:t>
            </a:r>
          </a:p>
        </p:txBody>
      </p:sp>
      <p:pic>
        <p:nvPicPr>
          <p:cNvPr id="3" name="Picture 2">
            <a:extLst>
              <a:ext uri="{FF2B5EF4-FFF2-40B4-BE49-F238E27FC236}">
                <a16:creationId xmlns:a16="http://schemas.microsoft.com/office/drawing/2014/main" id="{3E33627E-41E9-4C80-B622-5EA04A86B5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528" y="4232518"/>
            <a:ext cx="3634426" cy="2036932"/>
          </a:xfrm>
          <a:prstGeom prst="rect">
            <a:avLst/>
          </a:prstGeom>
        </p:spPr>
      </p:pic>
      <p:pic>
        <p:nvPicPr>
          <p:cNvPr id="5" name="Picture 4">
            <a:extLst>
              <a:ext uri="{FF2B5EF4-FFF2-40B4-BE49-F238E27FC236}">
                <a16:creationId xmlns:a16="http://schemas.microsoft.com/office/drawing/2014/main" id="{9809CC22-AC82-4C08-841A-4CFA96CDE57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77508" y="4178910"/>
            <a:ext cx="3055397" cy="2036932"/>
          </a:xfrm>
          <a:prstGeom prst="rect">
            <a:avLst/>
          </a:prstGeom>
        </p:spPr>
      </p:pic>
    </p:spTree>
    <p:extLst>
      <p:ext uri="{BB962C8B-B14F-4D97-AF65-F5344CB8AC3E}">
        <p14:creationId xmlns:p14="http://schemas.microsoft.com/office/powerpoint/2010/main" val="312956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9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370190" y="588551"/>
            <a:ext cx="7115003" cy="2164076"/>
          </a:xfrm>
        </p:spPr>
        <p:txBody>
          <a:bodyPr>
            <a:normAutofit/>
          </a:bodyPr>
          <a:lstStyle/>
          <a:p>
            <a:r>
              <a:rPr lang="en-US" sz="4800" b="1" dirty="0">
                <a:solidFill>
                  <a:srgbClr val="454D55"/>
                </a:solidFill>
              </a:rPr>
              <a:t>Inflammation and Injury</a:t>
            </a:r>
            <a:br>
              <a:rPr lang="en-US" sz="4000" dirty="0"/>
            </a:br>
            <a:endParaRPr lang="en-US" sz="4000" dirty="0"/>
          </a:p>
        </p:txBody>
      </p:sp>
      <p:sp>
        <p:nvSpPr>
          <p:cNvPr id="52" name="TextBox 51"/>
          <p:cNvSpPr txBox="1"/>
          <p:nvPr/>
        </p:nvSpPr>
        <p:spPr>
          <a:xfrm>
            <a:off x="2370190" y="1895078"/>
            <a:ext cx="9257703" cy="4401205"/>
          </a:xfrm>
          <a:prstGeom prst="rect">
            <a:avLst/>
          </a:prstGeom>
          <a:noFill/>
        </p:spPr>
        <p:txBody>
          <a:bodyPr wrap="square" rtlCol="0">
            <a:spAutoFit/>
          </a:bodyPr>
          <a:lstStyle/>
          <a:p>
            <a:r>
              <a:rPr lang="en-US" sz="1400" dirty="0">
                <a:solidFill>
                  <a:srgbClr val="454D55"/>
                </a:solidFill>
                <a:latin typeface="Calibri" panose="020F0502020204030204" pitchFamily="34" charset="0"/>
              </a:rPr>
              <a:t>Inflammation is a defense mechanism in the body, in which the immune system recognizes damaged cells, pathogens, and abnormal conditions so that it may begin the healing process.</a:t>
            </a:r>
            <a:r>
              <a:rPr lang="en-US" sz="1400" baseline="30000" dirty="0">
                <a:solidFill>
                  <a:srgbClr val="454D55"/>
                </a:solidFill>
                <a:latin typeface="Calibri" panose="020F0502020204030204" pitchFamily="34" charset="0"/>
              </a:rPr>
              <a:t>1</a:t>
            </a:r>
          </a:p>
          <a:p>
            <a:endParaRPr lang="en-US" sz="14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There are many different things that can cause inflammation, ranging to pathogens like bacteria, viruses or fungi; effects from chemicals or radiation; external injuries like scrapes; and in this case, internal injuries that can result from impacts or repetitive motions.</a:t>
            </a:r>
            <a:r>
              <a:rPr lang="en-US" sz="1400" baseline="30000" dirty="0">
                <a:solidFill>
                  <a:srgbClr val="454D55"/>
                </a:solidFill>
                <a:latin typeface="Calibri" panose="020F0502020204030204" pitchFamily="34" charset="0"/>
              </a:rPr>
              <a:t>2</a:t>
            </a:r>
            <a:r>
              <a:rPr lang="en-US" sz="1400" dirty="0">
                <a:solidFill>
                  <a:srgbClr val="454D55"/>
                </a:solidFill>
                <a:latin typeface="Calibri" panose="020F0502020204030204" pitchFamily="34" charset="0"/>
              </a:rPr>
              <a:t>  Diseases or medical conditions that cause inflammation often have a name ending with “-itis".2</a:t>
            </a:r>
          </a:p>
          <a:p>
            <a:endParaRPr lang="en-US" sz="14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Signs of inflammation vary, ranging from redness, heat, swelling, pain, or loss of function.</a:t>
            </a:r>
            <a:r>
              <a:rPr lang="en-US" sz="1400" baseline="30000" dirty="0">
                <a:solidFill>
                  <a:srgbClr val="454D55"/>
                </a:solidFill>
                <a:latin typeface="Calibri" panose="020F0502020204030204" pitchFamily="34" charset="0"/>
              </a:rPr>
              <a:t>2</a:t>
            </a:r>
            <a:r>
              <a:rPr lang="en-US" sz="1400" dirty="0">
                <a:solidFill>
                  <a:srgbClr val="454D55"/>
                </a:solidFill>
                <a:latin typeface="Calibri" panose="020F0502020204030204" pitchFamily="34" charset="0"/>
              </a:rPr>
              <a:t>  The body may react by feeling ill, exhausted or having a fever.</a:t>
            </a:r>
            <a:r>
              <a:rPr lang="en-US" sz="1400" baseline="30000" dirty="0">
                <a:solidFill>
                  <a:srgbClr val="454D55"/>
                </a:solidFill>
                <a:latin typeface="Calibri" panose="020F0502020204030204" pitchFamily="34" charset="0"/>
              </a:rPr>
              <a:t>2</a:t>
            </a:r>
            <a:r>
              <a:rPr lang="en-US" sz="1400" dirty="0">
                <a:solidFill>
                  <a:srgbClr val="454D55"/>
                </a:solidFill>
                <a:latin typeface="Calibri" panose="020F0502020204030204" pitchFamily="34" charset="0"/>
              </a:rPr>
              <a:t>  Very rare but dangerous condition is called septicemia, or blood poisoning.</a:t>
            </a:r>
            <a:r>
              <a:rPr lang="en-US" sz="1400" baseline="30000" dirty="0">
                <a:solidFill>
                  <a:srgbClr val="454D55"/>
                </a:solidFill>
                <a:latin typeface="Calibri" panose="020F0502020204030204" pitchFamily="34" charset="0"/>
              </a:rPr>
              <a:t>2</a:t>
            </a:r>
            <a:r>
              <a:rPr lang="en-US" sz="1400" dirty="0">
                <a:solidFill>
                  <a:srgbClr val="454D55"/>
                </a:solidFill>
                <a:latin typeface="Calibri" panose="020F0502020204030204" pitchFamily="34" charset="0"/>
              </a:rPr>
              <a:t>  Biochemically, inflammation may cause immune system cells to release various substances, known as inflammatory mediators, which include hormones bradykinin and histamine.</a:t>
            </a:r>
            <a:r>
              <a:rPr lang="en-US" sz="1400" baseline="30000" dirty="0">
                <a:solidFill>
                  <a:srgbClr val="454D55"/>
                </a:solidFill>
                <a:latin typeface="Calibri" panose="020F0502020204030204" pitchFamily="34" charset="0"/>
              </a:rPr>
              <a:t>2</a:t>
            </a:r>
            <a:r>
              <a:rPr lang="en-US" sz="1400" dirty="0">
                <a:solidFill>
                  <a:srgbClr val="454D55"/>
                </a:solidFill>
                <a:latin typeface="Calibri" panose="020F0502020204030204" pitchFamily="34" charset="0"/>
              </a:rPr>
              <a:t>  These hormones cause small blood vessels in the tissue to dilate, which allows more blood to reach injured tissue – and this is why inflamed areas turn red and feel hot.</a:t>
            </a:r>
            <a:r>
              <a:rPr lang="en-US" sz="1400" baseline="30000" dirty="0">
                <a:solidFill>
                  <a:srgbClr val="454D55"/>
                </a:solidFill>
                <a:latin typeface="Calibri" panose="020F0502020204030204" pitchFamily="34" charset="0"/>
              </a:rPr>
              <a:t>2</a:t>
            </a:r>
          </a:p>
          <a:p>
            <a:r>
              <a:rPr lang="en-US" sz="1400" dirty="0">
                <a:solidFill>
                  <a:srgbClr val="454D55"/>
                </a:solidFill>
                <a:latin typeface="Calibri" panose="020F0502020204030204" pitchFamily="34" charset="0"/>
              </a:rPr>
              <a:t> </a:t>
            </a:r>
          </a:p>
          <a:p>
            <a:r>
              <a:rPr lang="en-US" sz="1400" dirty="0">
                <a:solidFill>
                  <a:srgbClr val="454D55"/>
                </a:solidFill>
                <a:latin typeface="Calibri" panose="020F0502020204030204" pitchFamily="34" charset="0"/>
              </a:rPr>
              <a:t>In turn, these immune systems cells are carried to the injured tissue to help with the healing process, irritate nerves and cause pain signals to be sent to the brain, which will cause us to protect that part of the body.</a:t>
            </a:r>
            <a:r>
              <a:rPr lang="en-US" sz="1400" baseline="30000" dirty="0">
                <a:solidFill>
                  <a:srgbClr val="454D55"/>
                </a:solidFill>
                <a:latin typeface="Calibri" panose="020F0502020204030204" pitchFamily="34" charset="0"/>
              </a:rPr>
              <a:t>2</a:t>
            </a:r>
            <a:r>
              <a:rPr lang="en-US" sz="1400" dirty="0">
                <a:solidFill>
                  <a:srgbClr val="454D55"/>
                </a:solidFill>
                <a:latin typeface="Calibri" panose="020F0502020204030204" pitchFamily="34" charset="0"/>
              </a:rPr>
              <a:t>  The mediators also make it easier for immune system cells to pass through the small blood vessels so that more can enter the affected tissue, which cause more fluid to enter the tissue – and this is what causes the swelling.</a:t>
            </a:r>
            <a:r>
              <a:rPr lang="en-US" sz="1400" baseline="30000" dirty="0">
                <a:solidFill>
                  <a:srgbClr val="454D55"/>
                </a:solidFill>
                <a:latin typeface="Calibri" panose="020F0502020204030204" pitchFamily="34" charset="0"/>
              </a:rPr>
              <a:t>2</a:t>
            </a:r>
          </a:p>
          <a:p>
            <a:endParaRPr lang="en-US" sz="14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Some inflammation don’t help the body, and some conditions cause permanent inflammation (Rheumatoid arthritis), skin disease, and inflammatory bowels.</a:t>
            </a:r>
            <a:r>
              <a:rPr lang="en-US" sz="1400" baseline="30000" dirty="0">
                <a:solidFill>
                  <a:srgbClr val="454D55"/>
                </a:solidFill>
                <a:latin typeface="Calibri" panose="020F0502020204030204" pitchFamily="34" charset="0"/>
              </a:rPr>
              <a:t>2</a:t>
            </a:r>
          </a:p>
        </p:txBody>
      </p:sp>
      <p:sp>
        <p:nvSpPr>
          <p:cNvPr id="11" name="TextBox 10"/>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3</a:t>
            </a:r>
          </a:p>
        </p:txBody>
      </p:sp>
      <p:graphicFrame>
        <p:nvGraphicFramePr>
          <p:cNvPr id="7" name="Diagram 6">
            <a:extLst>
              <a:ext uri="{FF2B5EF4-FFF2-40B4-BE49-F238E27FC236}">
                <a16:creationId xmlns:a16="http://schemas.microsoft.com/office/drawing/2014/main" id="{C82A631C-75A7-4E5C-8D5A-0C5AF082926A}"/>
              </a:ext>
            </a:extLst>
          </p:cNvPr>
          <p:cNvGraphicFramePr/>
          <p:nvPr>
            <p:extLst>
              <p:ext uri="{D42A27DB-BD31-4B8C-83A1-F6EECF244321}">
                <p14:modId xmlns:p14="http://schemas.microsoft.com/office/powerpoint/2010/main" val="355606238"/>
              </p:ext>
            </p:extLst>
          </p:nvPr>
        </p:nvGraphicFramePr>
        <p:xfrm>
          <a:off x="-1584960" y="298989"/>
          <a:ext cx="3806378"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19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9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370190" y="325841"/>
            <a:ext cx="7115003" cy="2164076"/>
          </a:xfrm>
        </p:spPr>
        <p:txBody>
          <a:bodyPr>
            <a:normAutofit/>
          </a:bodyPr>
          <a:lstStyle/>
          <a:p>
            <a:r>
              <a:rPr lang="en-US" sz="4800" b="1" dirty="0">
                <a:solidFill>
                  <a:srgbClr val="454D55"/>
                </a:solidFill>
              </a:rPr>
              <a:t>Symptoms and Diagnosis</a:t>
            </a:r>
            <a:endParaRPr lang="en-US" sz="4000" dirty="0"/>
          </a:p>
        </p:txBody>
      </p:sp>
      <p:sp>
        <p:nvSpPr>
          <p:cNvPr id="52" name="TextBox 51"/>
          <p:cNvSpPr txBox="1"/>
          <p:nvPr/>
        </p:nvSpPr>
        <p:spPr>
          <a:xfrm>
            <a:off x="2319390" y="1844278"/>
            <a:ext cx="9466210" cy="4832092"/>
          </a:xfrm>
          <a:prstGeom prst="rect">
            <a:avLst/>
          </a:prstGeom>
          <a:noFill/>
        </p:spPr>
        <p:txBody>
          <a:bodyPr wrap="square" rtlCol="0">
            <a:spAutoFit/>
          </a:bodyPr>
          <a:lstStyle/>
          <a:p>
            <a:r>
              <a:rPr lang="en-US" sz="1400" dirty="0">
                <a:solidFill>
                  <a:srgbClr val="454D55"/>
                </a:solidFill>
                <a:latin typeface="Calibri" panose="020F0502020204030204" pitchFamily="34" charset="0"/>
              </a:rPr>
              <a:t>There are similar symptoms associated with arthritis and runner’s knee, and it’s advisable to seek professional medical guidance for distinguishing and treating conditions properly.</a:t>
            </a:r>
          </a:p>
          <a:p>
            <a:endParaRPr lang="en-US" sz="1400" dirty="0">
              <a:solidFill>
                <a:srgbClr val="454D55"/>
              </a:solidFill>
              <a:latin typeface="Calibri" panose="020F0502020204030204" pitchFamily="34" charset="0"/>
            </a:endParaRPr>
          </a:p>
          <a:p>
            <a:r>
              <a:rPr lang="en-US" sz="1400" b="1" dirty="0">
                <a:solidFill>
                  <a:srgbClr val="454D55"/>
                </a:solidFill>
                <a:latin typeface="Calibri" panose="020F0502020204030204" pitchFamily="34" charset="0"/>
              </a:rPr>
              <a:t>Osteoarthritis</a:t>
            </a:r>
            <a:r>
              <a:rPr lang="en-US" sz="1400" dirty="0">
                <a:solidFill>
                  <a:srgbClr val="454D55"/>
                </a:solidFill>
                <a:latin typeface="Calibri" panose="020F0502020204030204" pitchFamily="34" charset="0"/>
              </a:rPr>
              <a:t> is the most common form of arthritis and affects millions of people worldwide.</a:t>
            </a:r>
            <a:r>
              <a:rPr lang="en-US" sz="1400" baseline="30000" dirty="0">
                <a:solidFill>
                  <a:srgbClr val="454D55"/>
                </a:solidFill>
                <a:latin typeface="Calibri" panose="020F0502020204030204" pitchFamily="34" charset="0"/>
              </a:rPr>
              <a:t>3</a:t>
            </a:r>
            <a:r>
              <a:rPr lang="en-US" sz="1400" dirty="0">
                <a:solidFill>
                  <a:srgbClr val="454D55"/>
                </a:solidFill>
                <a:latin typeface="Calibri" panose="020F0502020204030204" pitchFamily="34" charset="0"/>
              </a:rPr>
              <a:t>  This condition occurs when the protective cartilage that cushions the ends of your bones wears down over time, with most disorders occurring in the hands, knees, hips and spine.</a:t>
            </a:r>
            <a:r>
              <a:rPr lang="en-US" sz="1400" baseline="30000" dirty="0">
                <a:solidFill>
                  <a:srgbClr val="454D55"/>
                </a:solidFill>
                <a:latin typeface="Calibri" panose="020F0502020204030204" pitchFamily="34" charset="0"/>
              </a:rPr>
              <a:t>3</a:t>
            </a:r>
            <a:r>
              <a:rPr lang="en-US" sz="1400" dirty="0">
                <a:solidFill>
                  <a:srgbClr val="454D55"/>
                </a:solidFill>
                <a:latin typeface="Calibri" panose="020F0502020204030204" pitchFamily="34" charset="0"/>
              </a:rPr>
              <a:t>  The first step is to recognize that there is a problem (often caused by inflammation) and appropriately diagnose it.</a:t>
            </a:r>
          </a:p>
          <a:p>
            <a:endParaRPr lang="en-US" sz="14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In osteoarthritis, the cartilage in the knee joint gradually wears away becoming frayed and rough, the protective space between the bones decrease, resulting in bone rubbing against bone, producing painful bone spurs.</a:t>
            </a:r>
            <a:r>
              <a:rPr lang="en-US" sz="1400" baseline="30000" dirty="0">
                <a:solidFill>
                  <a:srgbClr val="454D55"/>
                </a:solidFill>
                <a:latin typeface="Calibri" panose="020F0502020204030204" pitchFamily="34" charset="0"/>
              </a:rPr>
              <a:t>4</a:t>
            </a:r>
          </a:p>
          <a:p>
            <a:endParaRPr lang="en-US" sz="1400" dirty="0">
              <a:solidFill>
                <a:srgbClr val="454D55"/>
              </a:solidFill>
              <a:latin typeface="Calibri" panose="020F0502020204030204" pitchFamily="34" charset="0"/>
            </a:endParaRPr>
          </a:p>
          <a:p>
            <a:r>
              <a:rPr lang="en-US" sz="1400" b="1" dirty="0">
                <a:solidFill>
                  <a:srgbClr val="454D55"/>
                </a:solidFill>
                <a:latin typeface="Calibri" panose="020F0502020204030204" pitchFamily="34" charset="0"/>
              </a:rPr>
              <a:t>Symptoms of arthritis include:</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Stiff and swollen (inflamed) joints, making it difficult to bend and straighten the knee</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Pain and swelling worsening in the morning, after sitting or resting</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Vigorous activity causing flare ups</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Loose fragments of cartilage and other tissue interfering with the smooth motion of joints, causing locking, sticking, creaking, clicking, snapping, or grinding noise during movement</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Pain may cause feeling of weakness or buckling in the knee</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Increased joint pain in rainy weather</a:t>
            </a:r>
            <a:r>
              <a:rPr lang="en-US" sz="1400" baseline="30000" dirty="0">
                <a:solidFill>
                  <a:srgbClr val="454D55"/>
                </a:solidFill>
                <a:latin typeface="Calibri" panose="020F0502020204030204" pitchFamily="34" charset="0"/>
              </a:rPr>
              <a:t>4</a:t>
            </a:r>
          </a:p>
          <a:p>
            <a:endParaRPr lang="en-US" sz="14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Imaging tests such as x-rays, magnetic resonance imaging (MRI) scan, computed tomography (CT) scan, or a bone scan can determine the condition of the bone and soft tissues of the knee.4  Blood tests can determine which type of arthritis you have.</a:t>
            </a:r>
            <a:r>
              <a:rPr lang="en-US" sz="1400" baseline="30000" dirty="0">
                <a:solidFill>
                  <a:srgbClr val="454D55"/>
                </a:solidFill>
                <a:latin typeface="Calibri" panose="020F0502020204030204" pitchFamily="34" charset="0"/>
              </a:rPr>
              <a:t>4</a:t>
            </a:r>
          </a:p>
        </p:txBody>
      </p:sp>
      <p:sp>
        <p:nvSpPr>
          <p:cNvPr id="7" name="TextBox 6"/>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4</a:t>
            </a:r>
          </a:p>
        </p:txBody>
      </p:sp>
      <p:sp>
        <p:nvSpPr>
          <p:cNvPr id="10" name="Oval 9"/>
          <p:cNvSpPr/>
          <p:nvPr/>
        </p:nvSpPr>
        <p:spPr>
          <a:xfrm>
            <a:off x="156395" y="325841"/>
            <a:ext cx="2057400" cy="2057400"/>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w="76200">
            <a:solidFill>
              <a:srgbClr val="454D55"/>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6395" y="2997917"/>
            <a:ext cx="2057400" cy="153619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395" y="5116817"/>
            <a:ext cx="2057400" cy="1158474"/>
          </a:xfrm>
          <a:prstGeom prst="rect">
            <a:avLst/>
          </a:prstGeom>
        </p:spPr>
      </p:pic>
    </p:spTree>
    <p:extLst>
      <p:ext uri="{BB962C8B-B14F-4D97-AF65-F5344CB8AC3E}">
        <p14:creationId xmlns:p14="http://schemas.microsoft.com/office/powerpoint/2010/main" val="168531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9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370190" y="325841"/>
            <a:ext cx="7115003" cy="2164076"/>
          </a:xfrm>
        </p:spPr>
        <p:txBody>
          <a:bodyPr>
            <a:normAutofit/>
          </a:bodyPr>
          <a:lstStyle/>
          <a:p>
            <a:r>
              <a:rPr lang="en-US" sz="4800" b="1" dirty="0">
                <a:solidFill>
                  <a:srgbClr val="454D55"/>
                </a:solidFill>
              </a:rPr>
              <a:t>Treatment</a:t>
            </a:r>
            <a:endParaRPr lang="en-US" sz="4000" dirty="0"/>
          </a:p>
        </p:txBody>
      </p:sp>
      <p:sp>
        <p:nvSpPr>
          <p:cNvPr id="52" name="TextBox 51"/>
          <p:cNvSpPr txBox="1"/>
          <p:nvPr/>
        </p:nvSpPr>
        <p:spPr>
          <a:xfrm>
            <a:off x="2370190" y="1895078"/>
            <a:ext cx="9257703" cy="3108543"/>
          </a:xfrm>
          <a:prstGeom prst="rect">
            <a:avLst/>
          </a:prstGeom>
          <a:noFill/>
        </p:spPr>
        <p:txBody>
          <a:bodyPr wrap="square" rtlCol="0">
            <a:spAutoFit/>
          </a:bodyPr>
          <a:lstStyle/>
          <a:p>
            <a:r>
              <a:rPr lang="en-US" sz="1400" dirty="0">
                <a:solidFill>
                  <a:srgbClr val="454D55"/>
                </a:solidFill>
                <a:latin typeface="Calibri" panose="020F0502020204030204" pitchFamily="34" charset="0"/>
              </a:rPr>
              <a:t>There is no cure for arthritis, but a number of treatments that may help relieve the pain and disability it can cause.</a:t>
            </a:r>
            <a:r>
              <a:rPr lang="en-US" sz="1400" baseline="30000" dirty="0">
                <a:solidFill>
                  <a:srgbClr val="454D55"/>
                </a:solidFill>
                <a:latin typeface="Calibri" panose="020F0502020204030204" pitchFamily="34" charset="0"/>
              </a:rPr>
              <a:t>4</a:t>
            </a:r>
          </a:p>
          <a:p>
            <a:endParaRPr lang="en-US" sz="1400" dirty="0">
              <a:solidFill>
                <a:srgbClr val="454D55"/>
              </a:solidFill>
              <a:latin typeface="Calibri" panose="020F0502020204030204" pitchFamily="34" charset="0"/>
            </a:endParaRPr>
          </a:p>
          <a:p>
            <a:r>
              <a:rPr lang="en-US" sz="1400" b="1" dirty="0">
                <a:solidFill>
                  <a:srgbClr val="454D55"/>
                </a:solidFill>
                <a:latin typeface="Calibri" panose="020F0502020204030204" pitchFamily="34" charset="0"/>
              </a:rPr>
              <a:t>Nonsurgical treatments </a:t>
            </a:r>
            <a:r>
              <a:rPr lang="en-US" sz="1400" dirty="0">
                <a:solidFill>
                  <a:srgbClr val="454D55"/>
                </a:solidFill>
                <a:latin typeface="Calibri" panose="020F0502020204030204" pitchFamily="34" charset="0"/>
              </a:rPr>
              <a:t>include lifestyle modifications, physical therapy, assistive devices, medications (anti-inflammatory and NSAID), corticosteroids, disease-modifying anti-rheumatic drugs (DMARDs), viscosupplementation, and taking supplements such as glucosamine and chondroitin sulfate (although not backed by evidence to decrease or reverse the progression of arthritis).</a:t>
            </a:r>
            <a:r>
              <a:rPr lang="en-US" sz="1400" baseline="30000" dirty="0">
                <a:solidFill>
                  <a:srgbClr val="454D55"/>
                </a:solidFill>
                <a:latin typeface="Calibri" panose="020F0502020204030204" pitchFamily="34" charset="0"/>
              </a:rPr>
              <a:t>4</a:t>
            </a:r>
          </a:p>
          <a:p>
            <a:endParaRPr lang="en-US" sz="1400" baseline="30000" dirty="0">
              <a:solidFill>
                <a:srgbClr val="454D55"/>
              </a:solidFill>
              <a:latin typeface="Calibri" panose="020F0502020204030204" pitchFamily="34" charset="0"/>
            </a:endParaRPr>
          </a:p>
          <a:p>
            <a:r>
              <a:rPr lang="en-US" sz="1400" b="1" dirty="0">
                <a:solidFill>
                  <a:srgbClr val="454D55"/>
                </a:solidFill>
                <a:latin typeface="Calibri" panose="020F0502020204030204" pitchFamily="34" charset="0"/>
              </a:rPr>
              <a:t>Alternative treatments </a:t>
            </a:r>
            <a:r>
              <a:rPr lang="en-US" sz="1400" dirty="0">
                <a:solidFill>
                  <a:srgbClr val="454D55"/>
                </a:solidFill>
                <a:latin typeface="Calibri" panose="020F0502020204030204" pitchFamily="34" charset="0"/>
              </a:rPr>
              <a:t>include acupuncture and magnetic pulse therapy.</a:t>
            </a:r>
          </a:p>
          <a:p>
            <a:endParaRPr lang="en-US" sz="1400" dirty="0">
              <a:solidFill>
                <a:srgbClr val="454D55"/>
              </a:solidFill>
              <a:latin typeface="Calibri" panose="020F0502020204030204" pitchFamily="34" charset="0"/>
            </a:endParaRPr>
          </a:p>
          <a:p>
            <a:r>
              <a:rPr lang="en-US" sz="1400" b="1" dirty="0">
                <a:solidFill>
                  <a:srgbClr val="454D55"/>
                </a:solidFill>
                <a:latin typeface="Calibri" panose="020F0502020204030204" pitchFamily="34" charset="0"/>
              </a:rPr>
              <a:t>Surgical treatments </a:t>
            </a:r>
            <a:r>
              <a:rPr lang="en-US" sz="1400" dirty="0">
                <a:solidFill>
                  <a:srgbClr val="454D55"/>
                </a:solidFill>
                <a:latin typeface="Calibri" panose="020F0502020204030204" pitchFamily="34" charset="0"/>
              </a:rPr>
              <a:t>includes arthroscopy, cartilage grafting, synovectomy, osteotomy, total or partial knee replacement (arthroplasty).</a:t>
            </a:r>
            <a:r>
              <a:rPr lang="en-US" sz="1400" baseline="30000" dirty="0">
                <a:solidFill>
                  <a:srgbClr val="454D55"/>
                </a:solidFill>
                <a:latin typeface="Calibri" panose="020F0502020204030204" pitchFamily="34" charset="0"/>
              </a:rPr>
              <a:t>4</a:t>
            </a:r>
          </a:p>
          <a:p>
            <a:endParaRPr lang="en-US" sz="1400" baseline="30000" dirty="0">
              <a:solidFill>
                <a:srgbClr val="454D55"/>
              </a:solidFill>
              <a:latin typeface="Calibri" panose="020F0502020204030204" pitchFamily="34" charset="0"/>
            </a:endParaRPr>
          </a:p>
          <a:p>
            <a:endParaRPr lang="en-US" sz="1400" baseline="300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  </a:t>
            </a:r>
          </a:p>
          <a:p>
            <a:endParaRPr lang="en-US" sz="1400" dirty="0">
              <a:solidFill>
                <a:srgbClr val="454D55"/>
              </a:solidFill>
              <a:latin typeface="Calibri" panose="020F0502020204030204" pitchFamily="34" charset="0"/>
            </a:endParaRPr>
          </a:p>
        </p:txBody>
      </p:sp>
      <p:sp>
        <p:nvSpPr>
          <p:cNvPr id="10" name="TextBox 9"/>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5</a:t>
            </a:r>
          </a:p>
        </p:txBody>
      </p:sp>
      <p:sp>
        <p:nvSpPr>
          <p:cNvPr id="12" name="Oval 11"/>
          <p:cNvSpPr/>
          <p:nvPr/>
        </p:nvSpPr>
        <p:spPr>
          <a:xfrm>
            <a:off x="156393" y="379176"/>
            <a:ext cx="2057405" cy="2057405"/>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w="76200">
            <a:solidFill>
              <a:srgbClr val="454D55"/>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31702" y="4408780"/>
            <a:ext cx="3701318" cy="2164077"/>
          </a:xfrm>
          <a:prstGeom prst="rect">
            <a:avLst/>
          </a:prstGeom>
        </p:spPr>
      </p:pic>
      <p:pic>
        <p:nvPicPr>
          <p:cNvPr id="3" name="Picture 2">
            <a:extLst>
              <a:ext uri="{FF2B5EF4-FFF2-40B4-BE49-F238E27FC236}">
                <a16:creationId xmlns:a16="http://schemas.microsoft.com/office/drawing/2014/main" id="{ACC08596-ADA4-4EA7-8AD0-6C694B4D4D8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34889" y="4557486"/>
            <a:ext cx="2248873" cy="1921338"/>
          </a:xfrm>
          <a:prstGeom prst="rect">
            <a:avLst/>
          </a:prstGeom>
        </p:spPr>
      </p:pic>
      <p:pic>
        <p:nvPicPr>
          <p:cNvPr id="6" name="Picture 5">
            <a:extLst>
              <a:ext uri="{FF2B5EF4-FFF2-40B4-BE49-F238E27FC236}">
                <a16:creationId xmlns:a16="http://schemas.microsoft.com/office/drawing/2014/main" id="{F0F5581B-573D-471A-9B0F-BDD00F77F20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280960" y="4557485"/>
            <a:ext cx="1974673" cy="1974673"/>
          </a:xfrm>
          <a:prstGeom prst="rect">
            <a:avLst/>
          </a:prstGeom>
        </p:spPr>
      </p:pic>
    </p:spTree>
    <p:extLst>
      <p:ext uri="{BB962C8B-B14F-4D97-AF65-F5344CB8AC3E}">
        <p14:creationId xmlns:p14="http://schemas.microsoft.com/office/powerpoint/2010/main" val="362110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9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370190" y="325841"/>
            <a:ext cx="7115003" cy="2164076"/>
          </a:xfrm>
        </p:spPr>
        <p:txBody>
          <a:bodyPr>
            <a:normAutofit/>
          </a:bodyPr>
          <a:lstStyle/>
          <a:p>
            <a:r>
              <a:rPr lang="en-US" sz="4800" b="1" dirty="0">
                <a:solidFill>
                  <a:srgbClr val="454D55"/>
                </a:solidFill>
              </a:rPr>
              <a:t>Recovery 	</a:t>
            </a:r>
            <a:endParaRPr lang="en-US" sz="4000" dirty="0"/>
          </a:p>
        </p:txBody>
      </p:sp>
      <p:sp>
        <p:nvSpPr>
          <p:cNvPr id="52" name="TextBox 51"/>
          <p:cNvSpPr txBox="1"/>
          <p:nvPr/>
        </p:nvSpPr>
        <p:spPr>
          <a:xfrm>
            <a:off x="2370190" y="1895078"/>
            <a:ext cx="9257703" cy="1815882"/>
          </a:xfrm>
          <a:prstGeom prst="rect">
            <a:avLst/>
          </a:prstGeom>
          <a:noFill/>
        </p:spPr>
        <p:txBody>
          <a:bodyPr wrap="square" rtlCol="0">
            <a:spAutoFit/>
          </a:bodyPr>
          <a:lstStyle/>
          <a:p>
            <a:r>
              <a:rPr lang="en-US" sz="1400" dirty="0">
                <a:solidFill>
                  <a:srgbClr val="454D55"/>
                </a:solidFill>
                <a:latin typeface="Calibri" panose="020F0502020204030204" pitchFamily="34" charset="0"/>
              </a:rPr>
              <a:t>There is no cure for arthritis, but a number of treatments that may help relieve the pain and disability it can cause.</a:t>
            </a:r>
            <a:r>
              <a:rPr lang="en-US" sz="1400" baseline="30000" dirty="0">
                <a:solidFill>
                  <a:srgbClr val="454D55"/>
                </a:solidFill>
                <a:latin typeface="Calibri" panose="020F0502020204030204" pitchFamily="34" charset="0"/>
              </a:rPr>
              <a:t>4</a:t>
            </a:r>
          </a:p>
          <a:p>
            <a:endParaRPr lang="en-US" sz="14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Following surgery, recovery and rehabilitation can vary, ranging from physical therapy to regain strength and restoring range of motion, knee braces, using crutches or a cane.</a:t>
            </a:r>
            <a:r>
              <a:rPr lang="en-US" sz="1400" baseline="30000" dirty="0">
                <a:solidFill>
                  <a:srgbClr val="454D55"/>
                </a:solidFill>
                <a:latin typeface="Calibri" panose="020F0502020204030204" pitchFamily="34" charset="0"/>
              </a:rPr>
              <a:t>4</a:t>
            </a:r>
          </a:p>
          <a:p>
            <a:endParaRPr lang="en-US" sz="1400" dirty="0">
              <a:solidFill>
                <a:srgbClr val="454D55"/>
              </a:solidFill>
              <a:latin typeface="Calibri" panose="020F0502020204030204" pitchFamily="34" charset="0"/>
            </a:endParaRPr>
          </a:p>
          <a:p>
            <a:r>
              <a:rPr lang="en-US" sz="1400" dirty="0">
                <a:solidFill>
                  <a:srgbClr val="454D55"/>
                </a:solidFill>
                <a:latin typeface="Calibri" panose="020F0502020204030204" pitchFamily="34" charset="0"/>
              </a:rPr>
              <a:t>The memory device </a:t>
            </a:r>
            <a:r>
              <a:rPr lang="en-US" sz="1400" b="1" dirty="0">
                <a:solidFill>
                  <a:srgbClr val="454D55"/>
                </a:solidFill>
                <a:latin typeface="Calibri" panose="020F0502020204030204" pitchFamily="34" charset="0"/>
              </a:rPr>
              <a:t>PRICE</a:t>
            </a:r>
            <a:r>
              <a:rPr lang="en-US" sz="1400" dirty="0">
                <a:solidFill>
                  <a:srgbClr val="454D55"/>
                </a:solidFill>
                <a:latin typeface="Calibri" panose="020F0502020204030204" pitchFamily="34" charset="0"/>
              </a:rPr>
              <a:t> stands for </a:t>
            </a:r>
            <a:r>
              <a:rPr lang="en-US" sz="1400" b="1" dirty="0">
                <a:solidFill>
                  <a:srgbClr val="454D55"/>
                </a:solidFill>
                <a:latin typeface="Calibri" panose="020F0502020204030204" pitchFamily="34" charset="0"/>
              </a:rPr>
              <a:t>Protect, Rest, Ice, Compression, and Elevation</a:t>
            </a:r>
            <a:r>
              <a:rPr lang="en-US" sz="1400" dirty="0">
                <a:solidFill>
                  <a:srgbClr val="454D55"/>
                </a:solidFill>
                <a:latin typeface="Calibri" panose="020F0502020204030204" pitchFamily="34" charset="0"/>
              </a:rPr>
              <a:t>, which can help control inflammation, but should not be used as an alternative to professional medical guidance.</a:t>
            </a:r>
            <a:r>
              <a:rPr lang="en-US" sz="1400" baseline="30000" dirty="0">
                <a:solidFill>
                  <a:srgbClr val="454D55"/>
                </a:solidFill>
                <a:latin typeface="Calibri" panose="020F0502020204030204" pitchFamily="34" charset="0"/>
              </a:rPr>
              <a:t>5</a:t>
            </a:r>
          </a:p>
          <a:p>
            <a:endParaRPr lang="en-US" sz="1400" b="1" dirty="0">
              <a:solidFill>
                <a:srgbClr val="454D55"/>
              </a:solidFill>
              <a:latin typeface="Calibri" panose="020F0502020204030204" pitchFamily="34" charset="0"/>
            </a:endParaRPr>
          </a:p>
        </p:txBody>
      </p:sp>
      <p:sp>
        <p:nvSpPr>
          <p:cNvPr id="9" name="TextBox 8"/>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6</a:t>
            </a: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52583" y="4384995"/>
            <a:ext cx="3008846" cy="1903095"/>
          </a:xfrm>
          <a:prstGeom prst="rect">
            <a:avLst/>
          </a:prstGeom>
        </p:spPr>
      </p:pic>
      <p:sp>
        <p:nvSpPr>
          <p:cNvPr id="13" name="Oval 12"/>
          <p:cNvSpPr/>
          <p:nvPr/>
        </p:nvSpPr>
        <p:spPr>
          <a:xfrm>
            <a:off x="156398" y="325841"/>
            <a:ext cx="2057395" cy="2057395"/>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76200">
            <a:solidFill>
              <a:srgbClr val="454D55"/>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a:extLst>
              <a:ext uri="{FF2B5EF4-FFF2-40B4-BE49-F238E27FC236}">
                <a16:creationId xmlns:a16="http://schemas.microsoft.com/office/drawing/2014/main" id="{B6E060EE-E437-4480-A739-56AAE327955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88790" y="4425535"/>
            <a:ext cx="3784488" cy="1920006"/>
          </a:xfrm>
          <a:prstGeom prst="rect">
            <a:avLst/>
          </a:prstGeom>
        </p:spPr>
      </p:pic>
    </p:spTree>
    <p:extLst>
      <p:ext uri="{BB962C8B-B14F-4D97-AF65-F5344CB8AC3E}">
        <p14:creationId xmlns:p14="http://schemas.microsoft.com/office/powerpoint/2010/main" val="405221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9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370190" y="325841"/>
            <a:ext cx="8348610" cy="2164076"/>
          </a:xfrm>
        </p:spPr>
        <p:txBody>
          <a:bodyPr>
            <a:normAutofit/>
          </a:bodyPr>
          <a:lstStyle/>
          <a:p>
            <a:r>
              <a:rPr lang="en-US" sz="4800" b="1" dirty="0">
                <a:solidFill>
                  <a:srgbClr val="454D55"/>
                </a:solidFill>
              </a:rPr>
              <a:t>Management and Prevention</a:t>
            </a:r>
            <a:endParaRPr lang="en-US" sz="4000" dirty="0"/>
          </a:p>
        </p:txBody>
      </p:sp>
      <p:sp>
        <p:nvSpPr>
          <p:cNvPr id="52" name="TextBox 51"/>
          <p:cNvSpPr txBox="1"/>
          <p:nvPr/>
        </p:nvSpPr>
        <p:spPr>
          <a:xfrm>
            <a:off x="2370190" y="1768415"/>
            <a:ext cx="9257703" cy="1959511"/>
          </a:xfrm>
          <a:prstGeom prst="rect">
            <a:avLst/>
          </a:prstGeom>
          <a:noFill/>
        </p:spPr>
        <p:txBody>
          <a:bodyPr wrap="square" rtlCol="0">
            <a:spAutoFit/>
          </a:bodyPr>
          <a:lstStyle/>
          <a:p>
            <a:r>
              <a:rPr lang="en-US" sz="1400" dirty="0">
                <a:solidFill>
                  <a:srgbClr val="454D55"/>
                </a:solidFill>
                <a:latin typeface="Calibri" panose="020F0502020204030204" pitchFamily="34" charset="0"/>
              </a:rPr>
              <a:t>There are many methods to prevent knee pain, as well as techniques to follow after a recovering from a serious injury, which include:</a:t>
            </a:r>
            <a:r>
              <a:rPr lang="en-US" sz="1400" baseline="30000" dirty="0">
                <a:solidFill>
                  <a:srgbClr val="454D55"/>
                </a:solidFill>
                <a:latin typeface="Calibri" panose="020F0502020204030204" pitchFamily="34" charset="0"/>
              </a:rPr>
              <a:t>5</a:t>
            </a:r>
          </a:p>
          <a:p>
            <a:endParaRPr lang="en-US" sz="1400" baseline="30000" dirty="0">
              <a:solidFill>
                <a:srgbClr val="454D55"/>
              </a:solidFill>
              <a:latin typeface="Calibri" panose="020F0502020204030204" pitchFamily="34" charset="0"/>
            </a:endParaRPr>
          </a:p>
          <a:p>
            <a:pPr marL="285750" indent="-285750">
              <a:buFont typeface="Arial" panose="020B0604020202020204" pitchFamily="34" charset="0"/>
              <a:buChar char="•"/>
            </a:pPr>
            <a:r>
              <a:rPr lang="en-US" sz="1400" dirty="0">
                <a:solidFill>
                  <a:srgbClr val="454D55"/>
                </a:solidFill>
                <a:latin typeface="Calibri" panose="020F0502020204030204" pitchFamily="34" charset="0"/>
              </a:rPr>
              <a:t>Maintaining a healthy body weight</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Staying limber-stretching and maintaining balance</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Strengthening exercises for the quadriceps</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Exercising wisely – choosing alternative means of exercise, including biking, swimming, while limiting impact sports</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Wear proper protection – compression bandages or knee braces </a:t>
            </a:r>
          </a:p>
          <a:p>
            <a:pPr marL="285750" indent="-285750">
              <a:buFont typeface="Arial" panose="020B0604020202020204" pitchFamily="34" charset="0"/>
              <a:buChar char="•"/>
            </a:pPr>
            <a:r>
              <a:rPr lang="en-US" sz="1400" dirty="0">
                <a:solidFill>
                  <a:srgbClr val="454D55"/>
                </a:solidFill>
                <a:latin typeface="Calibri" panose="020F0502020204030204" pitchFamily="34" charset="0"/>
              </a:rPr>
              <a:t>Wearing proper shoes and insoles to reduce impact or balance the feet</a:t>
            </a:r>
          </a:p>
        </p:txBody>
      </p:sp>
      <p:sp>
        <p:nvSpPr>
          <p:cNvPr id="6" name="Oval 5"/>
          <p:cNvSpPr/>
          <p:nvPr/>
        </p:nvSpPr>
        <p:spPr>
          <a:xfrm>
            <a:off x="156394" y="325841"/>
            <a:ext cx="2057403" cy="2057403"/>
          </a:xfrm>
          <a:prstGeom prst="ellipse">
            <a:avLst/>
          </a:prstGeom>
          <a:blipFill>
            <a:blip r:embed="rId2" cstate="screen">
              <a:extLst>
                <a:ext uri="{28A0092B-C50C-407E-A947-70E740481C1C}">
                  <a14:useLocalDpi xmlns:a14="http://schemas.microsoft.com/office/drawing/2010/main"/>
                </a:ext>
              </a:extLst>
            </a:blip>
            <a:srcRect/>
            <a:stretch>
              <a:fillRect/>
            </a:stretch>
          </a:blipFill>
          <a:ln w="76200">
            <a:solidFill>
              <a:srgbClr val="454D55"/>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TextBox 7"/>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7</a:t>
            </a:r>
          </a:p>
        </p:txBody>
      </p:sp>
      <p:pic>
        <p:nvPicPr>
          <p:cNvPr id="9" name="Picture 8"/>
          <p:cNvPicPr>
            <a:picLocks noChangeAspect="1"/>
          </p:cNvPicPr>
          <p:nvPr/>
        </p:nvPicPr>
        <p:blipFill>
          <a:blip r:embed="rId3"/>
          <a:stretch>
            <a:fillRect/>
          </a:stretch>
        </p:blipFill>
        <p:spPr>
          <a:xfrm>
            <a:off x="3760684" y="3727926"/>
            <a:ext cx="2133600" cy="3000375"/>
          </a:xfrm>
          <a:prstGeom prst="rect">
            <a:avLst/>
          </a:prstGeom>
        </p:spPr>
      </p:pic>
      <p:pic>
        <p:nvPicPr>
          <p:cNvPr id="4" name="Picture 3"/>
          <p:cNvPicPr>
            <a:picLocks noChangeAspect="1"/>
          </p:cNvPicPr>
          <p:nvPr/>
        </p:nvPicPr>
        <p:blipFill>
          <a:blip r:embed="rId4"/>
          <a:stretch>
            <a:fillRect/>
          </a:stretch>
        </p:blipFill>
        <p:spPr>
          <a:xfrm>
            <a:off x="8644102" y="3932491"/>
            <a:ext cx="3473058" cy="2617676"/>
          </a:xfrm>
          <a:prstGeom prst="rect">
            <a:avLst/>
          </a:prstGeom>
        </p:spPr>
      </p:pic>
      <p:pic>
        <p:nvPicPr>
          <p:cNvPr id="2" name="Picture 1">
            <a:extLst>
              <a:ext uri="{FF2B5EF4-FFF2-40B4-BE49-F238E27FC236}">
                <a16:creationId xmlns:a16="http://schemas.microsoft.com/office/drawing/2014/main" id="{C977C1F1-C84D-4422-A36A-6AA7B021AFF5}"/>
              </a:ext>
            </a:extLst>
          </p:cNvPr>
          <p:cNvPicPr>
            <a:picLocks noChangeAspect="1"/>
          </p:cNvPicPr>
          <p:nvPr/>
        </p:nvPicPr>
        <p:blipFill>
          <a:blip r:embed="rId5"/>
          <a:stretch>
            <a:fillRect/>
          </a:stretch>
        </p:blipFill>
        <p:spPr>
          <a:xfrm>
            <a:off x="6694842" y="3932491"/>
            <a:ext cx="1376242" cy="2752484"/>
          </a:xfrm>
          <a:prstGeom prst="rect">
            <a:avLst/>
          </a:prstGeom>
        </p:spPr>
      </p:pic>
      <p:pic>
        <p:nvPicPr>
          <p:cNvPr id="7" name="Picture 6">
            <a:extLst>
              <a:ext uri="{FF2B5EF4-FFF2-40B4-BE49-F238E27FC236}">
                <a16:creationId xmlns:a16="http://schemas.microsoft.com/office/drawing/2014/main" id="{F72BB06C-20C1-40AF-903D-D00BBB5F8F9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97937" y="3979447"/>
            <a:ext cx="2889729" cy="2573665"/>
          </a:xfrm>
          <a:prstGeom prst="rect">
            <a:avLst/>
          </a:prstGeom>
        </p:spPr>
      </p:pic>
    </p:spTree>
    <p:extLst>
      <p:ext uri="{BB962C8B-B14F-4D97-AF65-F5344CB8AC3E}">
        <p14:creationId xmlns:p14="http://schemas.microsoft.com/office/powerpoint/2010/main" val="158673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9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370190" y="877022"/>
            <a:ext cx="8348610" cy="955040"/>
          </a:xfrm>
        </p:spPr>
        <p:txBody>
          <a:bodyPr>
            <a:normAutofit/>
          </a:bodyPr>
          <a:lstStyle/>
          <a:p>
            <a:r>
              <a:rPr lang="en-US" sz="4800" b="1" dirty="0">
                <a:solidFill>
                  <a:srgbClr val="454D55"/>
                </a:solidFill>
              </a:rPr>
              <a:t>References:</a:t>
            </a:r>
            <a:endParaRPr lang="en-US" sz="4000" dirty="0"/>
          </a:p>
        </p:txBody>
      </p:sp>
      <p:sp>
        <p:nvSpPr>
          <p:cNvPr id="52" name="TextBox 51"/>
          <p:cNvSpPr txBox="1"/>
          <p:nvPr/>
        </p:nvSpPr>
        <p:spPr>
          <a:xfrm>
            <a:off x="2370190" y="1832062"/>
            <a:ext cx="9257703" cy="1323439"/>
          </a:xfrm>
          <a:prstGeom prst="rect">
            <a:avLst/>
          </a:prstGeom>
          <a:noFill/>
        </p:spPr>
        <p:txBody>
          <a:bodyPr wrap="square" rtlCol="0">
            <a:spAutoFit/>
          </a:bodyPr>
          <a:lstStyle/>
          <a:p>
            <a:r>
              <a:rPr lang="en-US" sz="1000" dirty="0">
                <a:solidFill>
                  <a:srgbClr val="454D55"/>
                </a:solidFill>
                <a:latin typeface="Calibri" panose="020F0502020204030204" pitchFamily="34" charset="0"/>
              </a:rPr>
              <a:t>1.  Justin Choi, M. (2019). Inflammation: Causes, symptoms, and treatment. [online] Medical News Today. Retrieved from: https://www.medicalnewstoday.com/articles/248423.php.</a:t>
            </a:r>
          </a:p>
          <a:p>
            <a:r>
              <a:rPr lang="en-US" sz="1000" dirty="0">
                <a:solidFill>
                  <a:srgbClr val="454D55"/>
                </a:solidFill>
                <a:latin typeface="Calibri" panose="020F0502020204030204" pitchFamily="34" charset="0"/>
              </a:rPr>
              <a:t>2.  National Center for Biotechnology Information. (2019). What is an inflammation? [online] Ncbi.nlm.nih.gov. Retrieved from: https://www.ncbi.nlm.nih.gov/books/NBK279298/.</a:t>
            </a:r>
          </a:p>
          <a:p>
            <a:r>
              <a:rPr lang="en-US" sz="1000" dirty="0">
                <a:solidFill>
                  <a:srgbClr val="454D55"/>
                </a:solidFill>
                <a:latin typeface="Calibri" panose="020F0502020204030204" pitchFamily="34" charset="0"/>
              </a:rPr>
              <a:t>3.  Mayo Clinic. (2019). Osteoarthritis - Symptoms and causes. [online] Retrieved from: https://www.mayoclinic.org/diseases-conditions/osteoarthritis/symptoms-causes/syc-20351925.</a:t>
            </a:r>
          </a:p>
          <a:p>
            <a:r>
              <a:rPr lang="en-US" sz="1000" dirty="0">
                <a:solidFill>
                  <a:srgbClr val="454D55"/>
                </a:solidFill>
                <a:latin typeface="Calibri" panose="020F0502020204030204" pitchFamily="34" charset="0"/>
              </a:rPr>
              <a:t>4.  Orthoinfo.aaos.org. (2019). Arthritis of the Knee - </a:t>
            </a:r>
            <a:r>
              <a:rPr lang="en-US" sz="1000" dirty="0" err="1">
                <a:solidFill>
                  <a:srgbClr val="454D55"/>
                </a:solidFill>
                <a:latin typeface="Calibri" panose="020F0502020204030204" pitchFamily="34" charset="0"/>
              </a:rPr>
              <a:t>OrthoInfo</a:t>
            </a:r>
            <a:r>
              <a:rPr lang="en-US" sz="1000" dirty="0">
                <a:solidFill>
                  <a:srgbClr val="454D55"/>
                </a:solidFill>
                <a:latin typeface="Calibri" panose="020F0502020204030204" pitchFamily="34" charset="0"/>
              </a:rPr>
              <a:t> - AAOS. [online] Retrieved from: https://orthoinfo.aaos.org/en/diseases--conditions/.</a:t>
            </a:r>
          </a:p>
          <a:p>
            <a:r>
              <a:rPr lang="en-US" sz="1000" dirty="0">
                <a:solidFill>
                  <a:srgbClr val="454D55"/>
                </a:solidFill>
                <a:latin typeface="Calibri" panose="020F0502020204030204" pitchFamily="34" charset="0"/>
              </a:rPr>
              <a:t>5.  WebMD. (2019). An Overview of Knee Pain. [online] Retrieved from: https://www.webmd.com/pain-management/knee-pain/knee-pain-overvie].</a:t>
            </a:r>
          </a:p>
        </p:txBody>
      </p:sp>
      <p:sp>
        <p:nvSpPr>
          <p:cNvPr id="6" name="Oval 5"/>
          <p:cNvSpPr/>
          <p:nvPr/>
        </p:nvSpPr>
        <p:spPr>
          <a:xfrm>
            <a:off x="156394" y="325841"/>
            <a:ext cx="2057403" cy="2057403"/>
          </a:xfrm>
          <a:prstGeom prst="ellipse">
            <a:avLst/>
          </a:prstGeom>
          <a:blipFill>
            <a:blip r:embed="rId3" cstate="screen">
              <a:extLst>
                <a:ext uri="{28A0092B-C50C-407E-A947-70E740481C1C}">
                  <a14:useLocalDpi xmlns:a14="http://schemas.microsoft.com/office/drawing/2010/main"/>
                </a:ext>
              </a:extLst>
            </a:blip>
            <a:srcRect/>
            <a:stretch>
              <a:fillRect/>
            </a:stretch>
          </a:blipFill>
          <a:ln w="76200">
            <a:solidFill>
              <a:srgbClr val="454D55"/>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TextBox 8"/>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8</a:t>
            </a:r>
          </a:p>
        </p:txBody>
      </p:sp>
    </p:spTree>
    <p:extLst>
      <p:ext uri="{BB962C8B-B14F-4D97-AF65-F5344CB8AC3E}">
        <p14:creationId xmlns:p14="http://schemas.microsoft.com/office/powerpoint/2010/main" val="246818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12192000" cy="6858000"/>
          </a:xfrm>
          <a:prstGeom prst="rect">
            <a:avLst/>
          </a:prstGeom>
          <a:solidFill>
            <a:schemeClr val="bg1">
              <a:alpha val="80000"/>
            </a:schemeClr>
          </a:solidFill>
          <a:ln w="7239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itle 1">
            <a:extLst>
              <a:ext uri="{FF2B5EF4-FFF2-40B4-BE49-F238E27FC236}">
                <a16:creationId xmlns:a16="http://schemas.microsoft.com/office/drawing/2014/main" id="{30C6CB4C-B5E1-4756-815D-BC6EC8E787FB}"/>
              </a:ext>
            </a:extLst>
          </p:cNvPr>
          <p:cNvSpPr>
            <a:spLocks noGrp="1"/>
          </p:cNvSpPr>
          <p:nvPr>
            <p:ph type="title"/>
          </p:nvPr>
        </p:nvSpPr>
        <p:spPr>
          <a:xfrm>
            <a:off x="2370190" y="877022"/>
            <a:ext cx="8348610" cy="955040"/>
          </a:xfrm>
        </p:spPr>
        <p:txBody>
          <a:bodyPr>
            <a:normAutofit/>
          </a:bodyPr>
          <a:lstStyle/>
          <a:p>
            <a:r>
              <a:rPr lang="en-US" sz="4800" b="1" dirty="0">
                <a:solidFill>
                  <a:srgbClr val="454D55"/>
                </a:solidFill>
              </a:rPr>
              <a:t>Image Credits:</a:t>
            </a:r>
            <a:endParaRPr lang="en-US" sz="4000" dirty="0"/>
          </a:p>
        </p:txBody>
      </p:sp>
      <p:sp>
        <p:nvSpPr>
          <p:cNvPr id="52" name="TextBox 51"/>
          <p:cNvSpPr txBox="1"/>
          <p:nvPr/>
        </p:nvSpPr>
        <p:spPr>
          <a:xfrm>
            <a:off x="2370190" y="1832062"/>
            <a:ext cx="9257703" cy="3939540"/>
          </a:xfrm>
          <a:prstGeom prst="rect">
            <a:avLst/>
          </a:prstGeom>
          <a:noFill/>
        </p:spPr>
        <p:txBody>
          <a:bodyPr wrap="square" rtlCol="0">
            <a:spAutoFit/>
          </a:bodyPr>
          <a:lstStyle/>
          <a:p>
            <a:r>
              <a:rPr lang="en-US" sz="1000" dirty="0">
                <a:solidFill>
                  <a:srgbClr val="454D55"/>
                </a:solidFill>
                <a:latin typeface="Calibri" panose="020F0502020204030204" pitchFamily="34" charset="0"/>
              </a:rPr>
              <a:t>Page 1: (Clockwise, from top left) </a:t>
            </a:r>
          </a:p>
          <a:p>
            <a:pPr lvl="1"/>
            <a:r>
              <a:rPr lang="en-US" sz="1000" dirty="0" err="1">
                <a:solidFill>
                  <a:srgbClr val="454D55"/>
                </a:solidFill>
                <a:latin typeface="Calibri" panose="020F0502020204030204" pitchFamily="34" charset="0"/>
              </a:rPr>
              <a:t>OrangeTheory</a:t>
            </a:r>
            <a:r>
              <a:rPr lang="en-US" sz="1000" dirty="0">
                <a:solidFill>
                  <a:srgbClr val="454D55"/>
                </a:solidFill>
                <a:latin typeface="Calibri" panose="020F0502020204030204" pitchFamily="34" charset="0"/>
              </a:rPr>
              <a:t>, Ice Break Consulting (2019). Starting Race. [image] Retrieved from: https://bb10k.bolderboulder.com/photos/.</a:t>
            </a:r>
          </a:p>
          <a:p>
            <a:pPr lvl="1"/>
            <a:r>
              <a:rPr lang="en-US" sz="1000" dirty="0" err="1">
                <a:solidFill>
                  <a:srgbClr val="454D55"/>
                </a:solidFill>
                <a:latin typeface="Calibri" panose="020F0502020204030204" pitchFamily="34" charset="0"/>
              </a:rPr>
              <a:t>EyeEm</a:t>
            </a:r>
            <a:r>
              <a:rPr lang="en-US" sz="1000" dirty="0">
                <a:solidFill>
                  <a:srgbClr val="454D55"/>
                </a:solidFill>
                <a:latin typeface="Calibri" panose="020F0502020204030204" pitchFamily="34" charset="0"/>
              </a:rPr>
              <a:t>, Getty (2019). Knee Pain. [image] Retrieved from: https://www.verywellfit.com/knee-pain-when-running-4134724.</a:t>
            </a:r>
          </a:p>
          <a:p>
            <a:pPr lvl="1"/>
            <a:r>
              <a:rPr lang="en-US" sz="1000" dirty="0">
                <a:solidFill>
                  <a:srgbClr val="454D55"/>
                </a:solidFill>
                <a:latin typeface="Calibri" panose="020F0502020204030204" pitchFamily="34" charset="0"/>
              </a:rPr>
              <a:t>activewrap.com (2019). Knee bandage. [image] Retrieved from: https://activewrap.com/blogs/news/how-to-wrap-a-knee.</a:t>
            </a:r>
          </a:p>
          <a:p>
            <a:pPr lvl="1"/>
            <a:r>
              <a:rPr lang="en-US" sz="1000" dirty="0">
                <a:solidFill>
                  <a:srgbClr val="454D55"/>
                </a:solidFill>
                <a:latin typeface="Calibri" panose="020F0502020204030204" pitchFamily="34" charset="0"/>
              </a:rPr>
              <a:t>Pain Doctor (2019). Running with Knee Brace. [image] Retrieved from: https://paindoctor.com/best-knee-braces-for-arthritis/. </a:t>
            </a:r>
          </a:p>
          <a:p>
            <a:pPr lvl="1"/>
            <a:r>
              <a:rPr lang="en-US" sz="1000" dirty="0">
                <a:solidFill>
                  <a:srgbClr val="454D55"/>
                </a:solidFill>
                <a:latin typeface="Calibri" panose="020F0502020204030204" pitchFamily="34" charset="0"/>
              </a:rPr>
              <a:t>active.com (2019). Knee Ice Pack. [image] Retrieved from: https://www.active.com/running/articles/dos-and-don-ts-for-icing-injuries.</a:t>
            </a:r>
          </a:p>
          <a:p>
            <a:r>
              <a:rPr lang="en-US" sz="1000" dirty="0">
                <a:solidFill>
                  <a:srgbClr val="454D55"/>
                </a:solidFill>
                <a:latin typeface="Calibri" panose="020F0502020204030204" pitchFamily="34" charset="0"/>
              </a:rPr>
              <a:t>Page 2: (bottom left to right)</a:t>
            </a:r>
          </a:p>
          <a:p>
            <a:pPr lvl="1"/>
            <a:r>
              <a:rPr lang="en-US" sz="1000" dirty="0">
                <a:solidFill>
                  <a:srgbClr val="454D55"/>
                </a:solidFill>
                <a:latin typeface="Calibri" panose="020F0502020204030204" pitchFamily="34" charset="0"/>
              </a:rPr>
              <a:t>De Meyer, W. (2019). </a:t>
            </a:r>
            <a:r>
              <a:rPr lang="en-US" sz="1000" dirty="0" err="1">
                <a:solidFill>
                  <a:srgbClr val="454D55"/>
                </a:solidFill>
                <a:latin typeface="Calibri" panose="020F0502020204030204" pitchFamily="34" charset="0"/>
              </a:rPr>
              <a:t>Hintertux</a:t>
            </a:r>
            <a:r>
              <a:rPr lang="en-US" sz="1000" dirty="0">
                <a:solidFill>
                  <a:srgbClr val="454D55"/>
                </a:solidFill>
                <a:latin typeface="Calibri" panose="020F0502020204030204" pitchFamily="34" charset="0"/>
              </a:rPr>
              <a:t> Glacier, Austria. [image] Retrieved from: https://unsplash.com/photos/E7EUYeN-IyY.</a:t>
            </a:r>
          </a:p>
          <a:p>
            <a:pPr lvl="1"/>
            <a:r>
              <a:rPr lang="en-US" sz="1000" dirty="0" err="1">
                <a:solidFill>
                  <a:srgbClr val="454D55"/>
                </a:solidFill>
                <a:latin typeface="Calibri" panose="020F0502020204030204" pitchFamily="34" charset="0"/>
              </a:rPr>
              <a:t>Spiske</a:t>
            </a:r>
            <a:r>
              <a:rPr lang="en-US" sz="1000" dirty="0">
                <a:solidFill>
                  <a:srgbClr val="454D55"/>
                </a:solidFill>
                <a:latin typeface="Calibri" panose="020F0502020204030204" pitchFamily="34" charset="0"/>
              </a:rPr>
              <a:t>, M. (2019). Bicycling. [image] Retrieved from: https://unsplash.com/photos/WUehAgqO5hE. </a:t>
            </a:r>
          </a:p>
          <a:p>
            <a:pPr lvl="1"/>
            <a:r>
              <a:rPr lang="en-US" sz="1000" dirty="0">
                <a:solidFill>
                  <a:srgbClr val="454D55"/>
                </a:solidFill>
                <a:latin typeface="Calibri" panose="020F0502020204030204" pitchFamily="34" charset="0"/>
              </a:rPr>
              <a:t>Yan, G. (2019). Swimming. [image] Retrieved from: https://unsplash.com/photos/tqkbzYfIhCI.</a:t>
            </a:r>
          </a:p>
          <a:p>
            <a:r>
              <a:rPr lang="en-US" sz="1000" dirty="0">
                <a:solidFill>
                  <a:srgbClr val="454D55"/>
                </a:solidFill>
                <a:latin typeface="Calibri" panose="020F0502020204030204" pitchFamily="34" charset="0"/>
              </a:rPr>
              <a:t>Page 4: </a:t>
            </a:r>
          </a:p>
          <a:p>
            <a:pPr lvl="1"/>
            <a:r>
              <a:rPr lang="en-US" sz="1000" dirty="0" err="1">
                <a:solidFill>
                  <a:srgbClr val="454D55"/>
                </a:solidFill>
                <a:latin typeface="Calibri" panose="020F0502020204030204" pitchFamily="34" charset="0"/>
              </a:rPr>
              <a:t>OrthoInfo</a:t>
            </a:r>
            <a:r>
              <a:rPr lang="en-US" sz="1000" dirty="0">
                <a:solidFill>
                  <a:srgbClr val="454D55"/>
                </a:solidFill>
                <a:latin typeface="Calibri" panose="020F0502020204030204" pitchFamily="34" charset="0"/>
              </a:rPr>
              <a:t> (2019). X-ray Knee Joint. [image] Retrieved from: http://orthoinfo.aaos.org/en/diseases--conditions/arthritis-of-the-knee.</a:t>
            </a:r>
          </a:p>
          <a:p>
            <a:pPr lvl="1"/>
            <a:r>
              <a:rPr lang="en-US" sz="1000" dirty="0" err="1">
                <a:solidFill>
                  <a:srgbClr val="454D55"/>
                </a:solidFill>
                <a:latin typeface="Calibri" panose="020F0502020204030204" pitchFamily="34" charset="0"/>
              </a:rPr>
              <a:t>OrthoInfo</a:t>
            </a:r>
            <a:r>
              <a:rPr lang="en-US" sz="1000" dirty="0">
                <a:solidFill>
                  <a:srgbClr val="454D55"/>
                </a:solidFill>
                <a:latin typeface="Calibri" panose="020F0502020204030204" pitchFamily="34" charset="0"/>
              </a:rPr>
              <a:t> (2019). Knee Joint Diagram. [image] Retrieved from: http://orthoinfo.aaos.org/en/diseases--conditions/arthritis-of-the-knee.</a:t>
            </a:r>
          </a:p>
          <a:p>
            <a:r>
              <a:rPr lang="en-US" sz="1000" dirty="0">
                <a:solidFill>
                  <a:srgbClr val="454D55"/>
                </a:solidFill>
                <a:latin typeface="Calibri" panose="020F0502020204030204" pitchFamily="34" charset="0"/>
              </a:rPr>
              <a:t>Page 5: (bottom left to right)</a:t>
            </a:r>
          </a:p>
          <a:p>
            <a:pPr lvl="1"/>
            <a:r>
              <a:rPr lang="en-US" sz="1000" dirty="0">
                <a:solidFill>
                  <a:srgbClr val="454D55"/>
                </a:solidFill>
                <a:latin typeface="Calibri" panose="020F0502020204030204" pitchFamily="34" charset="0"/>
              </a:rPr>
              <a:t>Physical Therapy &amp; Sports Medicine Institute (2019). Physical Therapy Knee. [image] Retrieved from: https://ace-pt.org/ace-physical-therapy-and-sports-medicine-institute-treatment-of-non-traumatic-knee-pain/.</a:t>
            </a:r>
          </a:p>
          <a:p>
            <a:pPr lvl="1"/>
            <a:r>
              <a:rPr lang="en-US" sz="1000" dirty="0">
                <a:solidFill>
                  <a:srgbClr val="454D55"/>
                </a:solidFill>
                <a:latin typeface="Calibri" panose="020F0502020204030204" pitchFamily="34" charset="0"/>
              </a:rPr>
              <a:t>everydayhealth.com (2019). Glucosamine pills. [image] Retrieved from: https://www.everydayhealth.com/arthritis-pictures/8-supplements-for-arthritis-pain.aspx#glucosamine.</a:t>
            </a:r>
          </a:p>
          <a:p>
            <a:r>
              <a:rPr lang="en-US" sz="1000" dirty="0">
                <a:solidFill>
                  <a:srgbClr val="454D55"/>
                </a:solidFill>
                <a:latin typeface="Calibri" panose="020F0502020204030204" pitchFamily="34" charset="0"/>
              </a:rPr>
              <a:t>Page 6: (top left, bottom left to right)</a:t>
            </a:r>
          </a:p>
          <a:p>
            <a:pPr lvl="1"/>
            <a:r>
              <a:rPr lang="en-US" sz="1000" dirty="0" err="1">
                <a:solidFill>
                  <a:srgbClr val="454D55"/>
                </a:solidFill>
                <a:latin typeface="Calibri" panose="020F0502020204030204" pitchFamily="34" charset="0"/>
              </a:rPr>
              <a:t>Giang</a:t>
            </a:r>
            <a:r>
              <a:rPr lang="en-US" sz="1000" dirty="0">
                <a:solidFill>
                  <a:srgbClr val="454D55"/>
                </a:solidFill>
                <a:latin typeface="Calibri" panose="020F0502020204030204" pitchFamily="34" charset="0"/>
              </a:rPr>
              <a:t>, V. (2019). Relax Hammock. [image] Retrieved from: https://unsplash.com/photos/Hcmgz1OQa_I.</a:t>
            </a:r>
          </a:p>
          <a:p>
            <a:pPr lvl="1"/>
            <a:r>
              <a:rPr lang="en-US" sz="1000" dirty="0">
                <a:solidFill>
                  <a:srgbClr val="454D55"/>
                </a:solidFill>
                <a:latin typeface="Calibri" panose="020F0502020204030204" pitchFamily="34" charset="0"/>
              </a:rPr>
              <a:t>ACL Injury Recovery &amp; Rehabilitation (2019). ACL Surgery Crutches. [image] Retrieved from: https://www.aclinjuryrecovery.com/after-acl-surgery-when-can-i-walk/walking-with-crutches-after-an-acl-injury/.</a:t>
            </a:r>
          </a:p>
          <a:p>
            <a:r>
              <a:rPr lang="en-US" sz="1000" dirty="0">
                <a:solidFill>
                  <a:srgbClr val="454D55"/>
                </a:solidFill>
                <a:latin typeface="Calibri" panose="020F0502020204030204" pitchFamily="34" charset="0"/>
              </a:rPr>
              <a:t>Page 7: (bottom left to right)</a:t>
            </a:r>
          </a:p>
          <a:p>
            <a:pPr lvl="1"/>
            <a:r>
              <a:rPr lang="en-US" sz="1000" dirty="0">
                <a:solidFill>
                  <a:srgbClr val="454D55"/>
                </a:solidFill>
                <a:latin typeface="Calibri" panose="020F0502020204030204" pitchFamily="34" charset="0"/>
              </a:rPr>
              <a:t>Dr. Schools (2019). Shoe Insole Diagram. [image] Retrieved from: https://www.drscholls.com/products/pain-relief/custom-fit-orthotic-inserts/.</a:t>
            </a:r>
          </a:p>
          <a:p>
            <a:pPr lvl="1"/>
            <a:r>
              <a:rPr lang="en-US" sz="1000" dirty="0" err="1">
                <a:solidFill>
                  <a:srgbClr val="454D55"/>
                </a:solidFill>
                <a:latin typeface="Calibri" panose="020F0502020204030204" pitchFamily="34" charset="0"/>
              </a:rPr>
              <a:t>OrthoInfo</a:t>
            </a:r>
            <a:r>
              <a:rPr lang="en-US" sz="1000" dirty="0">
                <a:solidFill>
                  <a:srgbClr val="454D55"/>
                </a:solidFill>
                <a:latin typeface="Calibri" panose="020F0502020204030204" pitchFamily="34" charset="0"/>
              </a:rPr>
              <a:t> (2019). Knee Conditioning Diagrams. [image] Retrieved from: http://orthoinfo.aaos.org/en/diseases--conditions/arthritis-of-the-knee.</a:t>
            </a:r>
          </a:p>
        </p:txBody>
      </p:sp>
      <p:sp>
        <p:nvSpPr>
          <p:cNvPr id="6" name="Oval 5"/>
          <p:cNvSpPr/>
          <p:nvPr/>
        </p:nvSpPr>
        <p:spPr>
          <a:xfrm>
            <a:off x="156394" y="325841"/>
            <a:ext cx="2057403" cy="2057403"/>
          </a:xfrm>
          <a:prstGeom prst="ellipse">
            <a:avLst/>
          </a:prstGeom>
          <a:blipFill>
            <a:blip r:embed="rId3" cstate="screen">
              <a:extLst>
                <a:ext uri="{28A0092B-C50C-407E-A947-70E740481C1C}">
                  <a14:useLocalDpi xmlns:a14="http://schemas.microsoft.com/office/drawing/2010/main"/>
                </a:ext>
              </a:extLst>
            </a:blip>
            <a:srcRect/>
            <a:stretch>
              <a:fillRect/>
            </a:stretch>
          </a:blipFill>
          <a:ln w="76200">
            <a:solidFill>
              <a:srgbClr val="454D55"/>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TextBox 8"/>
          <p:cNvSpPr txBox="1"/>
          <p:nvPr/>
        </p:nvSpPr>
        <p:spPr>
          <a:xfrm>
            <a:off x="11470640" y="6482080"/>
            <a:ext cx="558800" cy="246221"/>
          </a:xfrm>
          <a:prstGeom prst="rect">
            <a:avLst/>
          </a:prstGeom>
          <a:noFill/>
        </p:spPr>
        <p:txBody>
          <a:bodyPr wrap="square" rtlCol="0">
            <a:spAutoFit/>
          </a:bodyPr>
          <a:lstStyle/>
          <a:p>
            <a:pPr algn="r"/>
            <a:r>
              <a:rPr lang="en-US" sz="1000" dirty="0">
                <a:solidFill>
                  <a:srgbClr val="454D55"/>
                </a:solidFill>
                <a:latin typeface="Calibri" panose="020F0502020204030204" pitchFamily="34" charset="0"/>
              </a:rPr>
              <a:t>Page 9</a:t>
            </a:r>
          </a:p>
        </p:txBody>
      </p:sp>
    </p:spTree>
    <p:extLst>
      <p:ext uri="{BB962C8B-B14F-4D97-AF65-F5344CB8AC3E}">
        <p14:creationId xmlns:p14="http://schemas.microsoft.com/office/powerpoint/2010/main" val="3742757617"/>
      </p:ext>
    </p:extLst>
  </p:cSld>
  <p:clrMapOvr>
    <a:masterClrMapping/>
  </p:clrMapOvr>
</p:sld>
</file>

<file path=ppt/theme/theme1.xml><?xml version="1.0" encoding="utf-8"?>
<a:theme xmlns:a="http://schemas.openxmlformats.org/drawingml/2006/main" name="Office Theme">
  <a:themeElements>
    <a:clrScheme name="Custom 7">
      <a:dk1>
        <a:srgbClr val="0C6D82"/>
      </a:dk1>
      <a:lt1>
        <a:srgbClr val="FFFFFF"/>
      </a:lt1>
      <a:dk2>
        <a:srgbClr val="6F0066"/>
      </a:dk2>
      <a:lt2>
        <a:srgbClr val="1E597D"/>
      </a:lt2>
      <a:accent1>
        <a:srgbClr val="571B6D"/>
      </a:accent1>
      <a:accent2>
        <a:srgbClr val="2CA05B"/>
      </a:accent2>
      <a:accent3>
        <a:srgbClr val="C90B24"/>
      </a:accent3>
      <a:accent4>
        <a:srgbClr val="E8611D"/>
      </a:accent4>
      <a:accent5>
        <a:srgbClr val="F39D21"/>
      </a:accent5>
      <a:accent6>
        <a:srgbClr val="1B866F"/>
      </a:accent6>
      <a:hlink>
        <a:srgbClr val="0C6D82"/>
      </a:hlink>
      <a:folHlink>
        <a:srgbClr val="0C6D82"/>
      </a:folHlink>
    </a:clrScheme>
    <a:fontScheme name="Custom 10">
      <a:majorFont>
        <a:latin typeface="Franklin Gothic Dem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72390">
          <a:solidFill>
            <a:srgbClr val="454D5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16411242_Colorful product roadmap timeline_SL_V1.pptx" id="{6D8823AB-3E34-4E8D-AE3C-7D7916AE70B3}" vid="{BC540765-6631-455E-9814-9685D6B351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06333E-AAC1-4B6E-8D98-11D5906DDE09}">
  <ds:schemaRefs>
    <ds:schemaRef ds:uri="http://schemas.microsoft.com/sharepoint/v3/contenttype/forms"/>
  </ds:schemaRefs>
</ds:datastoreItem>
</file>

<file path=customXml/itemProps2.xml><?xml version="1.0" encoding="utf-8"?>
<ds:datastoreItem xmlns:ds="http://schemas.openxmlformats.org/officeDocument/2006/customXml" ds:itemID="{7AAB77C9-F236-42C1-829A-F94CF9ADFAB4}">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3.xml><?xml version="1.0" encoding="utf-8"?>
<ds:datastoreItem xmlns:ds="http://schemas.openxmlformats.org/officeDocument/2006/customXml" ds:itemID="{107ABA93-E7BD-4322-830C-3FA7BF0B9B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TF16411242</Template>
  <TotalTime>0</TotalTime>
  <Words>1700</Words>
  <Application>Microsoft Office PowerPoint</Application>
  <PresentationFormat>Widescreen</PresentationFormat>
  <Paragraphs>102</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Demi</vt:lpstr>
      <vt:lpstr>Segoe UI</vt:lpstr>
      <vt:lpstr>Office Theme</vt:lpstr>
      <vt:lpstr>Inflammatory Response Flowchart Arthritis and Osteoporosis</vt:lpstr>
      <vt:lpstr>Activities and Exercise </vt:lpstr>
      <vt:lpstr>Inflammation and Injury </vt:lpstr>
      <vt:lpstr>Symptoms and Diagnosis</vt:lpstr>
      <vt:lpstr>Treatment</vt:lpstr>
      <vt:lpstr>Recovery  </vt:lpstr>
      <vt:lpstr>Management and Prevention</vt:lpstr>
      <vt:lpstr>References:</vt:lpstr>
      <vt:lpstr>Image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Arthritis_Osteoporosis_Flowchart</dc:title>
  <dc:creator>Charles Ajax Hulebak</dc:creator>
  <cp:keywords>Health Science;Life Science</cp:keywords>
  <cp:lastModifiedBy/>
  <cp:revision>1</cp:revision>
  <dcterms:created xsi:type="dcterms:W3CDTF">2019-06-14T04:11:50Z</dcterms:created>
  <dcterms:modified xsi:type="dcterms:W3CDTF">2022-10-06T19:58:26Z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