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do Título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–Jaime Silveira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“Digite uma citação aqui.”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/>
            <a:r>
              <a:t>Texto do Título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355600" y="3187700"/>
            <a:ext cx="12293600" cy="5842000"/>
          </a:xfrm>
          <a:prstGeom prst="rect">
            <a:avLst/>
          </a:prstGeom>
        </p:spPr>
        <p:txBody>
          <a:bodyPr>
            <a:noAutofit/>
          </a:bodyPr>
          <a:lstStyle>
            <a:lvl1pPr marL="304800" indent="-304800">
              <a:buClr>
                <a:srgbClr val="535353"/>
              </a:buClr>
            </a:lvl1pPr>
            <a:lvl2pPr marL="685800" indent="-304800">
              <a:buClr>
                <a:srgbClr val="535353"/>
              </a:buClr>
            </a:lvl2pPr>
            <a:lvl3pPr marL="1066800" indent="-304800">
              <a:buClr>
                <a:srgbClr val="535353"/>
              </a:buClr>
            </a:lvl3pPr>
            <a:lvl4pPr marL="1447800" indent="-304800">
              <a:buClr>
                <a:srgbClr val="535353"/>
              </a:buClr>
            </a:lvl4pPr>
            <a:lvl5pPr marL="1828800" indent="-304800">
              <a:buClr>
                <a:srgbClr val="535353"/>
              </a:buCl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xfrm>
            <a:off x="6324600" y="9271000"/>
            <a:ext cx="342900" cy="355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do Título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Relationship Id="rId3" Type="http://schemas.openxmlformats.org/officeDocument/2006/relationships/image" Target="../media/image5.jpeg"/><Relationship Id="rId4" Type="http://schemas.openxmlformats.org/officeDocument/2006/relationships/image" Target="../media/image1.tif"/><Relationship Id="rId5" Type="http://schemas.openxmlformats.org/officeDocument/2006/relationships/image" Target="../media/image2.tif"/><Relationship Id="rId6" Type="http://schemas.openxmlformats.org/officeDocument/2006/relationships/image" Target="../media/image3.tif"/><Relationship Id="rId7" Type="http://schemas.openxmlformats.org/officeDocument/2006/relationships/image" Target="../media/image4.tif"/><Relationship Id="rId8" Type="http://schemas.openxmlformats.org/officeDocument/2006/relationships/image" Target="../media/image5.tif"/><Relationship Id="rId9" Type="http://schemas.openxmlformats.org/officeDocument/2006/relationships/image" Target="../media/image6.t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Relationship Id="rId3" Type="http://schemas.openxmlformats.org/officeDocument/2006/relationships/image" Target="../media/image5.jpeg"/><Relationship Id="rId4" Type="http://schemas.openxmlformats.org/officeDocument/2006/relationships/image" Target="../media/image1.tif"/><Relationship Id="rId5" Type="http://schemas.openxmlformats.org/officeDocument/2006/relationships/image" Target="../media/image2.tif"/><Relationship Id="rId6" Type="http://schemas.openxmlformats.org/officeDocument/2006/relationships/image" Target="../media/image3.tif"/><Relationship Id="rId7" Type="http://schemas.openxmlformats.org/officeDocument/2006/relationships/image" Target="../media/image4.tif"/><Relationship Id="rId8" Type="http://schemas.openxmlformats.org/officeDocument/2006/relationships/image" Target="../media/image5.tif"/><Relationship Id="rId9" Type="http://schemas.openxmlformats.org/officeDocument/2006/relationships/image" Target="../media/image6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Interação.TV</a:t>
            </a:r>
          </a:p>
        </p:txBody>
      </p:sp>
      <p:sp>
        <p:nvSpPr>
          <p:cNvPr id="129" name="Shape 129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DSC_118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392" y="1610915"/>
            <a:ext cx="5550927" cy="3686809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/>
        </p:nvSpPr>
        <p:spPr>
          <a:xfrm>
            <a:off x="0" y="5418964"/>
            <a:ext cx="13004800" cy="3568833"/>
          </a:xfrm>
          <a:prstGeom prst="rect">
            <a:avLst/>
          </a:prstGeom>
          <a:solidFill>
            <a:srgbClr val="000000">
              <a:alpha val="6029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452847" y="5677660"/>
            <a:ext cx="1152337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/>
            <a:r>
              <a:t>Título da Notícia que estamos divulgando</a:t>
            </a:r>
          </a:p>
        </p:txBody>
      </p:sp>
      <p:sp>
        <p:nvSpPr>
          <p:cNvPr id="195" name="Shape 195"/>
          <p:cNvSpPr/>
          <p:nvPr/>
        </p:nvSpPr>
        <p:spPr>
          <a:xfrm>
            <a:off x="614317" y="6819900"/>
            <a:ext cx="9700907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Simplesmente uma simulação de texto da indústria tipográfica e de impressos, e vem sendo utilizado desde o século XVI, quando um impressor desconhecido pegou uma \</a:t>
            </a:r>
          </a:p>
        </p:txBody>
      </p:sp>
      <p:pic>
        <p:nvPicPr>
          <p:cNvPr id="19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86227" y="212149"/>
            <a:ext cx="1639643" cy="2139733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11105634" y="2329656"/>
            <a:ext cx="1639492" cy="1611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095" y="0"/>
                </a:moveTo>
                <a:lnTo>
                  <a:pt x="1422" y="3841"/>
                </a:lnTo>
                <a:lnTo>
                  <a:pt x="837" y="3841"/>
                </a:lnTo>
                <a:cubicBezTo>
                  <a:pt x="375" y="3841"/>
                  <a:pt x="0" y="4222"/>
                  <a:pt x="0" y="4692"/>
                </a:cubicBezTo>
                <a:lnTo>
                  <a:pt x="0" y="20749"/>
                </a:lnTo>
                <a:cubicBezTo>
                  <a:pt x="0" y="21219"/>
                  <a:pt x="375" y="21600"/>
                  <a:pt x="837" y="21600"/>
                </a:cubicBezTo>
                <a:lnTo>
                  <a:pt x="20763" y="21600"/>
                </a:lnTo>
                <a:cubicBezTo>
                  <a:pt x="21225" y="21600"/>
                  <a:pt x="21600" y="21219"/>
                  <a:pt x="21600" y="20749"/>
                </a:cubicBezTo>
                <a:lnTo>
                  <a:pt x="21600" y="4692"/>
                </a:lnTo>
                <a:cubicBezTo>
                  <a:pt x="21600" y="4222"/>
                  <a:pt x="21225" y="3841"/>
                  <a:pt x="20763" y="3841"/>
                </a:cubicBezTo>
                <a:lnTo>
                  <a:pt x="4763" y="3841"/>
                </a:lnTo>
                <a:lnTo>
                  <a:pt x="3095" y="0"/>
                </a:lnTo>
                <a:close/>
              </a:path>
            </a:pathLst>
          </a:custGeom>
          <a:solidFill>
            <a:srgbClr val="FDFEFE">
              <a:alpha val="7935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8" name="Shape 198"/>
          <p:cNvSpPr/>
          <p:nvPr/>
        </p:nvSpPr>
        <p:spPr>
          <a:xfrm>
            <a:off x="11301510" y="3155949"/>
            <a:ext cx="1247739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rgbClr val="000000"/>
                </a:solidFill>
              </a:defRPr>
            </a:lvl1pPr>
          </a:lstStyle>
          <a:p>
            <a:pPr/>
            <a:r>
              <a:t>22:00</a:t>
            </a:r>
          </a:p>
        </p:txBody>
      </p:sp>
      <p:sp>
        <p:nvSpPr>
          <p:cNvPr id="199" name="Shape 199"/>
          <p:cNvSpPr/>
          <p:nvPr/>
        </p:nvSpPr>
        <p:spPr>
          <a:xfrm>
            <a:off x="11257606" y="2781299"/>
            <a:ext cx="133554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08/12/16</a:t>
            </a:r>
          </a:p>
        </p:txBody>
      </p:sp>
      <p:pic>
        <p:nvPicPr>
          <p:cNvPr id="200" name="qrcod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36370" y="6730669"/>
            <a:ext cx="1875433" cy="1875433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355724" y="179916"/>
            <a:ext cx="193015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FullScreen</a:t>
            </a:r>
          </a:p>
        </p:txBody>
      </p:sp>
      <p:sp>
        <p:nvSpPr>
          <p:cNvPr id="202" name="Shape 202"/>
          <p:cNvSpPr/>
          <p:nvPr/>
        </p:nvSpPr>
        <p:spPr>
          <a:xfrm>
            <a:off x="0" y="8967721"/>
            <a:ext cx="13004800" cy="790543"/>
          </a:xfrm>
          <a:prstGeom prst="rect">
            <a:avLst/>
          </a:prstGeom>
          <a:solidFill>
            <a:srgbClr val="FFFFFF">
              <a:alpha val="6029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232196" y="9102642"/>
            <a:ext cx="125404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/>
            <a:r>
              <a:t>Título da Notícia que estamos divulgando - Título da Notícia que estamos divulgando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DSC_118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5992" y="1610915"/>
            <a:ext cx="5550927" cy="3686809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/>
        </p:nvSpPr>
        <p:spPr>
          <a:xfrm>
            <a:off x="0" y="5418964"/>
            <a:ext cx="13004800" cy="3568833"/>
          </a:xfrm>
          <a:prstGeom prst="rect">
            <a:avLst/>
          </a:prstGeom>
          <a:solidFill>
            <a:srgbClr val="000000">
              <a:alpha val="6029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452847" y="5677660"/>
            <a:ext cx="1152337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/>
            <a:r>
              <a:t>Título da Notícia que estamos divulgando</a:t>
            </a:r>
          </a:p>
        </p:txBody>
      </p:sp>
      <p:sp>
        <p:nvSpPr>
          <p:cNvPr id="208" name="Shape 208"/>
          <p:cNvSpPr/>
          <p:nvPr/>
        </p:nvSpPr>
        <p:spPr>
          <a:xfrm>
            <a:off x="614317" y="6819900"/>
            <a:ext cx="9700907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Simplesmente uma simulação de texto da indústria tipográfica e de impressos, e vem sendo utilizado desde o século XVI, quando um impressor desconhecido pegou uma \</a:t>
            </a:r>
          </a:p>
        </p:txBody>
      </p:sp>
      <p:pic>
        <p:nvPicPr>
          <p:cNvPr id="20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86227" y="212149"/>
            <a:ext cx="1639643" cy="2139733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/>
          <p:nvPr/>
        </p:nvSpPr>
        <p:spPr>
          <a:xfrm>
            <a:off x="11105634" y="2329656"/>
            <a:ext cx="1639492" cy="1611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095" y="0"/>
                </a:moveTo>
                <a:lnTo>
                  <a:pt x="1422" y="3841"/>
                </a:lnTo>
                <a:lnTo>
                  <a:pt x="837" y="3841"/>
                </a:lnTo>
                <a:cubicBezTo>
                  <a:pt x="375" y="3841"/>
                  <a:pt x="0" y="4222"/>
                  <a:pt x="0" y="4692"/>
                </a:cubicBezTo>
                <a:lnTo>
                  <a:pt x="0" y="20749"/>
                </a:lnTo>
                <a:cubicBezTo>
                  <a:pt x="0" y="21219"/>
                  <a:pt x="375" y="21600"/>
                  <a:pt x="837" y="21600"/>
                </a:cubicBezTo>
                <a:lnTo>
                  <a:pt x="20763" y="21600"/>
                </a:lnTo>
                <a:cubicBezTo>
                  <a:pt x="21225" y="21600"/>
                  <a:pt x="21600" y="21219"/>
                  <a:pt x="21600" y="20749"/>
                </a:cubicBezTo>
                <a:lnTo>
                  <a:pt x="21600" y="4692"/>
                </a:lnTo>
                <a:cubicBezTo>
                  <a:pt x="21600" y="4222"/>
                  <a:pt x="21225" y="3841"/>
                  <a:pt x="20763" y="3841"/>
                </a:cubicBezTo>
                <a:lnTo>
                  <a:pt x="4763" y="3841"/>
                </a:lnTo>
                <a:lnTo>
                  <a:pt x="3095" y="0"/>
                </a:lnTo>
                <a:close/>
              </a:path>
            </a:pathLst>
          </a:custGeom>
          <a:solidFill>
            <a:srgbClr val="FDFEFE">
              <a:alpha val="7935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11301510" y="3155949"/>
            <a:ext cx="1247739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rgbClr val="000000"/>
                </a:solidFill>
              </a:defRPr>
            </a:lvl1pPr>
          </a:lstStyle>
          <a:p>
            <a:pPr/>
            <a:r>
              <a:t>22:00</a:t>
            </a:r>
          </a:p>
        </p:txBody>
      </p:sp>
      <p:sp>
        <p:nvSpPr>
          <p:cNvPr id="212" name="Shape 212"/>
          <p:cNvSpPr/>
          <p:nvPr/>
        </p:nvSpPr>
        <p:spPr>
          <a:xfrm>
            <a:off x="11257606" y="2781299"/>
            <a:ext cx="133554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08/12/16</a:t>
            </a:r>
          </a:p>
        </p:txBody>
      </p:sp>
      <p:pic>
        <p:nvPicPr>
          <p:cNvPr id="213" name="qrcod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36370" y="6730669"/>
            <a:ext cx="1875433" cy="1875433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/>
        </p:nvSpPr>
        <p:spPr>
          <a:xfrm>
            <a:off x="355724" y="179916"/>
            <a:ext cx="193015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FullScreen</a:t>
            </a:r>
          </a:p>
        </p:txBody>
      </p:sp>
      <p:sp>
        <p:nvSpPr>
          <p:cNvPr id="215" name="Shape 215"/>
          <p:cNvSpPr/>
          <p:nvPr/>
        </p:nvSpPr>
        <p:spPr>
          <a:xfrm>
            <a:off x="0" y="8967721"/>
            <a:ext cx="13004800" cy="790543"/>
          </a:xfrm>
          <a:prstGeom prst="rect">
            <a:avLst/>
          </a:prstGeom>
          <a:solidFill>
            <a:srgbClr val="FFFFFF">
              <a:alpha val="6029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232196" y="9102642"/>
            <a:ext cx="125404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/>
            <a:r>
              <a:t>Título da Notícia que estamos divulgando - Título da Notícia que estamos divulgando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DSC_118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674" y="-14354"/>
            <a:ext cx="8169888" cy="5426269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/>
        </p:nvSpPr>
        <p:spPr>
          <a:xfrm>
            <a:off x="0" y="5418964"/>
            <a:ext cx="13004800" cy="3568833"/>
          </a:xfrm>
          <a:prstGeom prst="rect">
            <a:avLst/>
          </a:prstGeom>
          <a:solidFill>
            <a:srgbClr val="000000">
              <a:alpha val="6029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452847" y="5677660"/>
            <a:ext cx="1152337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/>
            <a:r>
              <a:t>Título da Notícia que estamos divulgando</a:t>
            </a:r>
          </a:p>
        </p:txBody>
      </p:sp>
      <p:sp>
        <p:nvSpPr>
          <p:cNvPr id="221" name="Shape 221"/>
          <p:cNvSpPr/>
          <p:nvPr/>
        </p:nvSpPr>
        <p:spPr>
          <a:xfrm>
            <a:off x="614317" y="6819900"/>
            <a:ext cx="9700907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Simplesmente uma simulação de texto da indústria tipográfica e de impressos, e vem sendo utilizado desde o século XVI, quando um impressor desconhecido pegou uma \</a:t>
            </a:r>
          </a:p>
        </p:txBody>
      </p:sp>
      <p:pic>
        <p:nvPicPr>
          <p:cNvPr id="22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86227" y="212149"/>
            <a:ext cx="1639643" cy="2139733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Shape 223"/>
          <p:cNvSpPr/>
          <p:nvPr/>
        </p:nvSpPr>
        <p:spPr>
          <a:xfrm>
            <a:off x="11105634" y="2329656"/>
            <a:ext cx="1639492" cy="1611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095" y="0"/>
                </a:moveTo>
                <a:lnTo>
                  <a:pt x="1422" y="3841"/>
                </a:lnTo>
                <a:lnTo>
                  <a:pt x="837" y="3841"/>
                </a:lnTo>
                <a:cubicBezTo>
                  <a:pt x="375" y="3841"/>
                  <a:pt x="0" y="4222"/>
                  <a:pt x="0" y="4692"/>
                </a:cubicBezTo>
                <a:lnTo>
                  <a:pt x="0" y="20749"/>
                </a:lnTo>
                <a:cubicBezTo>
                  <a:pt x="0" y="21219"/>
                  <a:pt x="375" y="21600"/>
                  <a:pt x="837" y="21600"/>
                </a:cubicBezTo>
                <a:lnTo>
                  <a:pt x="20763" y="21600"/>
                </a:lnTo>
                <a:cubicBezTo>
                  <a:pt x="21225" y="21600"/>
                  <a:pt x="21600" y="21219"/>
                  <a:pt x="21600" y="20749"/>
                </a:cubicBezTo>
                <a:lnTo>
                  <a:pt x="21600" y="4692"/>
                </a:lnTo>
                <a:cubicBezTo>
                  <a:pt x="21600" y="4222"/>
                  <a:pt x="21225" y="3841"/>
                  <a:pt x="20763" y="3841"/>
                </a:cubicBezTo>
                <a:lnTo>
                  <a:pt x="4763" y="3841"/>
                </a:lnTo>
                <a:lnTo>
                  <a:pt x="3095" y="0"/>
                </a:lnTo>
                <a:close/>
              </a:path>
            </a:pathLst>
          </a:custGeom>
          <a:solidFill>
            <a:srgbClr val="FDFEFE">
              <a:alpha val="7935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4" name="Shape 224"/>
          <p:cNvSpPr/>
          <p:nvPr/>
        </p:nvSpPr>
        <p:spPr>
          <a:xfrm>
            <a:off x="11301510" y="3155949"/>
            <a:ext cx="1247739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rgbClr val="000000"/>
                </a:solidFill>
              </a:defRPr>
            </a:lvl1pPr>
          </a:lstStyle>
          <a:p>
            <a:pPr/>
            <a:r>
              <a:t>22:00</a:t>
            </a:r>
          </a:p>
        </p:txBody>
      </p:sp>
      <p:sp>
        <p:nvSpPr>
          <p:cNvPr id="225" name="Shape 225"/>
          <p:cNvSpPr/>
          <p:nvPr/>
        </p:nvSpPr>
        <p:spPr>
          <a:xfrm>
            <a:off x="11257606" y="2781299"/>
            <a:ext cx="133554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08/12/16</a:t>
            </a:r>
          </a:p>
        </p:txBody>
      </p:sp>
      <p:pic>
        <p:nvPicPr>
          <p:cNvPr id="226" name="qrcod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36370" y="6730669"/>
            <a:ext cx="1875433" cy="1875433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/>
          <p:nvPr/>
        </p:nvSpPr>
        <p:spPr>
          <a:xfrm>
            <a:off x="355724" y="179916"/>
            <a:ext cx="193015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FullScreen</a:t>
            </a:r>
          </a:p>
        </p:txBody>
      </p:sp>
      <p:sp>
        <p:nvSpPr>
          <p:cNvPr id="228" name="Shape 228"/>
          <p:cNvSpPr/>
          <p:nvPr/>
        </p:nvSpPr>
        <p:spPr>
          <a:xfrm>
            <a:off x="0" y="8967721"/>
            <a:ext cx="13004800" cy="790543"/>
          </a:xfrm>
          <a:prstGeom prst="rect">
            <a:avLst/>
          </a:prstGeom>
          <a:solidFill>
            <a:srgbClr val="FFFFFF">
              <a:alpha val="6029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232196" y="9102642"/>
            <a:ext cx="125404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/>
            <a:r>
              <a:t>Título da Notícia que estamos divulgando - Título da Notícia que estamos divulgando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DSC_118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1017" y="-14354"/>
            <a:ext cx="8169888" cy="5426269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hape 232"/>
          <p:cNvSpPr/>
          <p:nvPr/>
        </p:nvSpPr>
        <p:spPr>
          <a:xfrm>
            <a:off x="0" y="5418964"/>
            <a:ext cx="13004800" cy="3568833"/>
          </a:xfrm>
          <a:prstGeom prst="rect">
            <a:avLst/>
          </a:prstGeom>
          <a:solidFill>
            <a:srgbClr val="000000">
              <a:alpha val="6029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740714" y="5677660"/>
            <a:ext cx="1152337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45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/>
            <a:r>
              <a:t>Título da Notícia que estamos divulgando</a:t>
            </a:r>
          </a:p>
        </p:txBody>
      </p:sp>
      <p:sp>
        <p:nvSpPr>
          <p:cNvPr id="234" name="Shape 234"/>
          <p:cNvSpPr/>
          <p:nvPr/>
        </p:nvSpPr>
        <p:spPr>
          <a:xfrm>
            <a:off x="2510850" y="6819900"/>
            <a:ext cx="9700907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2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Simplesmente uma simulação de texto da indústria tipográfica e de impressos, e vem sendo utilizado desde o século XVI, quando um impressor desconhecido pegou uma \</a:t>
            </a:r>
          </a:p>
        </p:txBody>
      </p:sp>
      <p:pic>
        <p:nvPicPr>
          <p:cNvPr id="23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86227" y="212149"/>
            <a:ext cx="1639643" cy="2139733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Shape 236"/>
          <p:cNvSpPr/>
          <p:nvPr/>
        </p:nvSpPr>
        <p:spPr>
          <a:xfrm>
            <a:off x="11105634" y="2329656"/>
            <a:ext cx="1639492" cy="1611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095" y="0"/>
                </a:moveTo>
                <a:lnTo>
                  <a:pt x="1422" y="3841"/>
                </a:lnTo>
                <a:lnTo>
                  <a:pt x="837" y="3841"/>
                </a:lnTo>
                <a:cubicBezTo>
                  <a:pt x="375" y="3841"/>
                  <a:pt x="0" y="4222"/>
                  <a:pt x="0" y="4692"/>
                </a:cubicBezTo>
                <a:lnTo>
                  <a:pt x="0" y="20749"/>
                </a:lnTo>
                <a:cubicBezTo>
                  <a:pt x="0" y="21219"/>
                  <a:pt x="375" y="21600"/>
                  <a:pt x="837" y="21600"/>
                </a:cubicBezTo>
                <a:lnTo>
                  <a:pt x="20763" y="21600"/>
                </a:lnTo>
                <a:cubicBezTo>
                  <a:pt x="21225" y="21600"/>
                  <a:pt x="21600" y="21219"/>
                  <a:pt x="21600" y="20749"/>
                </a:cubicBezTo>
                <a:lnTo>
                  <a:pt x="21600" y="4692"/>
                </a:lnTo>
                <a:cubicBezTo>
                  <a:pt x="21600" y="4222"/>
                  <a:pt x="21225" y="3841"/>
                  <a:pt x="20763" y="3841"/>
                </a:cubicBezTo>
                <a:lnTo>
                  <a:pt x="4763" y="3841"/>
                </a:lnTo>
                <a:lnTo>
                  <a:pt x="3095" y="0"/>
                </a:lnTo>
                <a:close/>
              </a:path>
            </a:pathLst>
          </a:custGeom>
          <a:solidFill>
            <a:srgbClr val="FDFEFE">
              <a:alpha val="7935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7" name="Shape 237"/>
          <p:cNvSpPr/>
          <p:nvPr/>
        </p:nvSpPr>
        <p:spPr>
          <a:xfrm>
            <a:off x="11301510" y="3155949"/>
            <a:ext cx="1247739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rgbClr val="000000"/>
                </a:solidFill>
              </a:defRPr>
            </a:lvl1pPr>
          </a:lstStyle>
          <a:p>
            <a:pPr/>
            <a:r>
              <a:t>22:00</a:t>
            </a:r>
          </a:p>
        </p:txBody>
      </p:sp>
      <p:sp>
        <p:nvSpPr>
          <p:cNvPr id="238" name="Shape 238"/>
          <p:cNvSpPr/>
          <p:nvPr/>
        </p:nvSpPr>
        <p:spPr>
          <a:xfrm>
            <a:off x="11257606" y="2781299"/>
            <a:ext cx="133554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08/12/16</a:t>
            </a:r>
          </a:p>
        </p:txBody>
      </p:sp>
      <p:pic>
        <p:nvPicPr>
          <p:cNvPr id="239" name="qrcod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3436" y="6618783"/>
            <a:ext cx="1875434" cy="1875434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/>
        </p:nvSpPr>
        <p:spPr>
          <a:xfrm>
            <a:off x="355724" y="179916"/>
            <a:ext cx="193015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FullScreen</a:t>
            </a:r>
          </a:p>
        </p:txBody>
      </p:sp>
      <p:sp>
        <p:nvSpPr>
          <p:cNvPr id="241" name="Shape 241"/>
          <p:cNvSpPr/>
          <p:nvPr/>
        </p:nvSpPr>
        <p:spPr>
          <a:xfrm>
            <a:off x="0" y="8967721"/>
            <a:ext cx="13004800" cy="790543"/>
          </a:xfrm>
          <a:prstGeom prst="rect">
            <a:avLst/>
          </a:prstGeom>
          <a:solidFill>
            <a:srgbClr val="FFFFFF">
              <a:alpha val="6029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2" name="Shape 242"/>
          <p:cNvSpPr/>
          <p:nvPr/>
        </p:nvSpPr>
        <p:spPr>
          <a:xfrm>
            <a:off x="232196" y="9102642"/>
            <a:ext cx="125404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/>
            <a:r>
              <a:t>Título da Notícia que estamos divulgando - Título da Notícia que estamos divulgando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DSC_118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1017" y="-14354"/>
            <a:ext cx="8169888" cy="5426269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>
            <a:off x="0" y="5418964"/>
            <a:ext cx="13004800" cy="3568833"/>
          </a:xfrm>
          <a:prstGeom prst="rect">
            <a:avLst/>
          </a:prstGeom>
          <a:solidFill>
            <a:srgbClr val="000000">
              <a:alpha val="6029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6" name="Shape 246"/>
          <p:cNvSpPr/>
          <p:nvPr/>
        </p:nvSpPr>
        <p:spPr>
          <a:xfrm>
            <a:off x="740714" y="5677660"/>
            <a:ext cx="1152337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45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/>
            <a:r>
              <a:t>Título da Notícia que estamos divulgando</a:t>
            </a:r>
          </a:p>
        </p:txBody>
      </p:sp>
      <p:sp>
        <p:nvSpPr>
          <p:cNvPr id="247" name="Shape 247"/>
          <p:cNvSpPr/>
          <p:nvPr/>
        </p:nvSpPr>
        <p:spPr>
          <a:xfrm>
            <a:off x="2510850" y="6819900"/>
            <a:ext cx="9700907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2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Simplesmente uma simulação de texto da indústria tipográfica e de impressos, e vem sendo utilizado desde o século XVI, quando um impressor desconhecido pegou uma \</a:t>
            </a:r>
          </a:p>
        </p:txBody>
      </p:sp>
      <p:pic>
        <p:nvPicPr>
          <p:cNvPr id="24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86227" y="212149"/>
            <a:ext cx="1639643" cy="2139733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hape 249"/>
          <p:cNvSpPr/>
          <p:nvPr/>
        </p:nvSpPr>
        <p:spPr>
          <a:xfrm>
            <a:off x="11105634" y="2329656"/>
            <a:ext cx="1639492" cy="1611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095" y="0"/>
                </a:moveTo>
                <a:lnTo>
                  <a:pt x="1422" y="3841"/>
                </a:lnTo>
                <a:lnTo>
                  <a:pt x="837" y="3841"/>
                </a:lnTo>
                <a:cubicBezTo>
                  <a:pt x="375" y="3841"/>
                  <a:pt x="0" y="4222"/>
                  <a:pt x="0" y="4692"/>
                </a:cubicBezTo>
                <a:lnTo>
                  <a:pt x="0" y="20749"/>
                </a:lnTo>
                <a:cubicBezTo>
                  <a:pt x="0" y="21219"/>
                  <a:pt x="375" y="21600"/>
                  <a:pt x="837" y="21600"/>
                </a:cubicBezTo>
                <a:lnTo>
                  <a:pt x="20763" y="21600"/>
                </a:lnTo>
                <a:cubicBezTo>
                  <a:pt x="21225" y="21600"/>
                  <a:pt x="21600" y="21219"/>
                  <a:pt x="21600" y="20749"/>
                </a:cubicBezTo>
                <a:lnTo>
                  <a:pt x="21600" y="4692"/>
                </a:lnTo>
                <a:cubicBezTo>
                  <a:pt x="21600" y="4222"/>
                  <a:pt x="21225" y="3841"/>
                  <a:pt x="20763" y="3841"/>
                </a:cubicBezTo>
                <a:lnTo>
                  <a:pt x="4763" y="3841"/>
                </a:lnTo>
                <a:lnTo>
                  <a:pt x="3095" y="0"/>
                </a:lnTo>
                <a:close/>
              </a:path>
            </a:pathLst>
          </a:custGeom>
          <a:solidFill>
            <a:srgbClr val="FDFEFE">
              <a:alpha val="7935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0" name="Shape 250"/>
          <p:cNvSpPr/>
          <p:nvPr/>
        </p:nvSpPr>
        <p:spPr>
          <a:xfrm>
            <a:off x="11301510" y="3155949"/>
            <a:ext cx="1247739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rgbClr val="000000"/>
                </a:solidFill>
              </a:defRPr>
            </a:lvl1pPr>
          </a:lstStyle>
          <a:p>
            <a:pPr/>
            <a:r>
              <a:t>22:00</a:t>
            </a:r>
          </a:p>
        </p:txBody>
      </p:sp>
      <p:sp>
        <p:nvSpPr>
          <p:cNvPr id="251" name="Shape 251"/>
          <p:cNvSpPr/>
          <p:nvPr/>
        </p:nvSpPr>
        <p:spPr>
          <a:xfrm>
            <a:off x="11257606" y="2781299"/>
            <a:ext cx="133554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08/12/16</a:t>
            </a:r>
          </a:p>
        </p:txBody>
      </p:sp>
      <p:sp>
        <p:nvSpPr>
          <p:cNvPr id="252" name="Shape 252"/>
          <p:cNvSpPr/>
          <p:nvPr/>
        </p:nvSpPr>
        <p:spPr>
          <a:xfrm>
            <a:off x="355724" y="179916"/>
            <a:ext cx="193015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FullScreen</a:t>
            </a:r>
          </a:p>
        </p:txBody>
      </p:sp>
      <p:sp>
        <p:nvSpPr>
          <p:cNvPr id="253" name="Shape 253"/>
          <p:cNvSpPr/>
          <p:nvPr/>
        </p:nvSpPr>
        <p:spPr>
          <a:xfrm>
            <a:off x="0" y="8967721"/>
            <a:ext cx="13004800" cy="790543"/>
          </a:xfrm>
          <a:prstGeom prst="rect">
            <a:avLst/>
          </a:prstGeom>
          <a:solidFill>
            <a:srgbClr val="FFFFFF">
              <a:alpha val="6029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232196" y="9102642"/>
            <a:ext cx="125404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/>
            <a:r>
              <a:t>Título da Notícia que estamos divulgando - Título da Notícia que estamos divulgando</a:t>
            </a:r>
          </a:p>
        </p:txBody>
      </p:sp>
      <p:pic>
        <p:nvPicPr>
          <p:cNvPr id="255" name="qr-cod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3167" y="6736679"/>
            <a:ext cx="1639643" cy="1639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1">
            <a:satOff val="-5995"/>
            <a:lumOff val="-11002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DSC_118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941" y="1756577"/>
            <a:ext cx="5265515" cy="3497246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Shape 258"/>
          <p:cNvSpPr/>
          <p:nvPr/>
        </p:nvSpPr>
        <p:spPr>
          <a:xfrm>
            <a:off x="5594812" y="1755808"/>
            <a:ext cx="5265515" cy="7231989"/>
          </a:xfrm>
          <a:prstGeom prst="rect">
            <a:avLst/>
          </a:prstGeom>
          <a:solidFill>
            <a:srgbClr val="000000">
              <a:alpha val="6029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9" name="Shape 259"/>
          <p:cNvSpPr/>
          <p:nvPr/>
        </p:nvSpPr>
        <p:spPr>
          <a:xfrm>
            <a:off x="5782226" y="1922462"/>
            <a:ext cx="5265515" cy="242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/>
            <a:r>
              <a:t>Título da Notícia que estamos divulgando</a:t>
            </a:r>
          </a:p>
        </p:txBody>
      </p:sp>
      <p:sp>
        <p:nvSpPr>
          <p:cNvPr id="260" name="Shape 260"/>
          <p:cNvSpPr/>
          <p:nvPr/>
        </p:nvSpPr>
        <p:spPr>
          <a:xfrm>
            <a:off x="5782226" y="4449233"/>
            <a:ext cx="4458652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Simplesmente uma simulação de texto da indústria tipográfica e de impressos, e vem sendo utilizado desde o século XVI, quando um impressor desconhecido pegou uma \</a:t>
            </a:r>
          </a:p>
        </p:txBody>
      </p:sp>
      <p:pic>
        <p:nvPicPr>
          <p:cNvPr id="26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86227" y="212149"/>
            <a:ext cx="1639643" cy="2139733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11105634" y="2329656"/>
            <a:ext cx="1639492" cy="1611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095" y="0"/>
                </a:moveTo>
                <a:lnTo>
                  <a:pt x="1422" y="3841"/>
                </a:lnTo>
                <a:lnTo>
                  <a:pt x="837" y="3841"/>
                </a:lnTo>
                <a:cubicBezTo>
                  <a:pt x="375" y="3841"/>
                  <a:pt x="0" y="4222"/>
                  <a:pt x="0" y="4692"/>
                </a:cubicBezTo>
                <a:lnTo>
                  <a:pt x="0" y="20749"/>
                </a:lnTo>
                <a:cubicBezTo>
                  <a:pt x="0" y="21219"/>
                  <a:pt x="375" y="21600"/>
                  <a:pt x="837" y="21600"/>
                </a:cubicBezTo>
                <a:lnTo>
                  <a:pt x="20763" y="21600"/>
                </a:lnTo>
                <a:cubicBezTo>
                  <a:pt x="21225" y="21600"/>
                  <a:pt x="21600" y="21219"/>
                  <a:pt x="21600" y="20749"/>
                </a:cubicBezTo>
                <a:lnTo>
                  <a:pt x="21600" y="4692"/>
                </a:lnTo>
                <a:cubicBezTo>
                  <a:pt x="21600" y="4222"/>
                  <a:pt x="21225" y="3841"/>
                  <a:pt x="20763" y="3841"/>
                </a:cubicBezTo>
                <a:lnTo>
                  <a:pt x="4763" y="3841"/>
                </a:lnTo>
                <a:lnTo>
                  <a:pt x="3095" y="0"/>
                </a:lnTo>
                <a:close/>
              </a:path>
            </a:pathLst>
          </a:custGeom>
          <a:solidFill>
            <a:srgbClr val="FDFEFE">
              <a:alpha val="7935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3" name="Shape 263"/>
          <p:cNvSpPr/>
          <p:nvPr/>
        </p:nvSpPr>
        <p:spPr>
          <a:xfrm>
            <a:off x="11301510" y="3155949"/>
            <a:ext cx="1247739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rgbClr val="000000"/>
                </a:solidFill>
              </a:defRPr>
            </a:lvl1pPr>
          </a:lstStyle>
          <a:p>
            <a:pPr/>
            <a:r>
              <a:t>22:00</a:t>
            </a:r>
          </a:p>
        </p:txBody>
      </p:sp>
      <p:sp>
        <p:nvSpPr>
          <p:cNvPr id="264" name="Shape 264"/>
          <p:cNvSpPr/>
          <p:nvPr/>
        </p:nvSpPr>
        <p:spPr>
          <a:xfrm>
            <a:off x="11257606" y="2781299"/>
            <a:ext cx="133554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08/12/16</a:t>
            </a:r>
          </a:p>
        </p:txBody>
      </p:sp>
      <p:pic>
        <p:nvPicPr>
          <p:cNvPr id="265" name="qrcod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61485" y="7103202"/>
            <a:ext cx="1875434" cy="1875434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Shape 266"/>
          <p:cNvSpPr/>
          <p:nvPr/>
        </p:nvSpPr>
        <p:spPr>
          <a:xfrm>
            <a:off x="442342" y="179916"/>
            <a:ext cx="175691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Esquerda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1">
            <a:satOff val="-5995"/>
            <a:lumOff val="-11002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DSC_118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4408" y="1333244"/>
            <a:ext cx="5265515" cy="3497245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Shape 269"/>
          <p:cNvSpPr/>
          <p:nvPr/>
        </p:nvSpPr>
        <p:spPr>
          <a:xfrm>
            <a:off x="1477968" y="5002212"/>
            <a:ext cx="7773500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4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Título da Notícia que estamos divulgando</a:t>
            </a:r>
          </a:p>
        </p:txBody>
      </p:sp>
      <p:sp>
        <p:nvSpPr>
          <p:cNvPr id="270" name="Shape 270"/>
          <p:cNvSpPr/>
          <p:nvPr/>
        </p:nvSpPr>
        <p:spPr>
          <a:xfrm>
            <a:off x="1422149" y="6824936"/>
            <a:ext cx="7885139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/>
            <a:r>
              <a:t>Simplesmente uma simulação de texto da indústria tipográfica e de impressos, e vem sendo utilizado desde o século XVI, quando um impressor desconhecido pegou uma \</a:t>
            </a:r>
          </a:p>
        </p:txBody>
      </p:sp>
      <p:pic>
        <p:nvPicPr>
          <p:cNvPr id="27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86227" y="212149"/>
            <a:ext cx="1639643" cy="2139733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Shape 272"/>
          <p:cNvSpPr/>
          <p:nvPr/>
        </p:nvSpPr>
        <p:spPr>
          <a:xfrm>
            <a:off x="11105634" y="2329656"/>
            <a:ext cx="1639492" cy="1611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095" y="0"/>
                </a:moveTo>
                <a:lnTo>
                  <a:pt x="1422" y="3841"/>
                </a:lnTo>
                <a:lnTo>
                  <a:pt x="837" y="3841"/>
                </a:lnTo>
                <a:cubicBezTo>
                  <a:pt x="375" y="3841"/>
                  <a:pt x="0" y="4222"/>
                  <a:pt x="0" y="4692"/>
                </a:cubicBezTo>
                <a:lnTo>
                  <a:pt x="0" y="20749"/>
                </a:lnTo>
                <a:cubicBezTo>
                  <a:pt x="0" y="21219"/>
                  <a:pt x="375" y="21600"/>
                  <a:pt x="837" y="21600"/>
                </a:cubicBezTo>
                <a:lnTo>
                  <a:pt x="20763" y="21600"/>
                </a:lnTo>
                <a:cubicBezTo>
                  <a:pt x="21225" y="21600"/>
                  <a:pt x="21600" y="21219"/>
                  <a:pt x="21600" y="20749"/>
                </a:cubicBezTo>
                <a:lnTo>
                  <a:pt x="21600" y="4692"/>
                </a:lnTo>
                <a:cubicBezTo>
                  <a:pt x="21600" y="4222"/>
                  <a:pt x="21225" y="3841"/>
                  <a:pt x="20763" y="3841"/>
                </a:cubicBezTo>
                <a:lnTo>
                  <a:pt x="4763" y="3841"/>
                </a:lnTo>
                <a:lnTo>
                  <a:pt x="3095" y="0"/>
                </a:lnTo>
                <a:close/>
              </a:path>
            </a:pathLst>
          </a:custGeom>
          <a:solidFill>
            <a:srgbClr val="FDFEFE">
              <a:alpha val="7935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3" name="Shape 273"/>
          <p:cNvSpPr/>
          <p:nvPr/>
        </p:nvSpPr>
        <p:spPr>
          <a:xfrm>
            <a:off x="11301510" y="3155949"/>
            <a:ext cx="1247739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rgbClr val="000000"/>
                </a:solidFill>
              </a:defRPr>
            </a:lvl1pPr>
          </a:lstStyle>
          <a:p>
            <a:pPr/>
            <a:r>
              <a:t>22:00</a:t>
            </a:r>
          </a:p>
        </p:txBody>
      </p:sp>
      <p:sp>
        <p:nvSpPr>
          <p:cNvPr id="274" name="Shape 274"/>
          <p:cNvSpPr/>
          <p:nvPr/>
        </p:nvSpPr>
        <p:spPr>
          <a:xfrm>
            <a:off x="11257606" y="2781299"/>
            <a:ext cx="133554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08/12/16</a:t>
            </a:r>
          </a:p>
        </p:txBody>
      </p:sp>
      <p:pic>
        <p:nvPicPr>
          <p:cNvPr id="275" name="qrcod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93732" y="6805050"/>
            <a:ext cx="1875433" cy="1875434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Shape 276"/>
          <p:cNvSpPr/>
          <p:nvPr/>
        </p:nvSpPr>
        <p:spPr>
          <a:xfrm>
            <a:off x="442342" y="179916"/>
            <a:ext cx="175691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Esquerda</a:t>
            </a:r>
          </a:p>
        </p:txBody>
      </p:sp>
      <p:sp>
        <p:nvSpPr>
          <p:cNvPr id="277" name="Shape 277"/>
          <p:cNvSpPr/>
          <p:nvPr/>
        </p:nvSpPr>
        <p:spPr>
          <a:xfrm>
            <a:off x="10392094" y="5658652"/>
            <a:ext cx="2425147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27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/>
            <a:r>
              <a:t>Para saber mais: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1">
            <a:satOff val="-5995"/>
            <a:lumOff val="-11002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DSC_118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4642" y="1273977"/>
            <a:ext cx="5265516" cy="3497245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Shape 280"/>
          <p:cNvSpPr/>
          <p:nvPr/>
        </p:nvSpPr>
        <p:spPr>
          <a:xfrm>
            <a:off x="891321" y="5002212"/>
            <a:ext cx="8995147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1" sz="4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Título da Notícia que estamos divulgando</a:t>
            </a:r>
          </a:p>
        </p:txBody>
      </p:sp>
      <p:sp>
        <p:nvSpPr>
          <p:cNvPr id="281" name="Shape 281"/>
          <p:cNvSpPr/>
          <p:nvPr/>
        </p:nvSpPr>
        <p:spPr>
          <a:xfrm>
            <a:off x="835502" y="6824936"/>
            <a:ext cx="9106786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defRPr sz="2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/>
            <a:r>
              <a:t>Simplesmente uma simulação de texto da indústria tipográfica e de impressos, e vem sendo utilizado desde o século XVI, quando um impressor desconhecido pegou uma \</a:t>
            </a:r>
          </a:p>
        </p:txBody>
      </p:sp>
      <p:pic>
        <p:nvPicPr>
          <p:cNvPr id="28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86227" y="212149"/>
            <a:ext cx="1639643" cy="2139733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Shape 283"/>
          <p:cNvSpPr/>
          <p:nvPr/>
        </p:nvSpPr>
        <p:spPr>
          <a:xfrm>
            <a:off x="11105634" y="2329656"/>
            <a:ext cx="1639492" cy="1611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095" y="0"/>
                </a:moveTo>
                <a:lnTo>
                  <a:pt x="1422" y="3841"/>
                </a:lnTo>
                <a:lnTo>
                  <a:pt x="837" y="3841"/>
                </a:lnTo>
                <a:cubicBezTo>
                  <a:pt x="375" y="3841"/>
                  <a:pt x="0" y="4222"/>
                  <a:pt x="0" y="4692"/>
                </a:cubicBezTo>
                <a:lnTo>
                  <a:pt x="0" y="20749"/>
                </a:lnTo>
                <a:cubicBezTo>
                  <a:pt x="0" y="21219"/>
                  <a:pt x="375" y="21600"/>
                  <a:pt x="837" y="21600"/>
                </a:cubicBezTo>
                <a:lnTo>
                  <a:pt x="20763" y="21600"/>
                </a:lnTo>
                <a:cubicBezTo>
                  <a:pt x="21225" y="21600"/>
                  <a:pt x="21600" y="21219"/>
                  <a:pt x="21600" y="20749"/>
                </a:cubicBezTo>
                <a:lnTo>
                  <a:pt x="21600" y="4692"/>
                </a:lnTo>
                <a:cubicBezTo>
                  <a:pt x="21600" y="4222"/>
                  <a:pt x="21225" y="3841"/>
                  <a:pt x="20763" y="3841"/>
                </a:cubicBezTo>
                <a:lnTo>
                  <a:pt x="4763" y="3841"/>
                </a:lnTo>
                <a:lnTo>
                  <a:pt x="3095" y="0"/>
                </a:lnTo>
                <a:close/>
              </a:path>
            </a:pathLst>
          </a:custGeom>
          <a:solidFill>
            <a:srgbClr val="FDFEFE">
              <a:alpha val="7935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4" name="Shape 284"/>
          <p:cNvSpPr/>
          <p:nvPr/>
        </p:nvSpPr>
        <p:spPr>
          <a:xfrm>
            <a:off x="11301510" y="3155949"/>
            <a:ext cx="1247739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rgbClr val="000000"/>
                </a:solidFill>
              </a:defRPr>
            </a:lvl1pPr>
          </a:lstStyle>
          <a:p>
            <a:pPr/>
            <a:r>
              <a:t>22:00</a:t>
            </a:r>
          </a:p>
        </p:txBody>
      </p:sp>
      <p:sp>
        <p:nvSpPr>
          <p:cNvPr id="285" name="Shape 285"/>
          <p:cNvSpPr/>
          <p:nvPr/>
        </p:nvSpPr>
        <p:spPr>
          <a:xfrm>
            <a:off x="11257606" y="2781299"/>
            <a:ext cx="133554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08/12/16</a:t>
            </a:r>
          </a:p>
        </p:txBody>
      </p:sp>
      <p:pic>
        <p:nvPicPr>
          <p:cNvPr id="286" name="qrcod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93731" y="6805050"/>
            <a:ext cx="1875434" cy="1875434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Shape 287"/>
          <p:cNvSpPr/>
          <p:nvPr/>
        </p:nvSpPr>
        <p:spPr>
          <a:xfrm>
            <a:off x="656319" y="179916"/>
            <a:ext cx="13289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Direita</a:t>
            </a:r>
          </a:p>
        </p:txBody>
      </p:sp>
      <p:sp>
        <p:nvSpPr>
          <p:cNvPr id="288" name="Shape 288"/>
          <p:cNvSpPr/>
          <p:nvPr/>
        </p:nvSpPr>
        <p:spPr>
          <a:xfrm>
            <a:off x="10392095" y="5658653"/>
            <a:ext cx="242514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27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/>
            <a:r>
              <a:t>Para saber mais: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RSS - Cadastro FEED</a:t>
            </a:r>
          </a:p>
        </p:txBody>
      </p:sp>
      <p:sp>
        <p:nvSpPr>
          <p:cNvPr id="291" name="Shape 291"/>
          <p:cNvSpPr/>
          <p:nvPr/>
        </p:nvSpPr>
        <p:spPr>
          <a:xfrm>
            <a:off x="816984" y="5105609"/>
            <a:ext cx="11370832" cy="1972315"/>
          </a:xfrm>
          <a:prstGeom prst="roundRect">
            <a:avLst>
              <a:gd name="adj" fmla="val 22059"/>
            </a:avLst>
          </a:prstGeom>
          <a:gradFill>
            <a:gsLst>
              <a:gs pos="0">
                <a:srgbClr val="C0C0C0"/>
              </a:gs>
              <a:gs pos="47668">
                <a:srgbClr val="008F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INTERAÇÃO</a:t>
            </a:r>
          </a:p>
        </p:txBody>
      </p:sp>
      <p:sp>
        <p:nvSpPr>
          <p:cNvPr id="292" name="Shape 292"/>
          <p:cNvSpPr/>
          <p:nvPr/>
        </p:nvSpPr>
        <p:spPr>
          <a:xfrm>
            <a:off x="1052741" y="3751536"/>
            <a:ext cx="1193659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Título</a:t>
            </a:r>
          </a:p>
        </p:txBody>
      </p:sp>
      <p:sp>
        <p:nvSpPr>
          <p:cNvPr id="293" name="Shape 293"/>
          <p:cNvSpPr/>
          <p:nvPr/>
        </p:nvSpPr>
        <p:spPr>
          <a:xfrm>
            <a:off x="1068819" y="7275703"/>
            <a:ext cx="1977365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941751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Usuários e grupos</a:t>
            </a:r>
          </a:p>
        </p:txBody>
      </p:sp>
      <p:sp>
        <p:nvSpPr>
          <p:cNvPr id="294" name="Shape 294"/>
          <p:cNvSpPr/>
          <p:nvPr/>
        </p:nvSpPr>
        <p:spPr>
          <a:xfrm>
            <a:off x="2446694" y="3751536"/>
            <a:ext cx="1193660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Link</a:t>
            </a:r>
          </a:p>
        </p:txBody>
      </p:sp>
      <p:sp>
        <p:nvSpPr>
          <p:cNvPr id="295" name="Shape 295"/>
          <p:cNvSpPr/>
          <p:nvPr/>
        </p:nvSpPr>
        <p:spPr>
          <a:xfrm>
            <a:off x="3840649" y="3751536"/>
            <a:ext cx="1496522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Descrição</a:t>
            </a:r>
          </a:p>
        </p:txBody>
      </p:sp>
      <p:sp>
        <p:nvSpPr>
          <p:cNvPr id="296" name="Shape 296"/>
          <p:cNvSpPr/>
          <p:nvPr/>
        </p:nvSpPr>
        <p:spPr>
          <a:xfrm>
            <a:off x="3173215" y="7275703"/>
            <a:ext cx="1977365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FF2F92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Campus</a:t>
            </a:r>
          </a:p>
        </p:txBody>
      </p:sp>
      <p:sp>
        <p:nvSpPr>
          <p:cNvPr id="297" name="Shape 297"/>
          <p:cNvSpPr/>
          <p:nvPr/>
        </p:nvSpPr>
        <p:spPr>
          <a:xfrm>
            <a:off x="5277610" y="7275703"/>
            <a:ext cx="1977365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531B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Regras</a:t>
            </a:r>
          </a:p>
        </p:txBody>
      </p:sp>
      <p:sp>
        <p:nvSpPr>
          <p:cNvPr id="298" name="Shape 298"/>
          <p:cNvSpPr/>
          <p:nvPr/>
        </p:nvSpPr>
        <p:spPr>
          <a:xfrm>
            <a:off x="7382005" y="7275703"/>
            <a:ext cx="1977366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9452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Grade</a:t>
            </a:r>
          </a:p>
        </p:txBody>
      </p:sp>
      <p:sp>
        <p:nvSpPr>
          <p:cNvPr id="299" name="Shape 299"/>
          <p:cNvSpPr/>
          <p:nvPr/>
        </p:nvSpPr>
        <p:spPr>
          <a:xfrm>
            <a:off x="5550929" y="3751536"/>
            <a:ext cx="1193660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Icone</a:t>
            </a:r>
          </a:p>
        </p:txBody>
      </p:sp>
      <p:sp>
        <p:nvSpPr>
          <p:cNvPr id="300" name="Shape 300"/>
          <p:cNvSpPr/>
          <p:nvPr/>
        </p:nvSpPr>
        <p:spPr>
          <a:xfrm>
            <a:off x="6958348" y="3751536"/>
            <a:ext cx="1193659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Visibilidade</a:t>
            </a:r>
          </a:p>
        </p:txBody>
      </p:sp>
      <p:sp>
        <p:nvSpPr>
          <p:cNvPr id="301" name="Shape 301"/>
          <p:cNvSpPr/>
          <p:nvPr/>
        </p:nvSpPr>
        <p:spPr>
          <a:xfrm>
            <a:off x="1145874" y="2397462"/>
            <a:ext cx="1193659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ID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Class="entr" nodeType="afterEffect" presetID="9" grpId="8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Class="entr" nodeType="afterEffect" presetID="9" grpId="9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Class="entr" nodeType="afterEffect" presetID="9" grpId="10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3" grpId="1"/>
      <p:bldP build="whole" bldLvl="1" animBg="1" rev="0" advAuto="0" spid="298" grpId="4"/>
      <p:bldP build="whole" bldLvl="1" animBg="1" rev="0" advAuto="0" spid="299" grpId="8"/>
      <p:bldP build="whole" bldLvl="1" animBg="1" rev="0" advAuto="0" spid="300" grpId="9"/>
      <p:bldP build="whole" bldLvl="1" animBg="1" rev="0" advAuto="0" spid="297" grpId="3"/>
      <p:bldP build="whole" bldLvl="1" animBg="1" rev="0" advAuto="0" spid="295" grpId="7"/>
      <p:bldP build="whole" bldLvl="1" animBg="1" rev="0" advAuto="0" spid="301" grpId="10"/>
      <p:bldP build="whole" bldLvl="1" animBg="1" rev="0" advAuto="0" spid="296" grpId="2"/>
      <p:bldP build="whole" bldLvl="1" animBg="1" rev="0" advAuto="0" spid="292" grpId="5"/>
      <p:bldP build="whole" bldLvl="1" animBg="1" rev="0" advAuto="0" spid="294" grpId="6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RSS - Cadastro FEED</a:t>
            </a:r>
          </a:p>
        </p:txBody>
      </p:sp>
      <p:sp>
        <p:nvSpPr>
          <p:cNvPr id="304" name="Shape 304"/>
          <p:cNvSpPr/>
          <p:nvPr/>
        </p:nvSpPr>
        <p:spPr>
          <a:xfrm>
            <a:off x="816984" y="5105609"/>
            <a:ext cx="11370832" cy="1972315"/>
          </a:xfrm>
          <a:prstGeom prst="roundRect">
            <a:avLst>
              <a:gd name="adj" fmla="val 22059"/>
            </a:avLst>
          </a:prstGeom>
          <a:gradFill>
            <a:gsLst>
              <a:gs pos="0">
                <a:srgbClr val="C0C0C0"/>
              </a:gs>
              <a:gs pos="47668">
                <a:srgbClr val="008F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INTERAÇÃO</a:t>
            </a:r>
          </a:p>
        </p:txBody>
      </p:sp>
      <p:sp>
        <p:nvSpPr>
          <p:cNvPr id="305" name="Shape 305"/>
          <p:cNvSpPr/>
          <p:nvPr/>
        </p:nvSpPr>
        <p:spPr>
          <a:xfrm>
            <a:off x="2539828" y="2397462"/>
            <a:ext cx="1193659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Título</a:t>
            </a:r>
          </a:p>
        </p:txBody>
      </p:sp>
      <p:sp>
        <p:nvSpPr>
          <p:cNvPr id="306" name="Shape 306"/>
          <p:cNvSpPr/>
          <p:nvPr/>
        </p:nvSpPr>
        <p:spPr>
          <a:xfrm>
            <a:off x="1068819" y="7275703"/>
            <a:ext cx="1977365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941751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Usuários e grupos</a:t>
            </a:r>
          </a:p>
        </p:txBody>
      </p:sp>
      <p:sp>
        <p:nvSpPr>
          <p:cNvPr id="307" name="Shape 307"/>
          <p:cNvSpPr/>
          <p:nvPr/>
        </p:nvSpPr>
        <p:spPr>
          <a:xfrm>
            <a:off x="7052998" y="2397462"/>
            <a:ext cx="1496522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FF26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Sutiã</a:t>
            </a:r>
          </a:p>
        </p:txBody>
      </p:sp>
      <p:sp>
        <p:nvSpPr>
          <p:cNvPr id="308" name="Shape 308"/>
          <p:cNvSpPr/>
          <p:nvPr/>
        </p:nvSpPr>
        <p:spPr>
          <a:xfrm>
            <a:off x="3962228" y="2397462"/>
            <a:ext cx="1193659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Link</a:t>
            </a:r>
          </a:p>
        </p:txBody>
      </p:sp>
      <p:sp>
        <p:nvSpPr>
          <p:cNvPr id="309" name="Shape 309"/>
          <p:cNvSpPr/>
          <p:nvPr/>
        </p:nvSpPr>
        <p:spPr>
          <a:xfrm>
            <a:off x="5356182" y="2397462"/>
            <a:ext cx="1496522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Descrição</a:t>
            </a:r>
          </a:p>
        </p:txBody>
      </p:sp>
      <p:sp>
        <p:nvSpPr>
          <p:cNvPr id="310" name="Shape 310"/>
          <p:cNvSpPr/>
          <p:nvPr/>
        </p:nvSpPr>
        <p:spPr>
          <a:xfrm>
            <a:off x="3173215" y="7275703"/>
            <a:ext cx="1977365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FF2F92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Campus</a:t>
            </a:r>
          </a:p>
        </p:txBody>
      </p:sp>
      <p:sp>
        <p:nvSpPr>
          <p:cNvPr id="311" name="Shape 311"/>
          <p:cNvSpPr/>
          <p:nvPr/>
        </p:nvSpPr>
        <p:spPr>
          <a:xfrm>
            <a:off x="5277610" y="7275703"/>
            <a:ext cx="1977365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531B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Regras</a:t>
            </a:r>
          </a:p>
        </p:txBody>
      </p:sp>
      <p:sp>
        <p:nvSpPr>
          <p:cNvPr id="312" name="Shape 312"/>
          <p:cNvSpPr/>
          <p:nvPr/>
        </p:nvSpPr>
        <p:spPr>
          <a:xfrm>
            <a:off x="7382005" y="7275703"/>
            <a:ext cx="1977366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9452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Grade</a:t>
            </a:r>
          </a:p>
        </p:txBody>
      </p:sp>
      <p:sp>
        <p:nvSpPr>
          <p:cNvPr id="313" name="Shape 313"/>
          <p:cNvSpPr/>
          <p:nvPr/>
        </p:nvSpPr>
        <p:spPr>
          <a:xfrm>
            <a:off x="8749815" y="2397462"/>
            <a:ext cx="1744503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FF26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Mensagem</a:t>
            </a:r>
          </a:p>
        </p:txBody>
      </p:sp>
      <p:sp>
        <p:nvSpPr>
          <p:cNvPr id="314" name="Shape 314"/>
          <p:cNvSpPr/>
          <p:nvPr/>
        </p:nvSpPr>
        <p:spPr>
          <a:xfrm>
            <a:off x="1145874" y="3751536"/>
            <a:ext cx="1193659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Foto</a:t>
            </a:r>
          </a:p>
        </p:txBody>
      </p:sp>
      <p:sp>
        <p:nvSpPr>
          <p:cNvPr id="315" name="Shape 315"/>
          <p:cNvSpPr/>
          <p:nvPr/>
        </p:nvSpPr>
        <p:spPr>
          <a:xfrm>
            <a:off x="2539828" y="3751536"/>
            <a:ext cx="1193659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Fonte</a:t>
            </a:r>
          </a:p>
        </p:txBody>
      </p:sp>
      <p:sp>
        <p:nvSpPr>
          <p:cNvPr id="316" name="Shape 316"/>
          <p:cNvSpPr/>
          <p:nvPr/>
        </p:nvSpPr>
        <p:spPr>
          <a:xfrm>
            <a:off x="3933782" y="3751536"/>
            <a:ext cx="1193659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Autor</a:t>
            </a:r>
          </a:p>
        </p:txBody>
      </p:sp>
      <p:sp>
        <p:nvSpPr>
          <p:cNvPr id="317" name="Shape 317"/>
          <p:cNvSpPr/>
          <p:nvPr/>
        </p:nvSpPr>
        <p:spPr>
          <a:xfrm>
            <a:off x="5327736" y="3751536"/>
            <a:ext cx="1193659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r>
              <a:t>Editor</a:t>
            </a:r>
            <a:br/>
            <a:r>
              <a:t>(setor)</a:t>
            </a:r>
          </a:p>
        </p:txBody>
      </p:sp>
      <p:sp>
        <p:nvSpPr>
          <p:cNvPr id="318" name="Shape 318"/>
          <p:cNvSpPr/>
          <p:nvPr/>
        </p:nvSpPr>
        <p:spPr>
          <a:xfrm>
            <a:off x="6721690" y="3751536"/>
            <a:ext cx="1193660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Tag de assuntos</a:t>
            </a:r>
          </a:p>
        </p:txBody>
      </p:sp>
      <p:sp>
        <p:nvSpPr>
          <p:cNvPr id="319" name="Shape 319"/>
          <p:cNvSpPr/>
          <p:nvPr/>
        </p:nvSpPr>
        <p:spPr>
          <a:xfrm>
            <a:off x="8115644" y="3751536"/>
            <a:ext cx="1193659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320" name="Shape 320"/>
          <p:cNvSpPr/>
          <p:nvPr/>
        </p:nvSpPr>
        <p:spPr>
          <a:xfrm>
            <a:off x="9509597" y="3751536"/>
            <a:ext cx="1193660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Tipo</a:t>
            </a:r>
          </a:p>
        </p:txBody>
      </p:sp>
      <p:sp>
        <p:nvSpPr>
          <p:cNvPr id="321" name="Shape 321"/>
          <p:cNvSpPr/>
          <p:nvPr/>
        </p:nvSpPr>
        <p:spPr>
          <a:xfrm>
            <a:off x="10903551" y="3751536"/>
            <a:ext cx="1193660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Visibilidade</a:t>
            </a:r>
          </a:p>
        </p:txBody>
      </p:sp>
      <p:sp>
        <p:nvSpPr>
          <p:cNvPr id="322" name="Shape 322"/>
          <p:cNvSpPr/>
          <p:nvPr/>
        </p:nvSpPr>
        <p:spPr>
          <a:xfrm>
            <a:off x="1145874" y="2397462"/>
            <a:ext cx="1193659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ID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Class="entr" nodeType="afterEffect" presetID="9" grpId="10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Class="entr" nodeType="afterEffect" presetID="9" grpId="1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Class="entr" nodeType="afterEffect" presetID="9" grpId="1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Class="entr" nodeType="afterEffect" presetID="9" grpId="1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Class="entr" nodeType="afterEffect" presetID="9" grpId="1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Class="entr" nodeType="afterEffect" presetID="9" grpId="15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Class="entr" nodeType="afterEffect" presetID="9" grpId="16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7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Class="entr" nodeType="afterEffect" presetID="9" grpId="17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1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73" presetClass="entr" nodeType="afterEffect" presetID="9" grpId="18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5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2" grpId="18"/>
      <p:bldP build="whole" bldLvl="1" animBg="1" rev="0" advAuto="0" spid="306" grpId="1"/>
      <p:bldP build="whole" bldLvl="1" animBg="1" rev="0" advAuto="0" spid="309" grpId="7"/>
      <p:bldP build="whole" bldLvl="1" animBg="1" rev="0" advAuto="0" spid="305" grpId="5"/>
      <p:bldP build="whole" bldLvl="1" animBg="1" rev="0" advAuto="0" spid="318" grpId="14"/>
      <p:bldP build="whole" bldLvl="1" animBg="1" rev="0" advAuto="0" spid="319" grpId="15"/>
      <p:bldP build="whole" bldLvl="1" animBg="1" rev="0" advAuto="0" spid="320" grpId="16"/>
      <p:bldP build="whole" bldLvl="1" animBg="1" rev="0" advAuto="0" spid="311" grpId="3"/>
      <p:bldP build="whole" bldLvl="1" animBg="1" rev="0" advAuto="0" spid="308" grpId="6"/>
      <p:bldP build="whole" bldLvl="1" animBg="1" rev="0" advAuto="0" spid="321" grpId="17"/>
      <p:bldP build="whole" bldLvl="1" animBg="1" rev="0" advAuto="0" spid="315" grpId="11"/>
      <p:bldP build="whole" bldLvl="1" animBg="1" rev="0" advAuto="0" spid="317" grpId="13"/>
      <p:bldP build="whole" bldLvl="1" animBg="1" rev="0" advAuto="0" spid="314" grpId="10"/>
      <p:bldP build="whole" bldLvl="1" animBg="1" rev="0" advAuto="0" spid="313" grpId="9"/>
      <p:bldP build="whole" bldLvl="1" animBg="1" rev="0" advAuto="0" spid="307" grpId="8"/>
      <p:bldP build="whole" bldLvl="1" animBg="1" rev="0" advAuto="0" spid="316" grpId="12"/>
      <p:bldP build="whole" bldLvl="1" animBg="1" rev="0" advAuto="0" spid="312" grpId="4"/>
      <p:bldP build="whole" bldLvl="1" animBg="1" rev="0" advAuto="0" spid="310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ForSoray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812800"/>
            <a:ext cx="13004801" cy="812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Stream</a:t>
            </a:r>
          </a:p>
        </p:txBody>
      </p:sp>
      <p:sp>
        <p:nvSpPr>
          <p:cNvPr id="325" name="Shape 325"/>
          <p:cNvSpPr/>
          <p:nvPr/>
        </p:nvSpPr>
        <p:spPr>
          <a:xfrm>
            <a:off x="816984" y="6293174"/>
            <a:ext cx="11370832" cy="1972315"/>
          </a:xfrm>
          <a:prstGeom prst="roundRect">
            <a:avLst>
              <a:gd name="adj" fmla="val 22059"/>
            </a:avLst>
          </a:prstGeom>
          <a:gradFill>
            <a:gsLst>
              <a:gs pos="0">
                <a:srgbClr val="C0C0C0"/>
              </a:gs>
              <a:gs pos="47668">
                <a:srgbClr val="008F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INTERAÇÃO</a:t>
            </a:r>
          </a:p>
        </p:txBody>
      </p:sp>
      <p:sp>
        <p:nvSpPr>
          <p:cNvPr id="326" name="Shape 326"/>
          <p:cNvSpPr/>
          <p:nvPr/>
        </p:nvSpPr>
        <p:spPr>
          <a:xfrm>
            <a:off x="1068819" y="8463268"/>
            <a:ext cx="1977365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941751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Usuários e grupos</a:t>
            </a:r>
          </a:p>
        </p:txBody>
      </p:sp>
      <p:sp>
        <p:nvSpPr>
          <p:cNvPr id="327" name="Shape 327"/>
          <p:cNvSpPr/>
          <p:nvPr/>
        </p:nvSpPr>
        <p:spPr>
          <a:xfrm>
            <a:off x="3173215" y="8463268"/>
            <a:ext cx="1977365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FF2F92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Campus</a:t>
            </a:r>
          </a:p>
        </p:txBody>
      </p:sp>
      <p:sp>
        <p:nvSpPr>
          <p:cNvPr id="328" name="Shape 328"/>
          <p:cNvSpPr/>
          <p:nvPr/>
        </p:nvSpPr>
        <p:spPr>
          <a:xfrm>
            <a:off x="5277610" y="8463268"/>
            <a:ext cx="1977365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531B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Regras</a:t>
            </a:r>
          </a:p>
        </p:txBody>
      </p:sp>
      <p:sp>
        <p:nvSpPr>
          <p:cNvPr id="329" name="Shape 329"/>
          <p:cNvSpPr/>
          <p:nvPr/>
        </p:nvSpPr>
        <p:spPr>
          <a:xfrm>
            <a:off x="7382005" y="8463268"/>
            <a:ext cx="1977366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9452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Grade</a:t>
            </a:r>
          </a:p>
        </p:txBody>
      </p:sp>
      <p:sp>
        <p:nvSpPr>
          <p:cNvPr id="330" name="Shape 330"/>
          <p:cNvSpPr/>
          <p:nvPr/>
        </p:nvSpPr>
        <p:spPr>
          <a:xfrm>
            <a:off x="1071079" y="2170407"/>
            <a:ext cx="3520364" cy="58713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0C0C0"/>
              </a:gs>
              <a:gs pos="47668">
                <a:srgbClr val="009051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Menssagens</a:t>
            </a:r>
          </a:p>
        </p:txBody>
      </p:sp>
      <p:sp>
        <p:nvSpPr>
          <p:cNvPr id="331" name="Shape 331"/>
          <p:cNvSpPr/>
          <p:nvPr/>
        </p:nvSpPr>
        <p:spPr>
          <a:xfrm>
            <a:off x="937834" y="5284265"/>
            <a:ext cx="3520364" cy="58713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0C0C0"/>
              </a:gs>
              <a:gs pos="47668">
                <a:srgbClr val="EA580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RSS</a:t>
            </a:r>
          </a:p>
        </p:txBody>
      </p:sp>
      <p:sp>
        <p:nvSpPr>
          <p:cNvPr id="332" name="Shape 332"/>
          <p:cNvSpPr/>
          <p:nvPr/>
        </p:nvSpPr>
        <p:spPr>
          <a:xfrm>
            <a:off x="937834" y="3727336"/>
            <a:ext cx="3520364" cy="58713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0C0C0"/>
              </a:gs>
              <a:gs pos="47668">
                <a:srgbClr val="0433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Notícias</a:t>
            </a:r>
          </a:p>
        </p:txBody>
      </p:sp>
      <p:sp>
        <p:nvSpPr>
          <p:cNvPr id="333" name="Shape 333"/>
          <p:cNvSpPr/>
          <p:nvPr/>
        </p:nvSpPr>
        <p:spPr>
          <a:xfrm>
            <a:off x="6112761" y="2126529"/>
            <a:ext cx="1193660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Título</a:t>
            </a:r>
          </a:p>
        </p:txBody>
      </p:sp>
      <p:sp>
        <p:nvSpPr>
          <p:cNvPr id="334" name="Shape 334"/>
          <p:cNvSpPr/>
          <p:nvPr/>
        </p:nvSpPr>
        <p:spPr>
          <a:xfrm>
            <a:off x="7535161" y="2126529"/>
            <a:ext cx="1193660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Link</a:t>
            </a:r>
          </a:p>
        </p:txBody>
      </p:sp>
      <p:sp>
        <p:nvSpPr>
          <p:cNvPr id="335" name="Shape 335"/>
          <p:cNvSpPr/>
          <p:nvPr/>
        </p:nvSpPr>
        <p:spPr>
          <a:xfrm>
            <a:off x="10112450" y="2126529"/>
            <a:ext cx="1193660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Tipo</a:t>
            </a:r>
          </a:p>
        </p:txBody>
      </p:sp>
      <p:sp>
        <p:nvSpPr>
          <p:cNvPr id="336" name="Shape 336"/>
          <p:cNvSpPr/>
          <p:nvPr/>
        </p:nvSpPr>
        <p:spPr>
          <a:xfrm>
            <a:off x="4718807" y="2126529"/>
            <a:ext cx="1193660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ID</a:t>
            </a:r>
          </a:p>
        </p:txBody>
      </p:sp>
      <p:sp>
        <p:nvSpPr>
          <p:cNvPr id="337" name="Shape 337"/>
          <p:cNvSpPr/>
          <p:nvPr/>
        </p:nvSpPr>
        <p:spPr>
          <a:xfrm>
            <a:off x="4706876" y="3418468"/>
            <a:ext cx="1501700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Visibilidade</a:t>
            </a:r>
          </a:p>
        </p:txBody>
      </p:sp>
      <p:sp>
        <p:nvSpPr>
          <p:cNvPr id="338" name="Shape 338"/>
          <p:cNvSpPr/>
          <p:nvPr/>
        </p:nvSpPr>
        <p:spPr>
          <a:xfrm>
            <a:off x="6324009" y="3418468"/>
            <a:ext cx="1501701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Arquivado</a:t>
            </a:r>
          </a:p>
        </p:txBody>
      </p:sp>
      <p:sp>
        <p:nvSpPr>
          <p:cNvPr id="339" name="Shape 339"/>
          <p:cNvSpPr/>
          <p:nvPr/>
        </p:nvSpPr>
        <p:spPr>
          <a:xfrm>
            <a:off x="8823806" y="2126529"/>
            <a:ext cx="1193659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340" name="Shape 340"/>
          <p:cNvSpPr/>
          <p:nvPr/>
        </p:nvSpPr>
        <p:spPr>
          <a:xfrm>
            <a:off x="4706876" y="4710407"/>
            <a:ext cx="1501700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Tempo de exibição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Class="entr" nodeType="afterEffect" presetID="9" grpId="8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Class="entr" nodeType="afterEffect" presetID="9" grpId="9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Class="entr" nodeType="afterEffect" presetID="9" grpId="10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6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Class="entr" nodeType="afterEffect" presetID="9" grpId="1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Class="entr" nodeType="afterEffect" presetID="9" grpId="1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Class="entr" nodeType="afterEffect" presetID="9" grpId="1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8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Class="entr" nodeType="afterEffect" presetID="9" grpId="1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Class="entr" nodeType="afterEffect" presetID="9" grpId="15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6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7" grpId="12"/>
      <p:bldP build="whole" bldLvl="1" animBg="1" rev="0" advAuto="0" spid="338" grpId="13"/>
      <p:bldP build="whole" bldLvl="1" animBg="1" rev="0" advAuto="0" spid="332" grpId="7"/>
      <p:bldP build="whole" bldLvl="1" animBg="1" rev="0" advAuto="0" spid="333" grpId="8"/>
      <p:bldP build="whole" bldLvl="1" animBg="1" rev="0" advAuto="0" spid="339" grpId="14"/>
      <p:bldP build="whole" bldLvl="1" animBg="1" rev="0" advAuto="0" spid="328" grpId="3"/>
      <p:bldP build="whole" bldLvl="1" animBg="1" rev="0" advAuto="0" spid="340" grpId="15"/>
      <p:bldP build="whole" bldLvl="1" animBg="1" rev="0" advAuto="0" spid="327" grpId="2"/>
      <p:bldP build="whole" bldLvl="1" animBg="1" rev="0" advAuto="0" spid="336" grpId="11"/>
      <p:bldP build="whole" bldLvl="1" animBg="1" rev="0" advAuto="0" spid="334" grpId="9"/>
      <p:bldP build="whole" bldLvl="1" animBg="1" rev="0" advAuto="0" spid="330" grpId="5"/>
      <p:bldP build="whole" bldLvl="1" animBg="1" rev="0" advAuto="0" spid="331" grpId="6"/>
      <p:bldP build="whole" bldLvl="1" animBg="1" rev="0" advAuto="0" spid="329" grpId="4"/>
      <p:bldP build="whole" bldLvl="1" animBg="1" rev="0" advAuto="0" spid="335" grpId="10"/>
      <p:bldP build="whole" bldLvl="1" animBg="1" rev="0" advAuto="0" spid="32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Futuro</a:t>
            </a:r>
          </a:p>
        </p:txBody>
      </p:sp>
      <p:pic>
        <p:nvPicPr>
          <p:cNvPr id="343" name="images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1822" y="3635172"/>
            <a:ext cx="1155701" cy="1155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images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38677" y="3603422"/>
            <a:ext cx="1219201" cy="121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99962" y="3590259"/>
            <a:ext cx="1245526" cy="1245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17578" y="1924389"/>
            <a:ext cx="3169644" cy="19723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43712" y="3590259"/>
            <a:ext cx="2491051" cy="1245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064766" y="3590259"/>
            <a:ext cx="1245526" cy="1245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pasted-image.tif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350419" y="3603422"/>
            <a:ext cx="1219201" cy="121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pasted-image.tif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607451" y="3590259"/>
            <a:ext cx="1245526" cy="1245527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Shape 351"/>
          <p:cNvSpPr/>
          <p:nvPr/>
        </p:nvSpPr>
        <p:spPr>
          <a:xfrm>
            <a:off x="2105289" y="5122543"/>
            <a:ext cx="8794222" cy="1972314"/>
          </a:xfrm>
          <a:prstGeom prst="roundRect">
            <a:avLst>
              <a:gd name="adj" fmla="val 22059"/>
            </a:avLst>
          </a:prstGeom>
          <a:gradFill>
            <a:gsLst>
              <a:gs pos="0">
                <a:srgbClr val="C0C0C0"/>
              </a:gs>
              <a:gs pos="47668">
                <a:srgbClr val="008F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INTERAÇÃO</a:t>
            </a:r>
          </a:p>
        </p:txBody>
      </p:sp>
      <p:sp>
        <p:nvSpPr>
          <p:cNvPr id="352" name="Shape 352"/>
          <p:cNvSpPr/>
          <p:nvPr/>
        </p:nvSpPr>
        <p:spPr>
          <a:xfrm>
            <a:off x="2357124" y="7292637"/>
            <a:ext cx="1977366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941751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Usuários e grupos</a:t>
            </a:r>
          </a:p>
        </p:txBody>
      </p:sp>
      <p:sp>
        <p:nvSpPr>
          <p:cNvPr id="353" name="Shape 353"/>
          <p:cNvSpPr/>
          <p:nvPr/>
        </p:nvSpPr>
        <p:spPr>
          <a:xfrm>
            <a:off x="4461520" y="7292637"/>
            <a:ext cx="1977365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FF2F92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Campus</a:t>
            </a:r>
          </a:p>
        </p:txBody>
      </p:sp>
      <p:sp>
        <p:nvSpPr>
          <p:cNvPr id="354" name="Shape 354"/>
          <p:cNvSpPr/>
          <p:nvPr/>
        </p:nvSpPr>
        <p:spPr>
          <a:xfrm>
            <a:off x="6565915" y="7292637"/>
            <a:ext cx="1977365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531B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Regras</a:t>
            </a:r>
          </a:p>
        </p:txBody>
      </p:sp>
      <p:sp>
        <p:nvSpPr>
          <p:cNvPr id="355" name="Shape 355"/>
          <p:cNvSpPr/>
          <p:nvPr/>
        </p:nvSpPr>
        <p:spPr>
          <a:xfrm>
            <a:off x="8670311" y="7292637"/>
            <a:ext cx="1977365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9452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Grade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1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1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6" grpId="1"/>
      <p:bldP build="whole" bldLvl="1" animBg="1" rev="0" advAuto="0" spid="350" grpId="4"/>
      <p:bldP build="whole" bldLvl="1" animBg="1" rev="0" advAuto="0" spid="347" grpId="3"/>
      <p:bldP build="whole" bldLvl="1" animBg="1" rev="0" advAuto="0" spid="349" grpId="6"/>
      <p:bldP build="whole" bldLvl="1" animBg="1" rev="0" advAuto="0" spid="348" grpId="2"/>
      <p:bldP build="whole" bldLvl="1" animBg="1" rev="0" advAuto="0" spid="344" grpId="7"/>
      <p:bldP build="whole" bldLvl="1" animBg="1" rev="0" advAuto="0" spid="345" grpId="5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type="title"/>
          </p:nvPr>
        </p:nvSpPr>
        <p:spPr>
          <a:xfrm>
            <a:off x="-2702076" y="88230"/>
            <a:ext cx="12293601" cy="2438401"/>
          </a:xfrm>
          <a:prstGeom prst="rect">
            <a:avLst/>
          </a:prstGeom>
        </p:spPr>
        <p:txBody>
          <a:bodyPr/>
          <a:lstStyle/>
          <a:p>
            <a:pPr/>
            <a:r>
              <a:t>Interação.TV</a:t>
            </a:r>
          </a:p>
        </p:txBody>
      </p:sp>
      <p:pic>
        <p:nvPicPr>
          <p:cNvPr id="358" name="images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822" y="3635172"/>
            <a:ext cx="1155701" cy="1155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images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0677" y="3603422"/>
            <a:ext cx="1219201" cy="121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21962" y="3590259"/>
            <a:ext cx="1245526" cy="1245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39578" y="1924389"/>
            <a:ext cx="3169644" cy="19723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65712" y="3590259"/>
            <a:ext cx="2491051" cy="1245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286766" y="3590259"/>
            <a:ext cx="1245526" cy="1245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pasted-image.tif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572419" y="3603422"/>
            <a:ext cx="1219201" cy="121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pasted-image.tif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829451" y="3590259"/>
            <a:ext cx="1245526" cy="1245527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Shape 366"/>
          <p:cNvSpPr/>
          <p:nvPr/>
        </p:nvSpPr>
        <p:spPr>
          <a:xfrm>
            <a:off x="327289" y="5122543"/>
            <a:ext cx="8794222" cy="3213043"/>
          </a:xfrm>
          <a:prstGeom prst="roundRect">
            <a:avLst>
              <a:gd name="adj" fmla="val 13541"/>
            </a:avLst>
          </a:prstGeom>
          <a:gradFill>
            <a:gsLst>
              <a:gs pos="0">
                <a:srgbClr val="C0C0C0"/>
              </a:gs>
              <a:gs pos="47668">
                <a:srgbClr val="008F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INTERAÇÃO</a:t>
            </a:r>
          </a:p>
        </p:txBody>
      </p:sp>
      <p:sp>
        <p:nvSpPr>
          <p:cNvPr id="367" name="Shape 367"/>
          <p:cNvSpPr/>
          <p:nvPr/>
        </p:nvSpPr>
        <p:spPr>
          <a:xfrm>
            <a:off x="579124" y="8475456"/>
            <a:ext cx="1977366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941751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Usuários e grupos</a:t>
            </a:r>
          </a:p>
        </p:txBody>
      </p:sp>
      <p:sp>
        <p:nvSpPr>
          <p:cNvPr id="368" name="Shape 368"/>
          <p:cNvSpPr/>
          <p:nvPr/>
        </p:nvSpPr>
        <p:spPr>
          <a:xfrm>
            <a:off x="2683520" y="8475456"/>
            <a:ext cx="1977365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FF2F92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Campus</a:t>
            </a:r>
          </a:p>
        </p:txBody>
      </p:sp>
      <p:sp>
        <p:nvSpPr>
          <p:cNvPr id="369" name="Shape 369"/>
          <p:cNvSpPr/>
          <p:nvPr/>
        </p:nvSpPr>
        <p:spPr>
          <a:xfrm>
            <a:off x="4787915" y="8475456"/>
            <a:ext cx="1977365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531B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Regras</a:t>
            </a:r>
          </a:p>
        </p:txBody>
      </p:sp>
      <p:sp>
        <p:nvSpPr>
          <p:cNvPr id="370" name="Shape 370"/>
          <p:cNvSpPr/>
          <p:nvPr/>
        </p:nvSpPr>
        <p:spPr>
          <a:xfrm>
            <a:off x="6892311" y="8475456"/>
            <a:ext cx="1977365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9452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Grade</a:t>
            </a:r>
          </a:p>
        </p:txBody>
      </p:sp>
      <p:sp>
        <p:nvSpPr>
          <p:cNvPr id="371" name="Shape 371"/>
          <p:cNvSpPr/>
          <p:nvPr/>
        </p:nvSpPr>
        <p:spPr>
          <a:xfrm>
            <a:off x="9269034" y="563181"/>
            <a:ext cx="3520364" cy="1063263"/>
          </a:xfrm>
          <a:prstGeom prst="roundRect">
            <a:avLst>
              <a:gd name="adj" fmla="val 40918"/>
            </a:avLst>
          </a:prstGeom>
          <a:gradFill>
            <a:gsLst>
              <a:gs pos="0">
                <a:srgbClr val="C0C0C0"/>
              </a:gs>
              <a:gs pos="47668">
                <a:srgbClr val="008F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Plataformas IFRN</a:t>
            </a:r>
          </a:p>
        </p:txBody>
      </p:sp>
      <p:sp>
        <p:nvSpPr>
          <p:cNvPr id="372" name="Shape 372"/>
          <p:cNvSpPr/>
          <p:nvPr/>
        </p:nvSpPr>
        <p:spPr>
          <a:xfrm>
            <a:off x="9269034" y="1675305"/>
            <a:ext cx="3520364" cy="58713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0C0C0"/>
              </a:gs>
              <a:gs pos="47668">
                <a:srgbClr val="009051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Menssagens</a:t>
            </a:r>
          </a:p>
        </p:txBody>
      </p:sp>
      <p:sp>
        <p:nvSpPr>
          <p:cNvPr id="373" name="Shape 373"/>
          <p:cNvSpPr/>
          <p:nvPr/>
        </p:nvSpPr>
        <p:spPr>
          <a:xfrm>
            <a:off x="9269034" y="3681531"/>
            <a:ext cx="3520364" cy="58713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0C0C0"/>
              </a:gs>
              <a:gs pos="47668">
                <a:srgbClr val="0091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Clima Samanaú</a:t>
            </a:r>
          </a:p>
        </p:txBody>
      </p:sp>
      <p:sp>
        <p:nvSpPr>
          <p:cNvPr id="374" name="Shape 374"/>
          <p:cNvSpPr/>
          <p:nvPr/>
        </p:nvSpPr>
        <p:spPr>
          <a:xfrm>
            <a:off x="9269034" y="4350272"/>
            <a:ext cx="3520364" cy="58713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0C0C0"/>
              </a:gs>
              <a:gs pos="47668">
                <a:srgbClr val="0119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Usina fotovoltáica</a:t>
            </a:r>
          </a:p>
        </p:txBody>
      </p:sp>
      <p:sp>
        <p:nvSpPr>
          <p:cNvPr id="375" name="Shape 375"/>
          <p:cNvSpPr/>
          <p:nvPr/>
        </p:nvSpPr>
        <p:spPr>
          <a:xfrm>
            <a:off x="9269034" y="5019014"/>
            <a:ext cx="3520364" cy="58713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0C0C0"/>
              </a:gs>
              <a:gs pos="47668">
                <a:srgbClr val="FF93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Placar e jogos</a:t>
            </a:r>
          </a:p>
        </p:txBody>
      </p:sp>
      <p:sp>
        <p:nvSpPr>
          <p:cNvPr id="376" name="Shape 376"/>
          <p:cNvSpPr/>
          <p:nvPr/>
        </p:nvSpPr>
        <p:spPr>
          <a:xfrm>
            <a:off x="9269034" y="5687756"/>
            <a:ext cx="3520364" cy="58713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0C0C0"/>
              </a:gs>
              <a:gs pos="47668">
                <a:srgbClr val="0096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Chamados setores</a:t>
            </a:r>
          </a:p>
        </p:txBody>
      </p:sp>
      <p:sp>
        <p:nvSpPr>
          <p:cNvPr id="377" name="Shape 377"/>
          <p:cNvSpPr/>
          <p:nvPr/>
        </p:nvSpPr>
        <p:spPr>
          <a:xfrm>
            <a:off x="9269034" y="6356498"/>
            <a:ext cx="3520364" cy="58713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0C0C0"/>
              </a:gs>
              <a:gs pos="47668">
                <a:srgbClr val="9437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Estacionamento</a:t>
            </a:r>
          </a:p>
        </p:txBody>
      </p:sp>
      <p:sp>
        <p:nvSpPr>
          <p:cNvPr id="378" name="Shape 378"/>
          <p:cNvSpPr/>
          <p:nvPr/>
        </p:nvSpPr>
        <p:spPr>
          <a:xfrm>
            <a:off x="9269034" y="7025240"/>
            <a:ext cx="3520364" cy="58713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0C0C0"/>
              </a:gs>
              <a:gs pos="47668">
                <a:srgbClr val="9411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Achados e perdidos</a:t>
            </a:r>
          </a:p>
        </p:txBody>
      </p:sp>
      <p:sp>
        <p:nvSpPr>
          <p:cNvPr id="379" name="Shape 379"/>
          <p:cNvSpPr/>
          <p:nvPr/>
        </p:nvSpPr>
        <p:spPr>
          <a:xfrm>
            <a:off x="9269034" y="7693981"/>
            <a:ext cx="3520364" cy="58713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0C0C0"/>
              </a:gs>
              <a:gs pos="47668">
                <a:srgbClr val="919191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Eventos e congressos</a:t>
            </a:r>
          </a:p>
        </p:txBody>
      </p:sp>
      <p:sp>
        <p:nvSpPr>
          <p:cNvPr id="380" name="Shape 380"/>
          <p:cNvSpPr/>
          <p:nvPr/>
        </p:nvSpPr>
        <p:spPr>
          <a:xfrm>
            <a:off x="9269034" y="8362723"/>
            <a:ext cx="3520364" cy="58713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0C0C0"/>
              </a:gs>
              <a:gs pos="47668">
                <a:srgbClr val="4F8F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Publicações</a:t>
            </a:r>
          </a:p>
        </p:txBody>
      </p:sp>
      <p:sp>
        <p:nvSpPr>
          <p:cNvPr id="381" name="Shape 381"/>
          <p:cNvSpPr/>
          <p:nvPr/>
        </p:nvSpPr>
        <p:spPr>
          <a:xfrm>
            <a:off x="9269034" y="9006065"/>
            <a:ext cx="3520364" cy="58713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Portarias e docs</a:t>
            </a:r>
          </a:p>
        </p:txBody>
      </p:sp>
      <p:sp>
        <p:nvSpPr>
          <p:cNvPr id="382" name="Shape 382"/>
          <p:cNvSpPr/>
          <p:nvPr/>
        </p:nvSpPr>
        <p:spPr>
          <a:xfrm>
            <a:off x="9269034" y="3012789"/>
            <a:ext cx="3520364" cy="58713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0C0C0"/>
              </a:gs>
              <a:gs pos="47668">
                <a:srgbClr val="EA580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RSS</a:t>
            </a:r>
          </a:p>
        </p:txBody>
      </p:sp>
      <p:sp>
        <p:nvSpPr>
          <p:cNvPr id="383" name="Shape 383"/>
          <p:cNvSpPr/>
          <p:nvPr/>
        </p:nvSpPr>
        <p:spPr>
          <a:xfrm>
            <a:off x="9269034" y="2344047"/>
            <a:ext cx="3520364" cy="58713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0C0C0"/>
              </a:gs>
              <a:gs pos="47668">
                <a:srgbClr val="0433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Notícias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7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9" grpId="9"/>
      <p:bldP build="whole" bldLvl="1" animBg="1" rev="0" advAuto="0" spid="380" grpId="10"/>
      <p:bldP build="whole" bldLvl="1" animBg="1" rev="0" advAuto="0" spid="383" grpId="13"/>
      <p:bldP build="whole" bldLvl="1" animBg="1" rev="0" advAuto="0" spid="378" grpId="8"/>
      <p:bldP build="whole" bldLvl="1" animBg="1" rev="0" advAuto="0" spid="381" grpId="11"/>
      <p:bldP build="whole" bldLvl="1" animBg="1" rev="0" advAuto="0" spid="372" grpId="2"/>
      <p:bldP build="whole" bldLvl="1" animBg="1" rev="0" advAuto="0" spid="377" grpId="7"/>
      <p:bldP build="whole" bldLvl="1" animBg="1" rev="0" advAuto="0" spid="374" grpId="4"/>
      <p:bldP build="whole" bldLvl="1" animBg="1" rev="0" advAuto="0" spid="371" grpId="1"/>
      <p:bldP build="whole" bldLvl="1" animBg="1" rev="0" advAuto="0" spid="373" grpId="3"/>
      <p:bldP build="whole" bldLvl="1" animBg="1" rev="0" advAuto="0" spid="376" grpId="6"/>
      <p:bldP build="whole" bldLvl="1" animBg="1" rev="0" advAuto="0" spid="375" grpId="5"/>
      <p:bldP build="whole" bldLvl="1" animBg="1" rev="0" advAuto="0" spid="382" grpId="1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8559_372315699546933_1557834052_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304800"/>
            <a:ext cx="12192000" cy="914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Transformação</a:t>
            </a:r>
          </a:p>
        </p:txBody>
      </p:sp>
      <p:sp>
        <p:nvSpPr>
          <p:cNvPr id="136" name="Shape 136"/>
          <p:cNvSpPr/>
          <p:nvPr/>
        </p:nvSpPr>
        <p:spPr>
          <a:xfrm>
            <a:off x="4359679" y="5124206"/>
            <a:ext cx="4285442" cy="1968988"/>
          </a:xfrm>
          <a:prstGeom prst="roundRect">
            <a:avLst>
              <a:gd name="adj" fmla="val 22059"/>
            </a:avLst>
          </a:prstGeom>
          <a:gradFill>
            <a:gsLst>
              <a:gs pos="0">
                <a:srgbClr val="C0C0C0"/>
              </a:gs>
              <a:gs pos="47668">
                <a:srgbClr val="9411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  <a:reflection blurRad="0" stA="10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GUIA.TV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Transformação</a:t>
            </a:r>
          </a:p>
        </p:txBody>
      </p:sp>
      <p:sp>
        <p:nvSpPr>
          <p:cNvPr id="139" name="Shape 139"/>
          <p:cNvSpPr/>
          <p:nvPr/>
        </p:nvSpPr>
        <p:spPr>
          <a:xfrm>
            <a:off x="2752765" y="4518912"/>
            <a:ext cx="3018775" cy="1387006"/>
          </a:xfrm>
          <a:prstGeom prst="roundRect">
            <a:avLst>
              <a:gd name="adj" fmla="val 22059"/>
            </a:avLst>
          </a:prstGeom>
          <a:gradFill>
            <a:gsLst>
              <a:gs pos="0">
                <a:srgbClr val="C0C0C0"/>
              </a:gs>
              <a:gs pos="47668">
                <a:srgbClr val="9411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  <a:reflection blurRad="0" stA="10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GUIA.TV</a:t>
            </a:r>
          </a:p>
        </p:txBody>
      </p:sp>
      <p:sp>
        <p:nvSpPr>
          <p:cNvPr id="140" name="Shape 140"/>
          <p:cNvSpPr/>
          <p:nvPr/>
        </p:nvSpPr>
        <p:spPr>
          <a:xfrm>
            <a:off x="7095051" y="4518912"/>
            <a:ext cx="3018776" cy="1387006"/>
          </a:xfrm>
          <a:prstGeom prst="roundRect">
            <a:avLst>
              <a:gd name="adj" fmla="val 22059"/>
            </a:avLst>
          </a:prstGeom>
          <a:gradFill>
            <a:gsLst>
              <a:gs pos="0">
                <a:srgbClr val="C0C0C0"/>
              </a:gs>
              <a:gs pos="47668">
                <a:srgbClr val="008F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  <a:reflection blurRad="0" stA="10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INTERAÇÃO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Atualmente</a:t>
            </a:r>
          </a:p>
        </p:txBody>
      </p:sp>
      <p:sp>
        <p:nvSpPr>
          <p:cNvPr id="143" name="Shape 143"/>
          <p:cNvSpPr/>
          <p:nvPr/>
        </p:nvSpPr>
        <p:spPr>
          <a:xfrm>
            <a:off x="4356058" y="5122543"/>
            <a:ext cx="4292683" cy="1972314"/>
          </a:xfrm>
          <a:prstGeom prst="roundRect">
            <a:avLst>
              <a:gd name="adj" fmla="val 22059"/>
            </a:avLst>
          </a:prstGeom>
          <a:gradFill>
            <a:gsLst>
              <a:gs pos="0">
                <a:srgbClr val="C0C0C0"/>
              </a:gs>
              <a:gs pos="47668">
                <a:srgbClr val="008F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  <a:reflection blurRad="0" stA="10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INTERAÇÃO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atualmente</a:t>
            </a:r>
          </a:p>
        </p:txBody>
      </p:sp>
      <p:sp>
        <p:nvSpPr>
          <p:cNvPr id="146" name="Shape 146"/>
          <p:cNvSpPr/>
          <p:nvPr/>
        </p:nvSpPr>
        <p:spPr>
          <a:xfrm>
            <a:off x="2105289" y="5122543"/>
            <a:ext cx="8794222" cy="1972314"/>
          </a:xfrm>
          <a:prstGeom prst="roundRect">
            <a:avLst>
              <a:gd name="adj" fmla="val 22059"/>
            </a:avLst>
          </a:prstGeom>
          <a:gradFill>
            <a:gsLst>
              <a:gs pos="0">
                <a:srgbClr val="C0C0C0"/>
              </a:gs>
              <a:gs pos="47668">
                <a:srgbClr val="008F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INTERAÇÃO</a:t>
            </a:r>
          </a:p>
        </p:txBody>
      </p:sp>
      <p:sp>
        <p:nvSpPr>
          <p:cNvPr id="147" name="Shape 147"/>
          <p:cNvSpPr/>
          <p:nvPr/>
        </p:nvSpPr>
        <p:spPr>
          <a:xfrm>
            <a:off x="2269959" y="3769062"/>
            <a:ext cx="1193660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Filtragem</a:t>
            </a:r>
          </a:p>
        </p:txBody>
      </p:sp>
      <p:pic>
        <p:nvPicPr>
          <p:cNvPr id="148" name="images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8938" y="2415581"/>
            <a:ext cx="1155701" cy="115570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2357124" y="7292637"/>
            <a:ext cx="1977366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941751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Usuários e grupos</a:t>
            </a:r>
          </a:p>
        </p:txBody>
      </p:sp>
      <p:sp>
        <p:nvSpPr>
          <p:cNvPr id="150" name="Shape 150"/>
          <p:cNvSpPr/>
          <p:nvPr/>
        </p:nvSpPr>
        <p:spPr>
          <a:xfrm>
            <a:off x="6754683" y="3769062"/>
            <a:ext cx="1977366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FF26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Mensagens</a:t>
            </a:r>
          </a:p>
        </p:txBody>
      </p:sp>
      <p:sp>
        <p:nvSpPr>
          <p:cNvPr id="151" name="Shape 151"/>
          <p:cNvSpPr/>
          <p:nvPr/>
        </p:nvSpPr>
        <p:spPr>
          <a:xfrm>
            <a:off x="3663913" y="3769062"/>
            <a:ext cx="1193660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Hashtag</a:t>
            </a:r>
          </a:p>
        </p:txBody>
      </p:sp>
      <p:sp>
        <p:nvSpPr>
          <p:cNvPr id="152" name="Shape 152"/>
          <p:cNvSpPr/>
          <p:nvPr/>
        </p:nvSpPr>
        <p:spPr>
          <a:xfrm>
            <a:off x="5057867" y="3769062"/>
            <a:ext cx="1496522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Usuários confiáveis</a:t>
            </a:r>
          </a:p>
        </p:txBody>
      </p:sp>
      <p:sp>
        <p:nvSpPr>
          <p:cNvPr id="153" name="Shape 153"/>
          <p:cNvSpPr/>
          <p:nvPr/>
        </p:nvSpPr>
        <p:spPr>
          <a:xfrm>
            <a:off x="4461520" y="7292637"/>
            <a:ext cx="1977365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FF2F92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Campus</a:t>
            </a:r>
          </a:p>
        </p:txBody>
      </p:sp>
      <p:sp>
        <p:nvSpPr>
          <p:cNvPr id="154" name="Shape 154"/>
          <p:cNvSpPr/>
          <p:nvPr/>
        </p:nvSpPr>
        <p:spPr>
          <a:xfrm>
            <a:off x="6565915" y="7292637"/>
            <a:ext cx="1977365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531B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Regras</a:t>
            </a:r>
          </a:p>
        </p:txBody>
      </p:sp>
      <p:sp>
        <p:nvSpPr>
          <p:cNvPr id="155" name="Shape 155"/>
          <p:cNvSpPr/>
          <p:nvPr/>
        </p:nvSpPr>
        <p:spPr>
          <a:xfrm>
            <a:off x="8670311" y="7292637"/>
            <a:ext cx="1977365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9452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Grade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Class="entr" nodeType="afterEffect" presetID="9" grpId="7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Class="entr" nodeType="afterEffect" presetID="9" grpId="8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7"/>
      <p:bldP build="whole" bldLvl="1" animBg="1" rev="0" advAuto="0" spid="147" grpId="6"/>
      <p:bldP build="whole" bldLvl="1" animBg="1" rev="0" advAuto="0" spid="153" grpId="2"/>
      <p:bldP build="whole" bldLvl="1" animBg="1" rev="0" advAuto="0" spid="154" grpId="3"/>
      <p:bldP build="whole" bldLvl="1" animBg="1" rev="0" advAuto="0" spid="148" grpId="5"/>
      <p:bldP build="whole" bldLvl="1" animBg="1" rev="0" advAuto="0" spid="150" grpId="9"/>
      <p:bldP build="whole" bldLvl="1" animBg="1" rev="0" advAuto="0" spid="149" grpId="1"/>
      <p:bldP build="whole" bldLvl="1" animBg="1" rev="0" advAuto="0" spid="155" grpId="4"/>
      <p:bldP build="whole" bldLvl="1" animBg="1" rev="0" advAuto="0" spid="152" grpId="8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Notícias</a:t>
            </a:r>
          </a:p>
        </p:txBody>
      </p:sp>
      <p:sp>
        <p:nvSpPr>
          <p:cNvPr id="158" name="Shape 158"/>
          <p:cNvSpPr/>
          <p:nvPr/>
        </p:nvSpPr>
        <p:spPr>
          <a:xfrm>
            <a:off x="816984" y="5105609"/>
            <a:ext cx="11370832" cy="1972314"/>
          </a:xfrm>
          <a:prstGeom prst="roundRect">
            <a:avLst>
              <a:gd name="adj" fmla="val 22059"/>
            </a:avLst>
          </a:prstGeom>
          <a:gradFill>
            <a:gsLst>
              <a:gs pos="0">
                <a:srgbClr val="C0C0C0"/>
              </a:gs>
              <a:gs pos="47668">
                <a:srgbClr val="008F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INTERAÇÃO</a:t>
            </a:r>
          </a:p>
        </p:txBody>
      </p:sp>
      <p:sp>
        <p:nvSpPr>
          <p:cNvPr id="159" name="Shape 159"/>
          <p:cNvSpPr/>
          <p:nvPr/>
        </p:nvSpPr>
        <p:spPr>
          <a:xfrm>
            <a:off x="2568274" y="2397462"/>
            <a:ext cx="1193659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Título</a:t>
            </a:r>
          </a:p>
        </p:txBody>
      </p:sp>
      <p:sp>
        <p:nvSpPr>
          <p:cNvPr id="160" name="Shape 160"/>
          <p:cNvSpPr/>
          <p:nvPr/>
        </p:nvSpPr>
        <p:spPr>
          <a:xfrm>
            <a:off x="1068819" y="7275704"/>
            <a:ext cx="1977365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941751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Usuários e grupos</a:t>
            </a:r>
          </a:p>
        </p:txBody>
      </p:sp>
      <p:sp>
        <p:nvSpPr>
          <p:cNvPr id="161" name="Shape 161"/>
          <p:cNvSpPr/>
          <p:nvPr/>
        </p:nvSpPr>
        <p:spPr>
          <a:xfrm>
            <a:off x="7052998" y="2397462"/>
            <a:ext cx="1496522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FF26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Sutiã</a:t>
            </a:r>
          </a:p>
        </p:txBody>
      </p:sp>
      <p:sp>
        <p:nvSpPr>
          <p:cNvPr id="162" name="Shape 162"/>
          <p:cNvSpPr/>
          <p:nvPr/>
        </p:nvSpPr>
        <p:spPr>
          <a:xfrm>
            <a:off x="3962228" y="2397462"/>
            <a:ext cx="1193659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Link</a:t>
            </a:r>
          </a:p>
        </p:txBody>
      </p:sp>
      <p:sp>
        <p:nvSpPr>
          <p:cNvPr id="163" name="Shape 163"/>
          <p:cNvSpPr/>
          <p:nvPr/>
        </p:nvSpPr>
        <p:spPr>
          <a:xfrm>
            <a:off x="5356182" y="2397462"/>
            <a:ext cx="1496522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Descrição</a:t>
            </a:r>
          </a:p>
        </p:txBody>
      </p:sp>
      <p:sp>
        <p:nvSpPr>
          <p:cNvPr id="164" name="Shape 164"/>
          <p:cNvSpPr/>
          <p:nvPr/>
        </p:nvSpPr>
        <p:spPr>
          <a:xfrm>
            <a:off x="3173215" y="7275704"/>
            <a:ext cx="1977365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FF2F92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Campus</a:t>
            </a:r>
          </a:p>
        </p:txBody>
      </p:sp>
      <p:sp>
        <p:nvSpPr>
          <p:cNvPr id="165" name="Shape 165"/>
          <p:cNvSpPr/>
          <p:nvPr/>
        </p:nvSpPr>
        <p:spPr>
          <a:xfrm>
            <a:off x="5277610" y="7275704"/>
            <a:ext cx="1977365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531B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Regras</a:t>
            </a:r>
          </a:p>
        </p:txBody>
      </p:sp>
      <p:sp>
        <p:nvSpPr>
          <p:cNvPr id="166" name="Shape 166"/>
          <p:cNvSpPr/>
          <p:nvPr/>
        </p:nvSpPr>
        <p:spPr>
          <a:xfrm>
            <a:off x="7382005" y="7275704"/>
            <a:ext cx="1977365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9452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1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Grade</a:t>
            </a:r>
          </a:p>
        </p:txBody>
      </p:sp>
      <p:sp>
        <p:nvSpPr>
          <p:cNvPr id="167" name="Shape 167"/>
          <p:cNvSpPr/>
          <p:nvPr/>
        </p:nvSpPr>
        <p:spPr>
          <a:xfrm>
            <a:off x="8749815" y="2397462"/>
            <a:ext cx="1744503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FF26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7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Mensagem</a:t>
            </a:r>
          </a:p>
        </p:txBody>
      </p:sp>
      <p:sp>
        <p:nvSpPr>
          <p:cNvPr id="168" name="Shape 168"/>
          <p:cNvSpPr/>
          <p:nvPr/>
        </p:nvSpPr>
        <p:spPr>
          <a:xfrm>
            <a:off x="1145874" y="3751535"/>
            <a:ext cx="1193659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Foto</a:t>
            </a:r>
          </a:p>
        </p:txBody>
      </p:sp>
      <p:sp>
        <p:nvSpPr>
          <p:cNvPr id="169" name="Shape 169"/>
          <p:cNvSpPr/>
          <p:nvPr/>
        </p:nvSpPr>
        <p:spPr>
          <a:xfrm>
            <a:off x="2539828" y="3751535"/>
            <a:ext cx="1193659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Fonte</a:t>
            </a:r>
          </a:p>
        </p:txBody>
      </p:sp>
      <p:sp>
        <p:nvSpPr>
          <p:cNvPr id="170" name="Shape 170"/>
          <p:cNvSpPr/>
          <p:nvPr/>
        </p:nvSpPr>
        <p:spPr>
          <a:xfrm>
            <a:off x="3933782" y="3751535"/>
            <a:ext cx="1193659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Autor</a:t>
            </a:r>
          </a:p>
        </p:txBody>
      </p:sp>
      <p:sp>
        <p:nvSpPr>
          <p:cNvPr id="171" name="Shape 171"/>
          <p:cNvSpPr/>
          <p:nvPr/>
        </p:nvSpPr>
        <p:spPr>
          <a:xfrm>
            <a:off x="5327736" y="3751535"/>
            <a:ext cx="1193659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r>
              <a:t>Editor</a:t>
            </a:r>
            <a:br/>
            <a:r>
              <a:t>(setor)</a:t>
            </a:r>
          </a:p>
        </p:txBody>
      </p:sp>
      <p:sp>
        <p:nvSpPr>
          <p:cNvPr id="172" name="Shape 172"/>
          <p:cNvSpPr/>
          <p:nvPr/>
        </p:nvSpPr>
        <p:spPr>
          <a:xfrm>
            <a:off x="6721690" y="3751536"/>
            <a:ext cx="1193659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Tag de assuntos</a:t>
            </a:r>
          </a:p>
        </p:txBody>
      </p:sp>
      <p:sp>
        <p:nvSpPr>
          <p:cNvPr id="173" name="Shape 173"/>
          <p:cNvSpPr/>
          <p:nvPr/>
        </p:nvSpPr>
        <p:spPr>
          <a:xfrm>
            <a:off x="8115643" y="3751536"/>
            <a:ext cx="1193660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74" name="Shape 174"/>
          <p:cNvSpPr/>
          <p:nvPr/>
        </p:nvSpPr>
        <p:spPr>
          <a:xfrm>
            <a:off x="9509597" y="3751535"/>
            <a:ext cx="1193660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Tipo</a:t>
            </a:r>
          </a:p>
        </p:txBody>
      </p:sp>
      <p:sp>
        <p:nvSpPr>
          <p:cNvPr id="175" name="Shape 175"/>
          <p:cNvSpPr/>
          <p:nvPr/>
        </p:nvSpPr>
        <p:spPr>
          <a:xfrm>
            <a:off x="10903551" y="3751535"/>
            <a:ext cx="1193660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Visibilidade</a:t>
            </a:r>
          </a:p>
        </p:txBody>
      </p:sp>
      <p:sp>
        <p:nvSpPr>
          <p:cNvPr id="176" name="Shape 176"/>
          <p:cNvSpPr/>
          <p:nvPr/>
        </p:nvSpPr>
        <p:spPr>
          <a:xfrm>
            <a:off x="1145874" y="2397462"/>
            <a:ext cx="1193659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ID</a:t>
            </a:r>
          </a:p>
        </p:txBody>
      </p:sp>
      <p:sp>
        <p:nvSpPr>
          <p:cNvPr id="177" name="Shape 177"/>
          <p:cNvSpPr/>
          <p:nvPr/>
        </p:nvSpPr>
        <p:spPr>
          <a:xfrm>
            <a:off x="10903551" y="2397462"/>
            <a:ext cx="1193660" cy="1155701"/>
          </a:xfrm>
          <a:prstGeom prst="roundRect">
            <a:avLst>
              <a:gd name="adj" fmla="val 34769"/>
            </a:avLst>
          </a:prstGeom>
          <a:gradFill>
            <a:gsLst>
              <a:gs pos="0">
                <a:srgbClr val="C0C0C0"/>
              </a:gs>
              <a:gs pos="47668">
                <a:srgbClr val="7A81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Alinhamento foto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Class="entr" nodeType="afterEffect" presetID="9" grpId="10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Class="entr" nodeType="afterEffect" presetID="9" grpId="1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Class="entr" nodeType="afterEffect" presetID="9" grpId="1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Class="entr" nodeType="afterEffect" presetID="9" grpId="1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Class="entr" nodeType="afterEffect" presetID="9" grpId="1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Class="entr" nodeType="afterEffect" presetID="9" grpId="15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Class="entr" nodeType="afterEffect" presetID="9" grpId="16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Class="entr" nodeType="afterEffect" presetID="9" grpId="17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73" presetClass="entr" nodeType="afterEffect" presetID="9" grpId="18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Class="entr" nodeType="afterEffect" presetID="9" grpId="19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4" grpId="2"/>
      <p:bldP build="whole" bldLvl="1" animBg="1" rev="0" advAuto="0" spid="167" grpId="9"/>
      <p:bldP build="whole" bldLvl="1" animBg="1" rev="0" advAuto="0" spid="174" grpId="16"/>
      <p:bldP build="whole" bldLvl="1" animBg="1" rev="0" advAuto="0" spid="175" grpId="17"/>
      <p:bldP build="whole" bldLvl="1" animBg="1" rev="0" advAuto="0" spid="176" grpId="18"/>
      <p:bldP build="whole" bldLvl="1" animBg="1" rev="0" advAuto="0" spid="168" grpId="10"/>
      <p:bldP build="whole" bldLvl="1" animBg="1" rev="0" advAuto="0" spid="177" grpId="19"/>
      <p:bldP build="whole" bldLvl="1" animBg="1" rev="0" advAuto="0" spid="172" grpId="14"/>
      <p:bldP build="whole" bldLvl="1" animBg="1" rev="0" advAuto="0" spid="166" grpId="4"/>
      <p:bldP build="whole" bldLvl="1" animBg="1" rev="0" advAuto="0" spid="169" grpId="11"/>
      <p:bldP build="whole" bldLvl="1" animBg="1" rev="0" advAuto="0" spid="162" grpId="6"/>
      <p:bldP build="whole" bldLvl="1" animBg="1" rev="0" advAuto="0" spid="165" grpId="3"/>
      <p:bldP build="whole" bldLvl="1" animBg="1" rev="0" advAuto="0" spid="170" grpId="12"/>
      <p:bldP build="whole" bldLvl="1" animBg="1" rev="0" advAuto="0" spid="173" grpId="15"/>
      <p:bldP build="whole" bldLvl="1" animBg="1" rev="0" advAuto="0" spid="160" grpId="1"/>
      <p:bldP build="whole" bldLvl="1" animBg="1" rev="0" advAuto="0" spid="171" grpId="13"/>
      <p:bldP build="whole" bldLvl="1" animBg="1" rev="0" advAuto="0" spid="163" grpId="7"/>
      <p:bldP build="whole" bldLvl="1" animBg="1" rev="0" advAuto="0" spid="161" grpId="8"/>
      <p:bldP build="whole" bldLvl="1" animBg="1" rev="0" advAuto="0" spid="159" grpId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8BC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DSC_118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24934" y="-1"/>
            <a:ext cx="14685196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0" y="5418964"/>
            <a:ext cx="13004800" cy="3568833"/>
          </a:xfrm>
          <a:prstGeom prst="rect">
            <a:avLst/>
          </a:prstGeom>
          <a:solidFill>
            <a:srgbClr val="000000">
              <a:alpha val="6029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1" name="Shape 181"/>
          <p:cNvSpPr/>
          <p:nvPr/>
        </p:nvSpPr>
        <p:spPr>
          <a:xfrm>
            <a:off x="452847" y="5677660"/>
            <a:ext cx="1152337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/>
            <a:r>
              <a:t>Título da Notícia que estamos divulgando</a:t>
            </a:r>
          </a:p>
        </p:txBody>
      </p:sp>
      <p:sp>
        <p:nvSpPr>
          <p:cNvPr id="182" name="Shape 182"/>
          <p:cNvSpPr/>
          <p:nvPr/>
        </p:nvSpPr>
        <p:spPr>
          <a:xfrm>
            <a:off x="614317" y="6819900"/>
            <a:ext cx="9700907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Simplesmente uma simulação de texto da indústria tipográfica e de impressos, e vem sendo utilizado desde o século XVI, quando um impressor desconhecido pegou uma \</a:t>
            </a:r>
          </a:p>
        </p:txBody>
      </p:sp>
      <p:pic>
        <p:nvPicPr>
          <p:cNvPr id="18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86227" y="212149"/>
            <a:ext cx="1639642" cy="2139733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11105634" y="2329656"/>
            <a:ext cx="1639491" cy="1611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095" y="0"/>
                </a:moveTo>
                <a:lnTo>
                  <a:pt x="1422" y="3841"/>
                </a:lnTo>
                <a:lnTo>
                  <a:pt x="837" y="3841"/>
                </a:lnTo>
                <a:cubicBezTo>
                  <a:pt x="375" y="3841"/>
                  <a:pt x="0" y="4222"/>
                  <a:pt x="0" y="4692"/>
                </a:cubicBezTo>
                <a:lnTo>
                  <a:pt x="0" y="20749"/>
                </a:lnTo>
                <a:cubicBezTo>
                  <a:pt x="0" y="21219"/>
                  <a:pt x="375" y="21600"/>
                  <a:pt x="837" y="21600"/>
                </a:cubicBezTo>
                <a:lnTo>
                  <a:pt x="20763" y="21600"/>
                </a:lnTo>
                <a:cubicBezTo>
                  <a:pt x="21225" y="21600"/>
                  <a:pt x="21600" y="21219"/>
                  <a:pt x="21600" y="20749"/>
                </a:cubicBezTo>
                <a:lnTo>
                  <a:pt x="21600" y="4692"/>
                </a:lnTo>
                <a:cubicBezTo>
                  <a:pt x="21600" y="4222"/>
                  <a:pt x="21225" y="3841"/>
                  <a:pt x="20763" y="3841"/>
                </a:cubicBezTo>
                <a:lnTo>
                  <a:pt x="4763" y="3841"/>
                </a:lnTo>
                <a:lnTo>
                  <a:pt x="3095" y="0"/>
                </a:lnTo>
                <a:close/>
              </a:path>
            </a:pathLst>
          </a:custGeom>
          <a:solidFill>
            <a:srgbClr val="FDFEFE">
              <a:alpha val="7935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11301510" y="3155949"/>
            <a:ext cx="1247739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solidFill>
                  <a:srgbClr val="000000"/>
                </a:solidFill>
              </a:defRPr>
            </a:lvl1pPr>
          </a:lstStyle>
          <a:p>
            <a:pPr/>
            <a:r>
              <a:t>22:00</a:t>
            </a:r>
          </a:p>
        </p:txBody>
      </p:sp>
      <p:sp>
        <p:nvSpPr>
          <p:cNvPr id="186" name="Shape 186"/>
          <p:cNvSpPr/>
          <p:nvPr/>
        </p:nvSpPr>
        <p:spPr>
          <a:xfrm>
            <a:off x="11257606" y="2781299"/>
            <a:ext cx="133554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08/12/16</a:t>
            </a:r>
          </a:p>
        </p:txBody>
      </p:sp>
      <p:pic>
        <p:nvPicPr>
          <p:cNvPr id="187" name="qrcod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36369" y="6730669"/>
            <a:ext cx="1875434" cy="1875434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355723" y="179916"/>
            <a:ext cx="193015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FullScreen</a:t>
            </a:r>
          </a:p>
        </p:txBody>
      </p:sp>
      <p:sp>
        <p:nvSpPr>
          <p:cNvPr id="189" name="Shape 189"/>
          <p:cNvSpPr/>
          <p:nvPr/>
        </p:nvSpPr>
        <p:spPr>
          <a:xfrm>
            <a:off x="0" y="8967721"/>
            <a:ext cx="13004800" cy="790543"/>
          </a:xfrm>
          <a:prstGeom prst="rect">
            <a:avLst/>
          </a:prstGeom>
          <a:solidFill>
            <a:srgbClr val="FFFFFF">
              <a:alpha val="6029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232196" y="9102642"/>
            <a:ext cx="125404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>
                <a:solidFill>
                  <a:schemeClr val="accent6">
                    <a:hueOff val="-133706"/>
                    <a:satOff val="8281"/>
                    <a:lumOff val="-27269"/>
                  </a:schemeClr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/>
            <a:r>
              <a:t>Título da Notícia que estamos divulgando - Título da Notícia que estamos divulgando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