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319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02D1-EF30-4AB8-99AA-87F6605DCBA1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050-55B4-417B-84A5-B4225FC99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informa a música/banda/Artista e o banco exibe </a:t>
            </a:r>
            <a:r>
              <a:rPr lang="pt-BR" dirty="0" err="1"/>
              <a:t>oq</a:t>
            </a:r>
            <a:r>
              <a:rPr lang="pt-BR" dirty="0"/>
              <a:t> tem referente ao que ele pediu. Ele marca as que quer baixar;</a:t>
            </a:r>
          </a:p>
          <a:p>
            <a:r>
              <a:rPr lang="pt-BR" dirty="0"/>
              <a:t>Se o usuário clicar nos fones de ouvido, ele volta para o início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8050-55B4-417B-84A5-B4225FC996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45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dois botões;</a:t>
            </a:r>
          </a:p>
          <a:p>
            <a:r>
              <a:rPr lang="pt-BR" dirty="0"/>
              <a:t>Músicas baixadas </a:t>
            </a:r>
            <a:r>
              <a:rPr lang="pt-BR" dirty="0">
                <a:sym typeface="Wingdings" panose="05000000000000000000" pitchFamily="2" charset="2"/>
              </a:rPr>
              <a:t> vai para uma página com todas as músicas baixadas dela e;</a:t>
            </a:r>
          </a:p>
          <a:p>
            <a:r>
              <a:rPr lang="pt-BR" dirty="0">
                <a:sym typeface="Wingdings" panose="05000000000000000000" pitchFamily="2" charset="2"/>
              </a:rPr>
              <a:t>Enviar sugestão para a </a:t>
            </a:r>
            <a:r>
              <a:rPr lang="pt-BR" dirty="0" err="1">
                <a:sym typeface="Wingdings" panose="05000000000000000000" pitchFamily="2" charset="2"/>
              </a:rPr>
              <a:t>rádioIF</a:t>
            </a:r>
            <a:r>
              <a:rPr lang="pt-BR" dirty="0">
                <a:sym typeface="Wingdings" panose="05000000000000000000" pitchFamily="2" charset="2"/>
              </a:rPr>
              <a:t>  Desce um </a:t>
            </a:r>
            <a:r>
              <a:rPr lang="pt-BR" dirty="0" err="1">
                <a:sym typeface="Wingdings" panose="05000000000000000000" pitchFamily="2" charset="2"/>
              </a:rPr>
              <a:t>dropdown</a:t>
            </a:r>
            <a:r>
              <a:rPr lang="pt-BR" dirty="0">
                <a:sym typeface="Wingdings" panose="05000000000000000000" pitchFamily="2" charset="2"/>
              </a:rPr>
              <a:t> que tem um negócio para digitar a música e o artista e o botão de enviar.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8050-55B4-417B-84A5-B4225FC996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0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3BDC-1318-46B7-83B4-770CE277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86B2E-37D0-4F5E-A006-A30A29E4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6C54C-8D9F-4600-A620-2F287A87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0AF56-6DA1-48B2-8588-F7C594BF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CB019-3B93-4F90-8745-81FDB57E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E9C8D-D9E9-41A0-9671-2FBF841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B1E890-60AC-4A8D-880E-4E5CF5FC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621CF-D6FE-4D62-B43B-FFCDC47E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F9F1D-82B3-4C3E-A5C6-F3623333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747DD-292F-4B05-BA46-4EF20EA3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DF9022-F645-498F-8D7E-732BE7B2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F23B1F-5305-4A56-941C-C76AE054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D2816-CE73-4C3D-AAAE-A523FC0B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CD6E3-2C42-481A-99DF-D376A6B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0CEA9-D2DF-4834-8A57-9A892F9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0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B745-0428-417E-A168-C67E860E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6FBFE-BB0F-4048-B344-D8A6E58A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9430-43B3-4BEE-A911-5CCFAC82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46C3-0F31-4BA2-B7D1-545D2B0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D7D22-CB45-4289-AD5A-294EC6B4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1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A5375-9F2D-43EA-943A-3445B5F8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F3122D-9DAE-479A-928C-7907EBE7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75DB8-A1AB-4AD5-9AF2-23B502C7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393E7-7721-4C31-AD3C-6B2778B5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B5BA5-324B-4607-9F3B-C9D09EF0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E0002-850C-4BD1-A37B-1C5CA3CB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DB394-A71F-45F9-933E-441A5C10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0D7B3-D5F9-46D2-BB2B-FA73A621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C13F3-BD95-4BCA-A889-E31D59CA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51839C-BE53-4D58-905A-DE13109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BB642-DF29-4515-B954-2421EDB0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2270A-D89B-4DA5-BAFA-A130DCC1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D3F34-D484-4DB9-B57A-F033633A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C8AB9-4707-4D92-B514-3B2515D0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60919A-840C-48A9-A9D2-DC95DF99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09D5BB-8383-4BB8-99AA-550050E4B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077060-F70F-41C0-A092-2E4ACD60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335344-4A68-4B5B-86AE-1ED2C9B9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EEFD0C-BFE5-4F5F-8961-CDF443E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8C9BA-9C00-461F-A1CD-7A0903B2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916B48-8E96-485A-9AB5-2C98C39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95D47-63CC-4341-A82D-AAAFF54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348CDE-4243-4384-A0B0-F45E121C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6272DD-24ED-4325-80DD-92FB54B4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E0E2EB-1877-4535-A3A4-3A41119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839A6-B7A1-49DF-BA9C-597591E3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7C63C-843A-4A3C-904B-9951E748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70DBD-5676-4983-9641-CEEF4CC5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FD6665-75BB-4C33-9B7C-3E0AE3F7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22B13C-30F0-4106-804E-0DD81535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0E896-AA15-46C1-A9E8-711E63B3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D9E61-88F9-46EE-9174-C91B511D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FFEC2-100D-4C25-985A-C203F12F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DC32-0C42-4D5C-985B-4882856AE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13AFF3-9143-45A1-A302-11E314F7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E3E4D7-240B-4B55-A78D-312693FD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EAC74-14B2-4016-A8A7-3B97814F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D2DA33-FED0-43D2-95F8-09641347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DD5EE0-0E9E-434D-8B2C-049D0EE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D6F86D-4816-4988-9CDF-39B1C266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4207B-AA8F-4468-837E-E0BB1E2D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C902-E5FB-4ED4-8645-8EC88889A9B5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91FBB-F8F2-4EB8-B30C-638FB8B9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1169B-E196-4304-9237-90736545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0839-8DA4-41F7-91B0-5044CC827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25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0670B8-0503-406B-BC2A-6654F27C4EFB}"/>
              </a:ext>
            </a:extLst>
          </p:cNvPr>
          <p:cNvSpPr/>
          <p:nvPr/>
        </p:nvSpPr>
        <p:spPr>
          <a:xfrm>
            <a:off x="0" y="-21258"/>
            <a:ext cx="8797636" cy="1094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3E2299-4362-4264-892E-386DBD338A8D}"/>
              </a:ext>
            </a:extLst>
          </p:cNvPr>
          <p:cNvSpPr/>
          <p:nvPr/>
        </p:nvSpPr>
        <p:spPr>
          <a:xfrm>
            <a:off x="8894617" y="1"/>
            <a:ext cx="3297383" cy="6206836"/>
          </a:xfrm>
          <a:prstGeom prst="rect">
            <a:avLst/>
          </a:prstGeom>
          <a:solidFill>
            <a:srgbClr val="DEDE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result for slide css">
            <a:extLst>
              <a:ext uri="{FF2B5EF4-FFF2-40B4-BE49-F238E27FC236}">
                <a16:creationId xmlns:a16="http://schemas.microsoft.com/office/drawing/2014/main" id="{6348E33E-FE0E-4FB5-BFC5-167BEFFB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4" y="1200150"/>
            <a:ext cx="8659090" cy="28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584ADFE-087F-445F-8B9F-57919185F77B}"/>
              </a:ext>
            </a:extLst>
          </p:cNvPr>
          <p:cNvSpPr/>
          <p:nvPr/>
        </p:nvSpPr>
        <p:spPr>
          <a:xfrm>
            <a:off x="0" y="6405455"/>
            <a:ext cx="12192000" cy="45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84540-8011-49EE-9212-033808A2949B}"/>
              </a:ext>
            </a:extLst>
          </p:cNvPr>
          <p:cNvSpPr txBox="1"/>
          <p:nvPr/>
        </p:nvSpPr>
        <p:spPr>
          <a:xfrm>
            <a:off x="5015346" y="64470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Copyrigth</a:t>
            </a:r>
            <a:endParaRPr lang="pt-BR" dirty="0"/>
          </a:p>
        </p:txBody>
      </p:sp>
      <p:pic>
        <p:nvPicPr>
          <p:cNvPr id="1028" name="Picture 4" descr="Image result for player sound vector png">
            <a:extLst>
              <a:ext uri="{FF2B5EF4-FFF2-40B4-BE49-F238E27FC236}">
                <a16:creationId xmlns:a16="http://schemas.microsoft.com/office/drawing/2014/main" id="{B8519CF8-311D-4578-9D8D-D022EDD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71" y="4624654"/>
            <a:ext cx="2320636" cy="1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81B4D4F-8528-4330-A775-A24516A421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89" y="1244086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70C7607-28E0-4409-8B5E-575264EF7E00}"/>
              </a:ext>
            </a:extLst>
          </p:cNvPr>
          <p:cNvSpPr txBox="1">
            <a:spLocks/>
          </p:cNvSpPr>
          <p:nvPr/>
        </p:nvSpPr>
        <p:spPr>
          <a:xfrm>
            <a:off x="-96981" y="154834"/>
            <a:ext cx="2992582" cy="697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Georgia" panose="02040502050405020303" pitchFamily="18" charset="0"/>
              </a:rPr>
              <a:t>Cadastrar/Login</a:t>
            </a:r>
          </a:p>
        </p:txBody>
      </p:sp>
      <p:pic>
        <p:nvPicPr>
          <p:cNvPr id="9" name="Gráfico 8" descr="Fones de ouvido">
            <a:extLst>
              <a:ext uri="{FF2B5EF4-FFF2-40B4-BE49-F238E27FC236}">
                <a16:creationId xmlns:a16="http://schemas.microsoft.com/office/drawing/2014/main" id="{96D0CDFA-0D77-4662-9AA6-FD4862C5C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5195" y="-105643"/>
            <a:ext cx="1200151" cy="1200151"/>
          </a:xfrm>
          <a:prstGeom prst="rect">
            <a:avLst/>
          </a:prstGeom>
        </p:spPr>
      </p:pic>
      <p:pic>
        <p:nvPicPr>
          <p:cNvPr id="1036" name="Picture 12" descr="Image result for redes sociais vetor png">
            <a:extLst>
              <a:ext uri="{FF2B5EF4-FFF2-40B4-BE49-F238E27FC236}">
                <a16:creationId xmlns:a16="http://schemas.microsoft.com/office/drawing/2014/main" id="{20A0BEB3-994E-4B5A-B9D5-5956E49E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171" y="4816779"/>
            <a:ext cx="2585608" cy="14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4B4E35-BAA7-4746-A519-835A6D9B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656" y="3949786"/>
            <a:ext cx="4244685" cy="697274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Música do momento.....</a:t>
            </a:r>
            <a:br>
              <a:rPr lang="pt-BR" sz="2400" dirty="0">
                <a:latin typeface="Georgia" panose="02040502050405020303" pitchFamily="18" charset="0"/>
              </a:rPr>
            </a:br>
            <a:endParaRPr lang="pt-BR" sz="2400" dirty="0">
              <a:latin typeface="Georgia" panose="02040502050405020303" pitchFamily="18" charset="0"/>
            </a:endParaRPr>
          </a:p>
        </p:txBody>
      </p:sp>
      <p:pic>
        <p:nvPicPr>
          <p:cNvPr id="1038" name="Picture 14" descr="Image result for busca pesquisador vetor">
            <a:extLst>
              <a:ext uri="{FF2B5EF4-FFF2-40B4-BE49-F238E27FC236}">
                <a16:creationId xmlns:a16="http://schemas.microsoft.com/office/drawing/2014/main" id="{D90021B6-8470-424C-86DE-FA01C16A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7214" y="272594"/>
            <a:ext cx="566737" cy="5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BE5DBD-2AB1-4318-A7C1-E7235DFACA9D}"/>
              </a:ext>
            </a:extLst>
          </p:cNvPr>
          <p:cNvSpPr txBox="1"/>
          <p:nvPr/>
        </p:nvSpPr>
        <p:spPr>
          <a:xfrm>
            <a:off x="5536188" y="224134"/>
            <a:ext cx="2641026" cy="71508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Procure por sua música favorita  e baixe</a:t>
            </a:r>
          </a:p>
        </p:txBody>
      </p:sp>
      <p:pic>
        <p:nvPicPr>
          <p:cNvPr id="1042" name="Picture 18" descr="Image result for notas musicais png">
            <a:extLst>
              <a:ext uri="{FF2B5EF4-FFF2-40B4-BE49-F238E27FC236}">
                <a16:creationId xmlns:a16="http://schemas.microsoft.com/office/drawing/2014/main" id="{1ACAEF3B-E904-44A7-B849-E506B3A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62" y="164808"/>
            <a:ext cx="907472" cy="8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9BEC8D-AFF8-4D0A-8775-1053660A293D}"/>
              </a:ext>
            </a:extLst>
          </p:cNvPr>
          <p:cNvSpPr txBox="1"/>
          <p:nvPr/>
        </p:nvSpPr>
        <p:spPr>
          <a:xfrm>
            <a:off x="9347485" y="5629438"/>
            <a:ext cx="2641026" cy="4086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Peça sua música</a:t>
            </a:r>
          </a:p>
        </p:txBody>
      </p:sp>
    </p:spTree>
    <p:extLst>
      <p:ext uri="{BB962C8B-B14F-4D97-AF65-F5344CB8AC3E}">
        <p14:creationId xmlns:p14="http://schemas.microsoft.com/office/powerpoint/2010/main" val="28476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E2299-4362-4264-892E-386DBD338A8D}"/>
              </a:ext>
            </a:extLst>
          </p:cNvPr>
          <p:cNvSpPr/>
          <p:nvPr/>
        </p:nvSpPr>
        <p:spPr>
          <a:xfrm>
            <a:off x="8894617" y="1"/>
            <a:ext cx="3297383" cy="6206836"/>
          </a:xfrm>
          <a:prstGeom prst="rect">
            <a:avLst/>
          </a:prstGeom>
          <a:solidFill>
            <a:srgbClr val="DEDE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84ADFE-087F-445F-8B9F-57919185F77B}"/>
              </a:ext>
            </a:extLst>
          </p:cNvPr>
          <p:cNvSpPr/>
          <p:nvPr/>
        </p:nvSpPr>
        <p:spPr>
          <a:xfrm>
            <a:off x="0" y="6405455"/>
            <a:ext cx="12192000" cy="45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84540-8011-49EE-9212-033808A2949B}"/>
              </a:ext>
            </a:extLst>
          </p:cNvPr>
          <p:cNvSpPr txBox="1"/>
          <p:nvPr/>
        </p:nvSpPr>
        <p:spPr>
          <a:xfrm>
            <a:off x="5015346" y="64470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Copyrigth</a:t>
            </a:r>
            <a:endParaRPr lang="pt-BR" dirty="0"/>
          </a:p>
        </p:txBody>
      </p:sp>
      <p:pic>
        <p:nvPicPr>
          <p:cNvPr id="1028" name="Picture 4" descr="Image result for player sound vector png">
            <a:extLst>
              <a:ext uri="{FF2B5EF4-FFF2-40B4-BE49-F238E27FC236}">
                <a16:creationId xmlns:a16="http://schemas.microsoft.com/office/drawing/2014/main" id="{B8519CF8-311D-4578-9D8D-D022EDD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71" y="4624654"/>
            <a:ext cx="2320636" cy="1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81B4D4F-8528-4330-A775-A24516A421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89" y="1244086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des sociais vetor png">
            <a:extLst>
              <a:ext uri="{FF2B5EF4-FFF2-40B4-BE49-F238E27FC236}">
                <a16:creationId xmlns:a16="http://schemas.microsoft.com/office/drawing/2014/main" id="{20A0BEB3-994E-4B5A-B9D5-5956E49E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171" y="4816779"/>
            <a:ext cx="2585608" cy="14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4B4E35-BAA7-4746-A519-835A6D9B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656" y="3949786"/>
            <a:ext cx="4244685" cy="697274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Música do momento.....</a:t>
            </a:r>
            <a:br>
              <a:rPr lang="pt-BR" sz="2400" dirty="0">
                <a:latin typeface="Georgia" panose="02040502050405020303" pitchFamily="18" charset="0"/>
              </a:rPr>
            </a:br>
            <a:endParaRPr lang="pt-BR" sz="2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lista de mÃºsica">
            <a:extLst>
              <a:ext uri="{FF2B5EF4-FFF2-40B4-BE49-F238E27FC236}">
                <a16:creationId xmlns:a16="http://schemas.microsoft.com/office/drawing/2014/main" id="{3BC91B75-5803-4867-A817-49FEE83BD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01"/>
          <a:stretch/>
        </p:blipFill>
        <p:spPr bwMode="auto">
          <a:xfrm>
            <a:off x="668203" y="1160130"/>
            <a:ext cx="7551371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6B5F577-CD82-4A97-BF66-22427FE897F7}"/>
              </a:ext>
            </a:extLst>
          </p:cNvPr>
          <p:cNvSpPr txBox="1"/>
          <p:nvPr/>
        </p:nvSpPr>
        <p:spPr>
          <a:xfrm>
            <a:off x="3406786" y="2722380"/>
            <a:ext cx="19840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eorgia" panose="02040502050405020303" pitchFamily="18" charset="0"/>
              </a:rPr>
              <a:t>Baixar!</a:t>
            </a:r>
          </a:p>
        </p:txBody>
      </p:sp>
      <p:pic>
        <p:nvPicPr>
          <p:cNvPr id="18" name="Picture 18" descr="Image result for notas musicais png">
            <a:extLst>
              <a:ext uri="{FF2B5EF4-FFF2-40B4-BE49-F238E27FC236}">
                <a16:creationId xmlns:a16="http://schemas.microsoft.com/office/drawing/2014/main" id="{2DDDF3E6-B998-46C4-8FDE-0DAB0184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62" y="164808"/>
            <a:ext cx="907472" cy="8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7143DBAB-67E3-4DB0-907A-6242D41E4C56}"/>
              </a:ext>
            </a:extLst>
          </p:cNvPr>
          <p:cNvSpPr txBox="1">
            <a:spLocks/>
          </p:cNvSpPr>
          <p:nvPr/>
        </p:nvSpPr>
        <p:spPr>
          <a:xfrm>
            <a:off x="1433" y="3908889"/>
            <a:ext cx="6730443" cy="452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ngsana New" panose="020B0502040204020203" pitchFamily="18" charset="-34"/>
                <a:cs typeface="Angsana New" panose="020B0502040204020203" pitchFamily="18" charset="-34"/>
              </a:rPr>
              <a:t>É necessário realizar um cadastro para baixar as músicas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DDB23E-68F9-4C2F-BA4F-78453E46A236}"/>
              </a:ext>
            </a:extLst>
          </p:cNvPr>
          <p:cNvSpPr txBox="1"/>
          <p:nvPr/>
        </p:nvSpPr>
        <p:spPr>
          <a:xfrm>
            <a:off x="9347485" y="5629438"/>
            <a:ext cx="2641026" cy="4086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Peça sua música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A05CF92-C4CF-4CCF-8832-D86D94200AD2}"/>
              </a:ext>
            </a:extLst>
          </p:cNvPr>
          <p:cNvSpPr/>
          <p:nvPr/>
        </p:nvSpPr>
        <p:spPr>
          <a:xfrm>
            <a:off x="0" y="-21258"/>
            <a:ext cx="8797636" cy="1094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C687D118-924A-48E2-B3A7-64C69941A098}"/>
              </a:ext>
            </a:extLst>
          </p:cNvPr>
          <p:cNvSpPr txBox="1">
            <a:spLocks/>
          </p:cNvSpPr>
          <p:nvPr/>
        </p:nvSpPr>
        <p:spPr>
          <a:xfrm>
            <a:off x="-96981" y="154834"/>
            <a:ext cx="2992582" cy="697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Georgia" panose="02040502050405020303" pitchFamily="18" charset="0"/>
              </a:rPr>
              <a:t>Cadastrar/Login</a:t>
            </a:r>
          </a:p>
        </p:txBody>
      </p:sp>
      <p:pic>
        <p:nvPicPr>
          <p:cNvPr id="23" name="Gráfico 22" descr="Fones de ouvido">
            <a:extLst>
              <a:ext uri="{FF2B5EF4-FFF2-40B4-BE49-F238E27FC236}">
                <a16:creationId xmlns:a16="http://schemas.microsoft.com/office/drawing/2014/main" id="{47C5F4A8-DEE3-4892-8874-AFC2C7B6A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5195" y="-105643"/>
            <a:ext cx="1200151" cy="12001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96340FD-4580-41A7-A40E-F680C943BAA0}"/>
              </a:ext>
            </a:extLst>
          </p:cNvPr>
          <p:cNvSpPr txBox="1"/>
          <p:nvPr/>
        </p:nvSpPr>
        <p:spPr>
          <a:xfrm>
            <a:off x="5361708" y="345089"/>
            <a:ext cx="2641026" cy="40862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Jazz</a:t>
            </a:r>
          </a:p>
        </p:txBody>
      </p:sp>
      <p:pic>
        <p:nvPicPr>
          <p:cNvPr id="25" name="Picture 14" descr="Image result for busca pesquisador vetor">
            <a:extLst>
              <a:ext uri="{FF2B5EF4-FFF2-40B4-BE49-F238E27FC236}">
                <a16:creationId xmlns:a16="http://schemas.microsoft.com/office/drawing/2014/main" id="{F726B5D7-793A-434A-BEB2-3B9FD80E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7214" y="272594"/>
            <a:ext cx="566737" cy="5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0670B8-0503-406B-BC2A-6654F27C4EFB}"/>
              </a:ext>
            </a:extLst>
          </p:cNvPr>
          <p:cNvSpPr/>
          <p:nvPr/>
        </p:nvSpPr>
        <p:spPr>
          <a:xfrm>
            <a:off x="0" y="-21258"/>
            <a:ext cx="8797636" cy="1094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3E2299-4362-4264-892E-386DBD338A8D}"/>
              </a:ext>
            </a:extLst>
          </p:cNvPr>
          <p:cNvSpPr/>
          <p:nvPr/>
        </p:nvSpPr>
        <p:spPr>
          <a:xfrm>
            <a:off x="8894617" y="1"/>
            <a:ext cx="3297383" cy="6206836"/>
          </a:xfrm>
          <a:prstGeom prst="rect">
            <a:avLst/>
          </a:prstGeom>
          <a:solidFill>
            <a:srgbClr val="DEDE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84ADFE-087F-445F-8B9F-57919185F77B}"/>
              </a:ext>
            </a:extLst>
          </p:cNvPr>
          <p:cNvSpPr/>
          <p:nvPr/>
        </p:nvSpPr>
        <p:spPr>
          <a:xfrm>
            <a:off x="0" y="6405455"/>
            <a:ext cx="12192000" cy="45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84540-8011-49EE-9212-033808A2949B}"/>
              </a:ext>
            </a:extLst>
          </p:cNvPr>
          <p:cNvSpPr txBox="1"/>
          <p:nvPr/>
        </p:nvSpPr>
        <p:spPr>
          <a:xfrm>
            <a:off x="5015346" y="64470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Copyrigth</a:t>
            </a:r>
            <a:endParaRPr lang="pt-BR" dirty="0"/>
          </a:p>
        </p:txBody>
      </p:sp>
      <p:pic>
        <p:nvPicPr>
          <p:cNvPr id="1028" name="Picture 4" descr="Image result for player sound vector png">
            <a:extLst>
              <a:ext uri="{FF2B5EF4-FFF2-40B4-BE49-F238E27FC236}">
                <a16:creationId xmlns:a16="http://schemas.microsoft.com/office/drawing/2014/main" id="{B8519CF8-311D-4578-9D8D-D022EDD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71" y="4624654"/>
            <a:ext cx="2320636" cy="1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81B4D4F-8528-4330-A775-A24516A421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89" y="1244086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70C7607-28E0-4409-8B5E-575264EF7E00}"/>
              </a:ext>
            </a:extLst>
          </p:cNvPr>
          <p:cNvSpPr txBox="1">
            <a:spLocks/>
          </p:cNvSpPr>
          <p:nvPr/>
        </p:nvSpPr>
        <p:spPr>
          <a:xfrm>
            <a:off x="3092534" y="895449"/>
            <a:ext cx="2992582" cy="697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Georgia" panose="02040502050405020303" pitchFamily="18" charset="0"/>
              </a:rPr>
              <a:t>Cadastrando...</a:t>
            </a:r>
          </a:p>
        </p:txBody>
      </p:sp>
      <p:pic>
        <p:nvPicPr>
          <p:cNvPr id="9" name="Gráfico 8" descr="Fones de ouvido">
            <a:extLst>
              <a:ext uri="{FF2B5EF4-FFF2-40B4-BE49-F238E27FC236}">
                <a16:creationId xmlns:a16="http://schemas.microsoft.com/office/drawing/2014/main" id="{96D0CDFA-0D77-4662-9AA6-FD4862C5C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5195" y="-105643"/>
            <a:ext cx="1200151" cy="12001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4B4E35-BAA7-4746-A519-835A6D9B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656" y="3949786"/>
            <a:ext cx="4244685" cy="697274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Música do momento.....</a:t>
            </a:r>
            <a:br>
              <a:rPr lang="pt-BR" sz="2400" dirty="0">
                <a:latin typeface="Georgia" panose="02040502050405020303" pitchFamily="18" charset="0"/>
              </a:rPr>
            </a:br>
            <a:endParaRPr lang="pt-BR" sz="2400" dirty="0">
              <a:latin typeface="Georgia" panose="02040502050405020303" pitchFamily="18" charset="0"/>
            </a:endParaRPr>
          </a:p>
        </p:txBody>
      </p:sp>
      <p:pic>
        <p:nvPicPr>
          <p:cNvPr id="1042" name="Picture 18" descr="Image result for notas musicais png">
            <a:extLst>
              <a:ext uri="{FF2B5EF4-FFF2-40B4-BE49-F238E27FC236}">
                <a16:creationId xmlns:a16="http://schemas.microsoft.com/office/drawing/2014/main" id="{1ACAEF3B-E904-44A7-B849-E506B3A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62" y="164808"/>
            <a:ext cx="907472" cy="8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898F53-74BF-4FA3-B326-10AEEBC946AA}"/>
              </a:ext>
            </a:extLst>
          </p:cNvPr>
          <p:cNvSpPr txBox="1"/>
          <p:nvPr/>
        </p:nvSpPr>
        <p:spPr>
          <a:xfrm>
            <a:off x="951633" y="1625592"/>
            <a:ext cx="6442395" cy="44267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Nome: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8194A-F40B-4AAD-9106-BB37127AB3F0}"/>
              </a:ext>
            </a:extLst>
          </p:cNvPr>
          <p:cNvSpPr txBox="1"/>
          <p:nvPr/>
        </p:nvSpPr>
        <p:spPr>
          <a:xfrm>
            <a:off x="951632" y="2523598"/>
            <a:ext cx="6442395" cy="44267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E-mail: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6DD1BE-B8DE-46A7-B21F-B3E5A763AA53}"/>
              </a:ext>
            </a:extLst>
          </p:cNvPr>
          <p:cNvSpPr txBox="1"/>
          <p:nvPr/>
        </p:nvSpPr>
        <p:spPr>
          <a:xfrm>
            <a:off x="951633" y="3296679"/>
            <a:ext cx="6442395" cy="44267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Senha: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125C03-ED8C-4D3C-9267-45B813D6B93F}"/>
              </a:ext>
            </a:extLst>
          </p:cNvPr>
          <p:cNvSpPr txBox="1"/>
          <p:nvPr/>
        </p:nvSpPr>
        <p:spPr>
          <a:xfrm>
            <a:off x="3423237" y="4462394"/>
            <a:ext cx="2331177" cy="369332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eorgia" panose="02040502050405020303" pitchFamily="18" charset="0"/>
              </a:rPr>
              <a:t>OK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9008B85-AA68-4B06-98F7-FDA4A8A79DAC}"/>
              </a:ext>
            </a:extLst>
          </p:cNvPr>
          <p:cNvSpPr txBox="1"/>
          <p:nvPr/>
        </p:nvSpPr>
        <p:spPr>
          <a:xfrm>
            <a:off x="9347485" y="5629438"/>
            <a:ext cx="2641026" cy="4086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Peça sua música</a:t>
            </a:r>
          </a:p>
        </p:txBody>
      </p:sp>
    </p:spTree>
    <p:extLst>
      <p:ext uri="{BB962C8B-B14F-4D97-AF65-F5344CB8AC3E}">
        <p14:creationId xmlns:p14="http://schemas.microsoft.com/office/powerpoint/2010/main" val="2057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0670B8-0503-406B-BC2A-6654F27C4EFB}"/>
              </a:ext>
            </a:extLst>
          </p:cNvPr>
          <p:cNvSpPr/>
          <p:nvPr/>
        </p:nvSpPr>
        <p:spPr>
          <a:xfrm>
            <a:off x="0" y="-21258"/>
            <a:ext cx="8797636" cy="1094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3E2299-4362-4264-892E-386DBD338A8D}"/>
              </a:ext>
            </a:extLst>
          </p:cNvPr>
          <p:cNvSpPr/>
          <p:nvPr/>
        </p:nvSpPr>
        <p:spPr>
          <a:xfrm>
            <a:off x="8894617" y="1"/>
            <a:ext cx="3297383" cy="6206836"/>
          </a:xfrm>
          <a:prstGeom prst="rect">
            <a:avLst/>
          </a:prstGeom>
          <a:solidFill>
            <a:srgbClr val="DEDE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84ADFE-087F-445F-8B9F-57919185F77B}"/>
              </a:ext>
            </a:extLst>
          </p:cNvPr>
          <p:cNvSpPr/>
          <p:nvPr/>
        </p:nvSpPr>
        <p:spPr>
          <a:xfrm>
            <a:off x="0" y="6405455"/>
            <a:ext cx="12192000" cy="45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84540-8011-49EE-9212-033808A2949B}"/>
              </a:ext>
            </a:extLst>
          </p:cNvPr>
          <p:cNvSpPr txBox="1"/>
          <p:nvPr/>
        </p:nvSpPr>
        <p:spPr>
          <a:xfrm>
            <a:off x="5015346" y="64470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Copyrigth</a:t>
            </a:r>
            <a:endParaRPr lang="pt-BR" dirty="0"/>
          </a:p>
        </p:txBody>
      </p:sp>
      <p:pic>
        <p:nvPicPr>
          <p:cNvPr id="1028" name="Picture 4" descr="Image result for player sound vector png">
            <a:extLst>
              <a:ext uri="{FF2B5EF4-FFF2-40B4-BE49-F238E27FC236}">
                <a16:creationId xmlns:a16="http://schemas.microsoft.com/office/drawing/2014/main" id="{B8519CF8-311D-4578-9D8D-D022EDD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71" y="4624654"/>
            <a:ext cx="2320636" cy="1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81B4D4F-8528-4330-A775-A24516A421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89" y="1244086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Fones de ouvido">
            <a:extLst>
              <a:ext uri="{FF2B5EF4-FFF2-40B4-BE49-F238E27FC236}">
                <a16:creationId xmlns:a16="http://schemas.microsoft.com/office/drawing/2014/main" id="{96D0CDFA-0D77-4662-9AA6-FD4862C5C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5195" y="-105643"/>
            <a:ext cx="1200151" cy="12001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4B4E35-BAA7-4746-A519-835A6D9B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656" y="3949786"/>
            <a:ext cx="4244685" cy="697274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Música do momento.....</a:t>
            </a:r>
            <a:br>
              <a:rPr lang="pt-BR" sz="2400" dirty="0">
                <a:latin typeface="Georgia" panose="02040502050405020303" pitchFamily="18" charset="0"/>
              </a:rPr>
            </a:br>
            <a:endParaRPr lang="pt-BR" sz="2400" dirty="0">
              <a:latin typeface="Georgia" panose="02040502050405020303" pitchFamily="18" charset="0"/>
            </a:endParaRPr>
          </a:p>
        </p:txBody>
      </p:sp>
      <p:pic>
        <p:nvPicPr>
          <p:cNvPr id="1042" name="Picture 18" descr="Image result for notas musicais png">
            <a:extLst>
              <a:ext uri="{FF2B5EF4-FFF2-40B4-BE49-F238E27FC236}">
                <a16:creationId xmlns:a16="http://schemas.microsoft.com/office/drawing/2014/main" id="{1ACAEF3B-E904-44A7-B849-E506B3A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62" y="164808"/>
            <a:ext cx="907472" cy="8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8194A-F40B-4AAD-9106-BB37127AB3F0}"/>
              </a:ext>
            </a:extLst>
          </p:cNvPr>
          <p:cNvSpPr txBox="1"/>
          <p:nvPr/>
        </p:nvSpPr>
        <p:spPr>
          <a:xfrm>
            <a:off x="1367627" y="1984885"/>
            <a:ext cx="6442395" cy="44267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E-mail: 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mary@gmail.com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6DD1BE-B8DE-46A7-B21F-B3E5A763AA53}"/>
              </a:ext>
            </a:extLst>
          </p:cNvPr>
          <p:cNvSpPr txBox="1"/>
          <p:nvPr/>
        </p:nvSpPr>
        <p:spPr>
          <a:xfrm>
            <a:off x="1367627" y="2618828"/>
            <a:ext cx="6442395" cy="44267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Senha: 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********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125C03-ED8C-4D3C-9267-45B813D6B93F}"/>
              </a:ext>
            </a:extLst>
          </p:cNvPr>
          <p:cNvSpPr txBox="1"/>
          <p:nvPr/>
        </p:nvSpPr>
        <p:spPr>
          <a:xfrm>
            <a:off x="3249681" y="3953878"/>
            <a:ext cx="2331177" cy="369332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eorgia" panose="02040502050405020303" pitchFamily="18" charset="0"/>
              </a:rPr>
              <a:t>Entrar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177C14C-02EB-4489-9C7C-DDBCB48DB505}"/>
              </a:ext>
            </a:extLst>
          </p:cNvPr>
          <p:cNvSpPr txBox="1">
            <a:spLocks/>
          </p:cNvSpPr>
          <p:nvPr/>
        </p:nvSpPr>
        <p:spPr>
          <a:xfrm>
            <a:off x="2918979" y="998548"/>
            <a:ext cx="2992582" cy="697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Georgia" panose="02040502050405020303" pitchFamily="18" charset="0"/>
              </a:rPr>
              <a:t>Login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35EBCC-C366-4062-9CEB-DA3AD90D7C2C}"/>
              </a:ext>
            </a:extLst>
          </p:cNvPr>
          <p:cNvSpPr txBox="1"/>
          <p:nvPr/>
        </p:nvSpPr>
        <p:spPr>
          <a:xfrm>
            <a:off x="9347485" y="5629438"/>
            <a:ext cx="2641026" cy="4086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Peça sua música</a:t>
            </a:r>
          </a:p>
        </p:txBody>
      </p:sp>
    </p:spTree>
    <p:extLst>
      <p:ext uri="{BB962C8B-B14F-4D97-AF65-F5344CB8AC3E}">
        <p14:creationId xmlns:p14="http://schemas.microsoft.com/office/powerpoint/2010/main" val="32233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0670B8-0503-406B-BC2A-6654F27C4EFB}"/>
              </a:ext>
            </a:extLst>
          </p:cNvPr>
          <p:cNvSpPr/>
          <p:nvPr/>
        </p:nvSpPr>
        <p:spPr>
          <a:xfrm>
            <a:off x="0" y="41607"/>
            <a:ext cx="8797636" cy="1094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3E2299-4362-4264-892E-386DBD338A8D}"/>
              </a:ext>
            </a:extLst>
          </p:cNvPr>
          <p:cNvSpPr/>
          <p:nvPr/>
        </p:nvSpPr>
        <p:spPr>
          <a:xfrm>
            <a:off x="8894617" y="1"/>
            <a:ext cx="3297383" cy="6206836"/>
          </a:xfrm>
          <a:prstGeom prst="rect">
            <a:avLst/>
          </a:prstGeom>
          <a:solidFill>
            <a:srgbClr val="DEDE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84ADFE-087F-445F-8B9F-57919185F77B}"/>
              </a:ext>
            </a:extLst>
          </p:cNvPr>
          <p:cNvSpPr/>
          <p:nvPr/>
        </p:nvSpPr>
        <p:spPr>
          <a:xfrm>
            <a:off x="0" y="6405455"/>
            <a:ext cx="12192000" cy="45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84540-8011-49EE-9212-033808A2949B}"/>
              </a:ext>
            </a:extLst>
          </p:cNvPr>
          <p:cNvSpPr txBox="1"/>
          <p:nvPr/>
        </p:nvSpPr>
        <p:spPr>
          <a:xfrm>
            <a:off x="5015346" y="64470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Copyrigth</a:t>
            </a:r>
            <a:endParaRPr lang="pt-BR" dirty="0"/>
          </a:p>
        </p:txBody>
      </p:sp>
      <p:pic>
        <p:nvPicPr>
          <p:cNvPr id="1028" name="Picture 4" descr="Image result for player sound vector png">
            <a:extLst>
              <a:ext uri="{FF2B5EF4-FFF2-40B4-BE49-F238E27FC236}">
                <a16:creationId xmlns:a16="http://schemas.microsoft.com/office/drawing/2014/main" id="{B8519CF8-311D-4578-9D8D-D022EDD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71" y="4624654"/>
            <a:ext cx="2320636" cy="11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81B4D4F-8528-4330-A775-A24516A421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89" y="1244086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Fones de ouvido">
            <a:extLst>
              <a:ext uri="{FF2B5EF4-FFF2-40B4-BE49-F238E27FC236}">
                <a16:creationId xmlns:a16="http://schemas.microsoft.com/office/drawing/2014/main" id="{96D0CDFA-0D77-4662-9AA6-FD4862C5C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5195" y="-105643"/>
            <a:ext cx="1200151" cy="12001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4B4E35-BAA7-4746-A519-835A6D9B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656" y="3949786"/>
            <a:ext cx="4244685" cy="697274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Música do momento.....</a:t>
            </a:r>
            <a:br>
              <a:rPr lang="pt-BR" sz="2400" dirty="0">
                <a:latin typeface="Georgia" panose="02040502050405020303" pitchFamily="18" charset="0"/>
              </a:rPr>
            </a:br>
            <a:endParaRPr lang="pt-BR" sz="2400" dirty="0">
              <a:latin typeface="Georgia" panose="02040502050405020303" pitchFamily="18" charset="0"/>
            </a:endParaRPr>
          </a:p>
        </p:txBody>
      </p:sp>
      <p:pic>
        <p:nvPicPr>
          <p:cNvPr id="1042" name="Picture 18" descr="Image result for notas musicais png">
            <a:extLst>
              <a:ext uri="{FF2B5EF4-FFF2-40B4-BE49-F238E27FC236}">
                <a16:creationId xmlns:a16="http://schemas.microsoft.com/office/drawing/2014/main" id="{1ACAEF3B-E904-44A7-B849-E506B3A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62" y="164808"/>
            <a:ext cx="907472" cy="8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177C14C-02EB-4489-9C7C-DDBCB48DB505}"/>
              </a:ext>
            </a:extLst>
          </p:cNvPr>
          <p:cNvSpPr txBox="1">
            <a:spLocks/>
          </p:cNvSpPr>
          <p:nvPr/>
        </p:nvSpPr>
        <p:spPr>
          <a:xfrm>
            <a:off x="2712594" y="1293126"/>
            <a:ext cx="3405352" cy="452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Seja Bem-vinda, Mary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6A68D8-887F-4CFB-8319-6F1A11670CB2}"/>
              </a:ext>
            </a:extLst>
          </p:cNvPr>
          <p:cNvSpPr txBox="1"/>
          <p:nvPr/>
        </p:nvSpPr>
        <p:spPr>
          <a:xfrm>
            <a:off x="-5941" y="2646980"/>
            <a:ext cx="424468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"/>
            </a:pPr>
            <a:r>
              <a:rPr lang="pt-BR" sz="2000" dirty="0">
                <a:latin typeface="Georgia" panose="02040502050405020303" pitchFamily="18" charset="0"/>
              </a:rPr>
              <a:t>Músicas baixadas</a:t>
            </a:r>
          </a:p>
          <a:p>
            <a:endParaRPr lang="pt-BR" sz="2000" dirty="0">
              <a:latin typeface="Georgia" panose="02040502050405020303" pitchFamily="18" charset="0"/>
            </a:endParaRPr>
          </a:p>
          <a:p>
            <a:pPr marL="285750" indent="-285750">
              <a:buFont typeface="Symbol" panose="05050102010706020507" pitchFamily="18" charset="2"/>
              <a:buChar char=""/>
            </a:pPr>
            <a:r>
              <a:rPr lang="pt-BR" sz="2000" dirty="0">
                <a:latin typeface="Georgia" panose="02040502050405020303" pitchFamily="18" charset="0"/>
              </a:rPr>
              <a:t>Enviar sugestão para a </a:t>
            </a:r>
            <a:r>
              <a:rPr lang="pt-BR" sz="2000" dirty="0" err="1">
                <a:latin typeface="Georgia" panose="02040502050405020303" pitchFamily="18" charset="0"/>
              </a:rPr>
              <a:t>rádioIF</a:t>
            </a:r>
            <a:endParaRPr lang="pt-BR" sz="2000" dirty="0">
              <a:latin typeface="Georgia" panose="02040502050405020303" pitchFamily="18" charset="0"/>
            </a:endParaRPr>
          </a:p>
          <a:p>
            <a:pPr lvl="1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pt-BR" sz="2000" dirty="0">
              <a:latin typeface="Georgia" panose="02040502050405020303" pitchFamily="18" charset="0"/>
            </a:endParaRPr>
          </a:p>
          <a:p>
            <a:pPr marL="285750" indent="-285750">
              <a:buFont typeface="Symbol" panose="05050102010706020507" pitchFamily="18" charset="2"/>
              <a:buChar char=""/>
            </a:pPr>
            <a:endParaRPr lang="pt-BR" sz="2000" dirty="0">
              <a:latin typeface="Georgia" panose="02040502050405020303" pitchFamily="18" charset="0"/>
            </a:endParaRPr>
          </a:p>
          <a:p>
            <a:pPr marL="285750" indent="-285750">
              <a:buFont typeface="Symbol" panose="05050102010706020507" pitchFamily="18" charset="2"/>
              <a:buChar char=""/>
            </a:pPr>
            <a:endParaRPr lang="pt-BR" sz="2000" dirty="0">
              <a:latin typeface="Georgia" panose="02040502050405020303" pitchFamily="18" charset="0"/>
            </a:endParaRPr>
          </a:p>
          <a:p>
            <a:endParaRPr lang="pt-BR" sz="2000" dirty="0">
              <a:latin typeface="Georgia" panose="02040502050405020303" pitchFamily="18" charset="0"/>
            </a:endParaRPr>
          </a:p>
        </p:txBody>
      </p:sp>
      <p:pic>
        <p:nvPicPr>
          <p:cNvPr id="18" name="Picture 12" descr="Image result for redes sociais vetor png">
            <a:extLst>
              <a:ext uri="{FF2B5EF4-FFF2-40B4-BE49-F238E27FC236}">
                <a16:creationId xmlns:a16="http://schemas.microsoft.com/office/drawing/2014/main" id="{94F448C2-DBD6-4344-B71A-35295B93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171" y="4816779"/>
            <a:ext cx="2585608" cy="14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27D8A0-2A77-4E91-90D8-76F712CB741C}"/>
              </a:ext>
            </a:extLst>
          </p:cNvPr>
          <p:cNvSpPr txBox="1"/>
          <p:nvPr/>
        </p:nvSpPr>
        <p:spPr>
          <a:xfrm>
            <a:off x="951633" y="3666939"/>
            <a:ext cx="2641026" cy="40862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Música e Artista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BF6E6F-EEC5-4DD8-A3E2-B3F7E5865678}"/>
              </a:ext>
            </a:extLst>
          </p:cNvPr>
          <p:cNvSpPr txBox="1"/>
          <p:nvPr/>
        </p:nvSpPr>
        <p:spPr>
          <a:xfrm>
            <a:off x="9347485" y="5629438"/>
            <a:ext cx="2641026" cy="4086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Peça sua música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CB3BCD-9AFB-4F88-A6C8-EAC2CE0D1571}"/>
              </a:ext>
            </a:extLst>
          </p:cNvPr>
          <p:cNvSpPr txBox="1"/>
          <p:nvPr/>
        </p:nvSpPr>
        <p:spPr>
          <a:xfrm>
            <a:off x="1659679" y="4300960"/>
            <a:ext cx="11695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eorgia" panose="02040502050405020303" pitchFamily="18" charset="0"/>
              </a:rPr>
              <a:t>Enviar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E86CBD8-DDF9-43ED-B6E2-A9E4704C86FD}"/>
              </a:ext>
            </a:extLst>
          </p:cNvPr>
          <p:cNvSpPr txBox="1"/>
          <p:nvPr/>
        </p:nvSpPr>
        <p:spPr>
          <a:xfrm>
            <a:off x="7558267" y="4506279"/>
            <a:ext cx="1060618" cy="733663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Sair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E9B0C5-E947-434B-8D97-103EE23A4F17}"/>
              </a:ext>
            </a:extLst>
          </p:cNvPr>
          <p:cNvSpPr txBox="1"/>
          <p:nvPr/>
        </p:nvSpPr>
        <p:spPr>
          <a:xfrm>
            <a:off x="5439207" y="224133"/>
            <a:ext cx="2641026" cy="71508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Pesquise sua música favorita  e baixe</a:t>
            </a:r>
          </a:p>
        </p:txBody>
      </p:sp>
      <p:pic>
        <p:nvPicPr>
          <p:cNvPr id="27" name="Picture 14" descr="Image result for busca pesquisador vetor">
            <a:extLst>
              <a:ext uri="{FF2B5EF4-FFF2-40B4-BE49-F238E27FC236}">
                <a16:creationId xmlns:a16="http://schemas.microsoft.com/office/drawing/2014/main" id="{8D42D2C1-6B1C-4E13-9324-E71060F6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7214" y="272594"/>
            <a:ext cx="566737" cy="5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6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202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Aharoni</vt:lpstr>
      <vt:lpstr>Angsana New</vt:lpstr>
      <vt:lpstr>Arial</vt:lpstr>
      <vt:lpstr>Calibri</vt:lpstr>
      <vt:lpstr>Calibri Light</vt:lpstr>
      <vt:lpstr>Georgia</vt:lpstr>
      <vt:lpstr>Symbol</vt:lpstr>
      <vt:lpstr>Wingdings</vt:lpstr>
      <vt:lpstr>Tema do Office</vt:lpstr>
      <vt:lpstr>Música do momento..... </vt:lpstr>
      <vt:lpstr>Música do momento..... </vt:lpstr>
      <vt:lpstr>Música do momento..... </vt:lpstr>
      <vt:lpstr>Música do momento..... </vt:lpstr>
      <vt:lpstr>Música do momento.....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Cadastrar/Login</dc:title>
  <dc:creator>Ana Santana de Souza Félix</dc:creator>
  <cp:lastModifiedBy>Ana Santana de Souza Félix</cp:lastModifiedBy>
  <cp:revision>18</cp:revision>
  <dcterms:created xsi:type="dcterms:W3CDTF">2018-07-10T19:39:49Z</dcterms:created>
  <dcterms:modified xsi:type="dcterms:W3CDTF">2018-07-11T00:06:58Z</dcterms:modified>
</cp:coreProperties>
</file>