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4ABD-7CAA-48AA-A24F-51939338B56D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86D-1467-4B73-A782-525E9413E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04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4ABD-7CAA-48AA-A24F-51939338B56D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86D-1467-4B73-A782-525E9413E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24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4ABD-7CAA-48AA-A24F-51939338B56D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86D-1467-4B73-A782-525E9413E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2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4ABD-7CAA-48AA-A24F-51939338B56D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86D-1467-4B73-A782-525E9413E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6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4ABD-7CAA-48AA-A24F-51939338B56D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86D-1467-4B73-A782-525E9413E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1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4ABD-7CAA-48AA-A24F-51939338B56D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86D-1467-4B73-A782-525E9413E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99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4ABD-7CAA-48AA-A24F-51939338B56D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86D-1467-4B73-A782-525E9413E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76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4ABD-7CAA-48AA-A24F-51939338B56D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86D-1467-4B73-A782-525E9413E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83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4ABD-7CAA-48AA-A24F-51939338B56D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86D-1467-4B73-A782-525E9413E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61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4ABD-7CAA-48AA-A24F-51939338B56D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86D-1467-4B73-A782-525E9413E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2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4ABD-7CAA-48AA-A24F-51939338B56D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86D-1467-4B73-A782-525E9413E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4ABD-7CAA-48AA-A24F-51939338B56D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FF86D-1467-4B73-A782-525E9413E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9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-37579"/>
            <a:ext cx="12192000" cy="723067"/>
          </a:xfrm>
          <a:prstGeom prst="rect">
            <a:avLst/>
          </a:prstGeom>
          <a:solidFill>
            <a:srgbClr val="2F9E4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70385" y="120916"/>
            <a:ext cx="328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Pesquisa e inovação </a:t>
            </a:r>
            <a:endParaRPr lang="pt-BR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91355" y="133997"/>
            <a:ext cx="51127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smtClean="0">
                <a:solidFill>
                  <a:schemeClr val="bg1"/>
                </a:solidFill>
              </a:rPr>
              <a:t>Contato        Projetos         FAQ         Grupos de Pesquisa</a:t>
            </a:r>
            <a:endParaRPr lang="pt-BR" sz="1700" dirty="0">
              <a:solidFill>
                <a:schemeClr val="bg1"/>
              </a:solidFill>
            </a:endParaRPr>
          </a:p>
        </p:txBody>
      </p:sp>
      <p:pic>
        <p:nvPicPr>
          <p:cNvPr id="11" name="Imagem 10" descr="Recorte de Tela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8" t="19040" r="72115" b="21192"/>
          <a:stretch/>
        </p:blipFill>
        <p:spPr>
          <a:xfrm>
            <a:off x="210953" y="61253"/>
            <a:ext cx="540609" cy="594670"/>
          </a:xfrm>
          <a:prstGeom prst="rect">
            <a:avLst/>
          </a:prstGeom>
        </p:spPr>
      </p:pic>
      <p:sp>
        <p:nvSpPr>
          <p:cNvPr id="12" name="Triângulo isósceles 11"/>
          <p:cNvSpPr/>
          <p:nvPr/>
        </p:nvSpPr>
        <p:spPr>
          <a:xfrm rot="10800000">
            <a:off x="8162310" y="358588"/>
            <a:ext cx="72000" cy="72000"/>
          </a:xfrm>
          <a:prstGeom prst="triangle">
            <a:avLst>
              <a:gd name="adj" fmla="val 473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822926" y="1104049"/>
            <a:ext cx="5509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 smtClean="0"/>
              <a:t>Venha conhecer nossos projetos!</a:t>
            </a:r>
          </a:p>
          <a:p>
            <a:r>
              <a:rPr lang="pt-BR" dirty="0" smtClean="0"/>
              <a:t>Nossos projetos de deixarão impressionado </a:t>
            </a:r>
          </a:p>
          <a:p>
            <a:r>
              <a:rPr lang="pt-BR" dirty="0" smtClean="0"/>
              <a:t>e com seus cabelos em pé.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1118" y="78505"/>
            <a:ext cx="3688608" cy="3688608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1003">
            <a:schemeClr val="lt1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51562" y="3990162"/>
            <a:ext cx="29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Notícias e Destaques </a:t>
            </a:r>
            <a:endParaRPr lang="pt-BR" sz="2400" b="1" dirty="0"/>
          </a:p>
        </p:txBody>
      </p:sp>
      <p:sp>
        <p:nvSpPr>
          <p:cNvPr id="19" name="Retângulo 18"/>
          <p:cNvSpPr/>
          <p:nvPr/>
        </p:nvSpPr>
        <p:spPr>
          <a:xfrm>
            <a:off x="5520000" y="3482284"/>
            <a:ext cx="1152000" cy="7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520000" y="3539884"/>
            <a:ext cx="1152000" cy="28800"/>
          </a:xfrm>
          <a:prstGeom prst="rect">
            <a:avLst/>
          </a:prstGeom>
          <a:solidFill>
            <a:srgbClr val="2F9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778357" y="5010858"/>
            <a:ext cx="809658" cy="8572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1980581" y="5010858"/>
            <a:ext cx="809658" cy="8572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182805" y="5010858"/>
            <a:ext cx="809658" cy="8572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4385029" y="5018532"/>
            <a:ext cx="809658" cy="8572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588988" y="5018532"/>
            <a:ext cx="809658" cy="8572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6786517" y="4999153"/>
            <a:ext cx="809658" cy="8572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7984046" y="5018532"/>
            <a:ext cx="809658" cy="8572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9188005" y="5010858"/>
            <a:ext cx="809658" cy="85725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10391964" y="5010858"/>
            <a:ext cx="809658" cy="85725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 flipV="1">
            <a:off x="0" y="6294343"/>
            <a:ext cx="12192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5535" y="6451572"/>
            <a:ext cx="4787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>
                <a:solidFill>
                  <a:schemeClr val="bg1"/>
                </a:solidFill>
              </a:rPr>
              <a:t>Made</a:t>
            </a:r>
            <a:r>
              <a:rPr lang="pt-BR" sz="1400" b="1" dirty="0" smtClean="0">
                <a:solidFill>
                  <a:schemeClr val="bg1"/>
                </a:solidFill>
              </a:rPr>
              <a:t> in: </a:t>
            </a:r>
            <a:r>
              <a:rPr lang="pt-BR" sz="1400" dirty="0" smtClean="0">
                <a:solidFill>
                  <a:schemeClr val="bg1"/>
                </a:solidFill>
              </a:rPr>
              <a:t>IFRN – Campus Caicó 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395305" y="6435434"/>
            <a:ext cx="480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Coordenador:</a:t>
            </a:r>
            <a:r>
              <a:rPr lang="pt-BR" dirty="0" smtClean="0">
                <a:solidFill>
                  <a:schemeClr val="bg1"/>
                </a:solidFill>
              </a:rPr>
              <a:t> Max Miller da Silveira 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546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Charles Bezerra de Oliveira Júnior</dc:creator>
  <cp:lastModifiedBy>Charles Bezerra de Oliveira Júnior</cp:lastModifiedBy>
  <cp:revision>17</cp:revision>
  <dcterms:created xsi:type="dcterms:W3CDTF">2018-04-27T16:47:19Z</dcterms:created>
  <dcterms:modified xsi:type="dcterms:W3CDTF">2018-05-02T18:16:41Z</dcterms:modified>
</cp:coreProperties>
</file>