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6E615-7D55-42F7-B6D6-842459274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1BC141-37B9-44EB-BB77-2E3D8CB7B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511F42-5E48-4E98-9548-3AB734DE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E629-57A8-4BF8-A2CB-36A66553DE45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BA8E2-61E1-46E6-BE83-C43AF285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5058A5-4952-4DB1-9577-6D24DCB6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703-8602-4507-AEB2-DF1808AD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46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894F3-3687-42B8-9CFE-DAF5C299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E2A66E-23F4-4004-9CFC-55B1D5BC8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D29CB-2C3D-4DC5-9D68-BEF16429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E629-57A8-4BF8-A2CB-36A66553DE45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CC7271-25E3-46FC-93A5-E757D22A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CADD6-79E1-4CE2-9746-C8447023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703-8602-4507-AEB2-DF1808AD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29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6BAA8C-198A-41DA-A88A-F56AB1580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DC51DB-BC7A-43D4-90E1-5FE915BB2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2E056D-1DAA-4DD9-8CD5-04B7CCD2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E629-57A8-4BF8-A2CB-36A66553DE45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047379-1D1D-4015-A7B8-DCB22878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DB47B-319C-497A-953B-932F25CD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703-8602-4507-AEB2-DF1808AD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6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716C3-FBC3-465F-BF08-0A2BCDAD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9D3093-1CC5-46A1-832A-65A9CE72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2458ED-7113-427E-84AC-6C2F8E54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E629-57A8-4BF8-A2CB-36A66553DE45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1AFACD-DEC0-4D4F-BA2E-3095B98F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CB0EEB-6724-4846-ADA1-64257A06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703-8602-4507-AEB2-DF1808AD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53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37062-6B5E-4132-9D48-C53139F1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4534EA-9986-4074-820F-A75AE3943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59A634-D5C4-4BBF-A5CE-E4EBF268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E629-57A8-4BF8-A2CB-36A66553DE45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7EEA82-43A0-44E9-A666-27BA636F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218A5-B7FF-468C-99AD-940D8276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703-8602-4507-AEB2-DF1808AD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21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67503-1176-44D9-B1A8-9F0A1A1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2A126-5931-42EA-B56C-9BCFDBACA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F61764-63BC-4359-9C79-4ECE68F4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8F63CE-23DD-4347-833B-04F21DF5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E629-57A8-4BF8-A2CB-36A66553DE45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EC84EE-7B16-4F6A-9D88-73932A8D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A3DC85-576B-4C41-8434-1656CF09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703-8602-4507-AEB2-DF1808AD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08FF9-A7BB-4AA8-9F7B-DD03ECB3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7C1B55-01C2-45E4-AE4D-6FCE255D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9C3B66-4317-49D4-A63B-8090B2F7D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5DC-1F23-4815-B23F-DDD3AA0C3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06E1B0-39F7-4F23-AC3D-3A9313972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976D46-201F-4DF1-9E1D-42A56A27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E629-57A8-4BF8-A2CB-36A66553DE45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B6F35E-429B-419E-90B9-42685A7E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393C49-4493-440B-BE73-15B501E9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703-8602-4507-AEB2-DF1808AD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74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FCF24-3F53-4A5D-9900-49F94D0C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2E457E-3931-402E-8814-CC3D178E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E629-57A8-4BF8-A2CB-36A66553DE45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67F92C-28CC-418C-A624-FF279D8D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F19964-DCEE-4B8D-BD5B-BEE7ED73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703-8602-4507-AEB2-DF1808AD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6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AA3E06-191A-4F85-B8C6-0FCB4934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E629-57A8-4BF8-A2CB-36A66553DE45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87BFE4-2558-4D9E-86D2-94E014D4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C17A3B-C96B-42A7-B5E3-A2411CC5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703-8602-4507-AEB2-DF1808AD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77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6EC3C-0867-47A7-8300-49DA6529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9DF12-2852-4DCD-8EE0-91D8AFB2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247B9F-9DDA-40D4-B3B4-BFC58225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949CB8-A671-4182-B128-2100F1D4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E629-57A8-4BF8-A2CB-36A66553DE45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46FB8D-CDF0-4472-8E2A-B880F9CD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ECC3CB-3841-4C85-A7F8-07F01CA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703-8602-4507-AEB2-DF1808AD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04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DD81F-0922-4D92-AC50-DE8ADB60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8CACEA-E268-488D-8D18-DF98D2FB9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BC563C-DA2C-4EC6-A905-34C8A3B3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7235B0-7018-48C0-9EA0-EB317947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E629-57A8-4BF8-A2CB-36A66553DE45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582E91-4925-44BD-819C-38A2A43B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8F98C3-B05E-4F51-B275-DA63F70A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703-8602-4507-AEB2-DF1808AD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26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051230-7F14-4AE3-83C6-2DC96E78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6D302B-9F80-4C4E-9D7D-F868A1A17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F5F788-1288-49C6-9235-8EEE5EEC4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4E629-57A8-4BF8-A2CB-36A66553DE45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B2EDAE-B95C-412A-A188-E91AE541C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996010-C0CB-4F9C-B4DE-228C4E4A6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7703-8602-4507-AEB2-DF1808ADAC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76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BD530-E6F1-43C8-B9F9-8C96220D2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Nuit de l’info 2017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8D9AB0-DC4F-4A18-A89F-7FC8A9123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Equipe : les </a:t>
            </a:r>
            <a:r>
              <a:rPr lang="fr-FR" dirty="0" err="1"/>
              <a:t>idiocrates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56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675A2-FBF7-4FF4-A43A-1A387542A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72" y="251594"/>
            <a:ext cx="10515600" cy="4351338"/>
          </a:xfrm>
        </p:spPr>
        <p:txBody>
          <a:bodyPr/>
          <a:lstStyle/>
          <a:p>
            <a:r>
              <a:rPr lang="fr-FR" sz="2400" dirty="0"/>
              <a:t>En premier temps nous avons créé un schéma de notre site puis nous nous sommes réparti les taches équitablement :</a:t>
            </a:r>
            <a:br>
              <a:rPr lang="fr-FR" sz="2400" dirty="0"/>
            </a:br>
            <a:r>
              <a:rPr lang="fr-FR" sz="2400" dirty="0"/>
              <a:t>-Théo était chargé de créer un menu déroulant </a:t>
            </a:r>
            <a:br>
              <a:rPr lang="fr-FR" sz="2400" dirty="0"/>
            </a:br>
            <a:r>
              <a:rPr lang="fr-FR" sz="2400" dirty="0"/>
              <a:t>-Jérémie était chargé de créer l’entête de la page du site</a:t>
            </a:r>
            <a:br>
              <a:rPr lang="fr-FR" sz="2400" dirty="0"/>
            </a:br>
            <a:r>
              <a:rPr lang="fr-FR" sz="2400" dirty="0"/>
              <a:t>-Charles était chargé de créer la première partie du site ainsi que de la création d’un logo</a:t>
            </a:r>
            <a:br>
              <a:rPr lang="fr-FR" sz="2400" dirty="0"/>
            </a:br>
            <a:r>
              <a:rPr lang="fr-FR" sz="2400" dirty="0"/>
              <a:t>Nous avons donc abouti à ce résultat :</a:t>
            </a:r>
          </a:p>
          <a:p>
            <a:endParaRPr lang="fr-FR" dirty="0"/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A5DBFAD0-6D12-4CCB-B647-370F0D81E337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77878" y="2813337"/>
            <a:ext cx="8636243" cy="35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9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FFEFDE-124B-4683-B2CA-76CCAF1F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83" y="168812"/>
            <a:ext cx="6270674" cy="6324063"/>
          </a:xfrm>
        </p:spPr>
        <p:txBody>
          <a:bodyPr/>
          <a:lstStyle/>
          <a:p>
            <a:r>
              <a:rPr lang="fr-FR" sz="2400" dirty="0"/>
              <a:t>Dans cette partie on note l’implémentation d’un menu ainsi que des rubriques statistiques et prévention, on notera aussi la création d’un </a:t>
            </a:r>
            <a:r>
              <a:rPr lang="fr-FR" sz="2400" i="1" dirty="0" err="1"/>
              <a:t>easter</a:t>
            </a:r>
            <a:r>
              <a:rPr lang="fr-FR" sz="2400" i="1" dirty="0"/>
              <a:t> </a:t>
            </a:r>
            <a:r>
              <a:rPr lang="fr-FR" sz="2400" i="1" dirty="0" err="1"/>
              <a:t>egg</a:t>
            </a:r>
            <a:r>
              <a:rPr lang="fr-FR" sz="2400" dirty="0"/>
              <a:t> invisible sur la page, le logo a été inséré en tant que favicon sur la page car il ne s’accordait pas vraiment avec le reste de la page.</a:t>
            </a:r>
          </a:p>
          <a:p>
            <a:endParaRPr lang="fr-FR" dirty="0"/>
          </a:p>
        </p:txBody>
      </p:sp>
      <p:pic>
        <p:nvPicPr>
          <p:cNvPr id="4" name="Image2">
            <a:extLst>
              <a:ext uri="{FF2B5EF4-FFF2-40B4-BE49-F238E27FC236}">
                <a16:creationId xmlns:a16="http://schemas.microsoft.com/office/drawing/2014/main" id="{0684BC86-7A26-44C8-AE9E-C306D1914D59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547339" y="168812"/>
            <a:ext cx="5495778" cy="65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4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52D689-7602-47F8-A444-42950A726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5731412" cy="6858000"/>
          </a:xfrm>
        </p:spPr>
        <p:txBody>
          <a:bodyPr/>
          <a:lstStyle/>
          <a:p>
            <a:r>
              <a:rPr lang="fr-FR" sz="2400" dirty="0"/>
              <a:t>Plus tard nous avons opté pour une refonte totale du site pour un style plus sobre, toute l’équipe a participé à la création d’un </a:t>
            </a:r>
            <a:r>
              <a:rPr lang="fr-FR" sz="2400" dirty="0" err="1"/>
              <a:t>footer</a:t>
            </a:r>
            <a:r>
              <a:rPr lang="fr-FR" sz="2400" dirty="0"/>
              <a:t> contenant des liens vers des réseaux sociaux en lien avec le projet.</a:t>
            </a:r>
          </a:p>
          <a:p>
            <a:endParaRPr lang="fr-FR" dirty="0"/>
          </a:p>
        </p:txBody>
      </p:sp>
      <p:pic>
        <p:nvPicPr>
          <p:cNvPr id="4" name="Image3">
            <a:extLst>
              <a:ext uri="{FF2B5EF4-FFF2-40B4-BE49-F238E27FC236}">
                <a16:creationId xmlns:a16="http://schemas.microsoft.com/office/drawing/2014/main" id="{9B90AB1A-7ED6-494E-AF3C-6E6DA8049D97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29959" y="0"/>
            <a:ext cx="4158103" cy="67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2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B94103-4D5F-40C2-9F6E-4C54FE32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84" y="0"/>
            <a:ext cx="10515600" cy="4351338"/>
          </a:xfrm>
        </p:spPr>
        <p:txBody>
          <a:bodyPr>
            <a:normAutofit/>
          </a:bodyPr>
          <a:lstStyle/>
          <a:p>
            <a:r>
              <a:rPr lang="fr-FR" sz="2400" dirty="0"/>
              <a:t>Pour finir Théo a créé un formulaire visant a déterminé l’habilité d’une personne à prendre le volant en fonction de ce qu’elle a consommé.</a:t>
            </a:r>
          </a:p>
        </p:txBody>
      </p:sp>
      <p:pic>
        <p:nvPicPr>
          <p:cNvPr id="4" name="Image4">
            <a:extLst>
              <a:ext uri="{FF2B5EF4-FFF2-40B4-BE49-F238E27FC236}">
                <a16:creationId xmlns:a16="http://schemas.microsoft.com/office/drawing/2014/main" id="{EF72E6B6-CD36-464C-AB19-1A5B8FC9F0D6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73310" y="2653969"/>
            <a:ext cx="9050850" cy="295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5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0F5816-2DC6-44A5-AA1F-D4538386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8183" cy="1792218"/>
          </a:xfrm>
        </p:spPr>
        <p:txBody>
          <a:bodyPr/>
          <a:lstStyle/>
          <a:p>
            <a:pPr marL="0" indent="0">
              <a:buNone/>
            </a:pPr>
            <a:r>
              <a:rPr lang="fr-FR" sz="3600" dirty="0"/>
              <a:t>Merci de nous avoir donné l’occasion de participé à une telle expérience en organisant cet événement.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9849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162</Words>
  <Application>Microsoft Office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Nuit de l’info 2017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Nuit de l’info 2017</dc:title>
  <dc:creator>theo fievet</dc:creator>
  <cp:lastModifiedBy>theo fievet</cp:lastModifiedBy>
  <cp:revision>1</cp:revision>
  <dcterms:created xsi:type="dcterms:W3CDTF">2017-12-08T06:32:18Z</dcterms:created>
  <dcterms:modified xsi:type="dcterms:W3CDTF">2017-12-08T06:38:28Z</dcterms:modified>
</cp:coreProperties>
</file>